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61"/>
  </p:notesMasterIdLst>
  <p:handoutMasterIdLst>
    <p:handoutMasterId r:id="rId62"/>
  </p:handoutMasterIdLst>
  <p:sldIdLst>
    <p:sldId id="256" r:id="rId2"/>
    <p:sldId id="346" r:id="rId3"/>
    <p:sldId id="347" r:id="rId4"/>
    <p:sldId id="348" r:id="rId5"/>
    <p:sldId id="349" r:id="rId6"/>
    <p:sldId id="350" r:id="rId7"/>
    <p:sldId id="351" r:id="rId8"/>
    <p:sldId id="352" r:id="rId9"/>
    <p:sldId id="353" r:id="rId10"/>
    <p:sldId id="354" r:id="rId11"/>
    <p:sldId id="355" r:id="rId12"/>
    <p:sldId id="356" r:id="rId13"/>
    <p:sldId id="357" r:id="rId14"/>
    <p:sldId id="358" r:id="rId15"/>
    <p:sldId id="359" r:id="rId16"/>
    <p:sldId id="360" r:id="rId17"/>
    <p:sldId id="361" r:id="rId18"/>
    <p:sldId id="362" r:id="rId19"/>
    <p:sldId id="363" r:id="rId20"/>
    <p:sldId id="364" r:id="rId21"/>
    <p:sldId id="365" r:id="rId22"/>
    <p:sldId id="366" r:id="rId23"/>
    <p:sldId id="367" r:id="rId24"/>
    <p:sldId id="368" r:id="rId25"/>
    <p:sldId id="369" r:id="rId26"/>
    <p:sldId id="371" r:id="rId27"/>
    <p:sldId id="372" r:id="rId28"/>
    <p:sldId id="382" r:id="rId29"/>
    <p:sldId id="377" r:id="rId30"/>
    <p:sldId id="401" r:id="rId31"/>
    <p:sldId id="402" r:id="rId32"/>
    <p:sldId id="403" r:id="rId33"/>
    <p:sldId id="404" r:id="rId34"/>
    <p:sldId id="405" r:id="rId35"/>
    <p:sldId id="378" r:id="rId36"/>
    <p:sldId id="379" r:id="rId37"/>
    <p:sldId id="387" r:id="rId38"/>
    <p:sldId id="381" r:id="rId39"/>
    <p:sldId id="388" r:id="rId40"/>
    <p:sldId id="390" r:id="rId41"/>
    <p:sldId id="391" r:id="rId42"/>
    <p:sldId id="392" r:id="rId43"/>
    <p:sldId id="330" r:id="rId44"/>
    <p:sldId id="334" r:id="rId45"/>
    <p:sldId id="335" r:id="rId46"/>
    <p:sldId id="395" r:id="rId47"/>
    <p:sldId id="393" r:id="rId48"/>
    <p:sldId id="336" r:id="rId49"/>
    <p:sldId id="338" r:id="rId50"/>
    <p:sldId id="397" r:id="rId51"/>
    <p:sldId id="339" r:id="rId52"/>
    <p:sldId id="394" r:id="rId53"/>
    <p:sldId id="341" r:id="rId54"/>
    <p:sldId id="342" r:id="rId55"/>
    <p:sldId id="399" r:id="rId56"/>
    <p:sldId id="343" r:id="rId57"/>
    <p:sldId id="344" r:id="rId58"/>
    <p:sldId id="400" r:id="rId59"/>
    <p:sldId id="345" r:id="rId60"/>
  </p:sldIdLst>
  <p:sldSz cx="12192000" cy="6858000"/>
  <p:notesSz cx="6877050" cy="916305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394" autoAdjust="0"/>
  </p:normalViewPr>
  <p:slideViewPr>
    <p:cSldViewPr>
      <p:cViewPr varScale="1">
        <p:scale>
          <a:sx n="70" d="100"/>
          <a:sy n="70" d="100"/>
        </p:scale>
        <p:origin x="714" y="54"/>
      </p:cViewPr>
      <p:guideLst>
        <p:guide orient="horz" pos="2160"/>
        <p:guide pos="384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ed Nismy" userId="504480ca-6d25-4834-8e0b-0cc50939bf23" providerId="ADAL" clId="{225AFF14-4972-4DBC-960E-8B4184C824A0}"/>
    <pc:docChg chg="undo custSel addSld delSld modSld sldOrd modMainMaster modNotesMaster">
      <pc:chgData name="Mohamed Nismy" userId="504480ca-6d25-4834-8e0b-0cc50939bf23" providerId="ADAL" clId="{225AFF14-4972-4DBC-960E-8B4184C824A0}" dt="2023-09-04T01:50:48.608" v="1485" actId="20577"/>
      <pc:docMkLst>
        <pc:docMk/>
      </pc:docMkLst>
      <pc:sldChg chg="modSp mod">
        <pc:chgData name="Mohamed Nismy" userId="504480ca-6d25-4834-8e0b-0cc50939bf23" providerId="ADAL" clId="{225AFF14-4972-4DBC-960E-8B4184C824A0}" dt="2023-09-03T02:27:35.307" v="1439" actId="20577"/>
        <pc:sldMkLst>
          <pc:docMk/>
          <pc:sldMk cId="0" sldId="256"/>
        </pc:sldMkLst>
        <pc:spChg chg="mod">
          <ac:chgData name="Mohamed Nismy" userId="504480ca-6d25-4834-8e0b-0cc50939bf23" providerId="ADAL" clId="{225AFF14-4972-4DBC-960E-8B4184C824A0}" dt="2023-09-01T12:07:30.216" v="10"/>
          <ac:spMkLst>
            <pc:docMk/>
            <pc:sldMk cId="0" sldId="256"/>
            <ac:spMk id="4" creationId="{B054EBFE-B89A-1E16-67ED-6431F1DDCDDB}"/>
          </ac:spMkLst>
        </pc:spChg>
        <pc:spChg chg="mod">
          <ac:chgData name="Mohamed Nismy" userId="504480ca-6d25-4834-8e0b-0cc50939bf23" providerId="ADAL" clId="{225AFF14-4972-4DBC-960E-8B4184C824A0}" dt="2023-09-03T02:27:35.307" v="1439" actId="20577"/>
          <ac:spMkLst>
            <pc:docMk/>
            <pc:sldMk cId="0" sldId="256"/>
            <ac:spMk id="2050" creationId="{C4B74832-0636-1B6C-836B-BAFF1FD37084}"/>
          </ac:spMkLst>
        </pc:spChg>
      </pc:sldChg>
      <pc:sldChg chg="modSp del mod">
        <pc:chgData name="Mohamed Nismy" userId="504480ca-6d25-4834-8e0b-0cc50939bf23" providerId="ADAL" clId="{225AFF14-4972-4DBC-960E-8B4184C824A0}" dt="2023-09-03T02:28:20.291" v="1440" actId="47"/>
        <pc:sldMkLst>
          <pc:docMk/>
          <pc:sldMk cId="0" sldId="269"/>
        </pc:sldMkLst>
        <pc:spChg chg="mod">
          <ac:chgData name="Mohamed Nismy" userId="504480ca-6d25-4834-8e0b-0cc50939bf23" providerId="ADAL" clId="{225AFF14-4972-4DBC-960E-8B4184C824A0}" dt="2023-09-01T12:07:30.216" v="10"/>
          <ac:spMkLst>
            <pc:docMk/>
            <pc:sldMk cId="0" sldId="269"/>
            <ac:spMk id="4" creationId="{A87033CC-A52D-AFF7-976A-5FD7D8946377}"/>
          </ac:spMkLst>
        </pc:spChg>
        <pc:spChg chg="mod">
          <ac:chgData name="Mohamed Nismy" userId="504480ca-6d25-4834-8e0b-0cc50939bf23" providerId="ADAL" clId="{225AFF14-4972-4DBC-960E-8B4184C824A0}" dt="2023-09-01T12:07:30.216" v="10"/>
          <ac:spMkLst>
            <pc:docMk/>
            <pc:sldMk cId="0" sldId="269"/>
            <ac:spMk id="16386" creationId="{50D92958-2D3B-DAE8-E624-D70E426AA4C0}"/>
          </ac:spMkLst>
        </pc:spChg>
        <pc:spChg chg="mod">
          <ac:chgData name="Mohamed Nismy" userId="504480ca-6d25-4834-8e0b-0cc50939bf23" providerId="ADAL" clId="{225AFF14-4972-4DBC-960E-8B4184C824A0}" dt="2023-09-01T12:35:02.054" v="933" actId="207"/>
          <ac:spMkLst>
            <pc:docMk/>
            <pc:sldMk cId="0" sldId="269"/>
            <ac:spMk id="16390" creationId="{F6E60F60-1B5E-9CFA-2978-6D78D73F0E85}"/>
          </ac:spMkLst>
        </pc:spChg>
      </pc:sldChg>
      <pc:sldChg chg="modSp del mod modNotes">
        <pc:chgData name="Mohamed Nismy" userId="504480ca-6d25-4834-8e0b-0cc50939bf23" providerId="ADAL" clId="{225AFF14-4972-4DBC-960E-8B4184C824A0}" dt="2023-09-01T12:40:13.889" v="966" actId="47"/>
        <pc:sldMkLst>
          <pc:docMk/>
          <pc:sldMk cId="0" sldId="276"/>
        </pc:sldMkLst>
        <pc:spChg chg="mod">
          <ac:chgData name="Mohamed Nismy" userId="504480ca-6d25-4834-8e0b-0cc50939bf23" providerId="ADAL" clId="{225AFF14-4972-4DBC-960E-8B4184C824A0}" dt="2023-09-01T12:07:30.216" v="10"/>
          <ac:spMkLst>
            <pc:docMk/>
            <pc:sldMk cId="0" sldId="276"/>
            <ac:spMk id="4" creationId="{F00D6500-50DB-0458-9415-0AE5BE8EDB88}"/>
          </ac:spMkLst>
        </pc:spChg>
        <pc:spChg chg="mod">
          <ac:chgData name="Mohamed Nismy" userId="504480ca-6d25-4834-8e0b-0cc50939bf23" providerId="ADAL" clId="{225AFF14-4972-4DBC-960E-8B4184C824A0}" dt="2023-09-01T12:35:38.731" v="948" actId="122"/>
          <ac:spMkLst>
            <pc:docMk/>
            <pc:sldMk cId="0" sldId="276"/>
            <ac:spMk id="31746" creationId="{4070BA4E-2881-A8E8-EE97-356390D9D8E7}"/>
          </ac:spMkLst>
        </pc:spChg>
        <pc:spChg chg="mod">
          <ac:chgData name="Mohamed Nismy" userId="504480ca-6d25-4834-8e0b-0cc50939bf23" providerId="ADAL" clId="{225AFF14-4972-4DBC-960E-8B4184C824A0}" dt="2023-09-01T12:35:56.451" v="951" actId="14100"/>
          <ac:spMkLst>
            <pc:docMk/>
            <pc:sldMk cId="0" sldId="276"/>
            <ac:spMk id="31747" creationId="{29FD896A-3455-B933-1993-AE2303B445A5}"/>
          </ac:spMkLst>
        </pc:spChg>
      </pc:sldChg>
      <pc:sldChg chg="modSp del mod">
        <pc:chgData name="Mohamed Nismy" userId="504480ca-6d25-4834-8e0b-0cc50939bf23" providerId="ADAL" clId="{225AFF14-4972-4DBC-960E-8B4184C824A0}" dt="2023-09-01T12:40:13.889" v="966" actId="47"/>
        <pc:sldMkLst>
          <pc:docMk/>
          <pc:sldMk cId="0" sldId="290"/>
        </pc:sldMkLst>
        <pc:spChg chg="mod">
          <ac:chgData name="Mohamed Nismy" userId="504480ca-6d25-4834-8e0b-0cc50939bf23" providerId="ADAL" clId="{225AFF14-4972-4DBC-960E-8B4184C824A0}" dt="2023-09-01T12:07:30.216" v="10"/>
          <ac:spMkLst>
            <pc:docMk/>
            <pc:sldMk cId="0" sldId="290"/>
            <ac:spMk id="4" creationId="{4C406F2E-6749-EAFF-9227-6142BA627569}"/>
          </ac:spMkLst>
        </pc:spChg>
        <pc:spChg chg="mod">
          <ac:chgData name="Mohamed Nismy" userId="504480ca-6d25-4834-8e0b-0cc50939bf23" providerId="ADAL" clId="{225AFF14-4972-4DBC-960E-8B4184C824A0}" dt="2023-09-01T12:36:24.813" v="955" actId="1036"/>
          <ac:spMkLst>
            <pc:docMk/>
            <pc:sldMk cId="0" sldId="290"/>
            <ac:spMk id="47108" creationId="{8D9F0159-01E6-E54B-34B8-686B97E97986}"/>
          </ac:spMkLst>
        </pc:spChg>
        <pc:spChg chg="mod">
          <ac:chgData name="Mohamed Nismy" userId="504480ca-6d25-4834-8e0b-0cc50939bf23" providerId="ADAL" clId="{225AFF14-4972-4DBC-960E-8B4184C824A0}" dt="2023-09-01T12:07:30.216" v="10"/>
          <ac:spMkLst>
            <pc:docMk/>
            <pc:sldMk cId="0" sldId="290"/>
            <ac:spMk id="47113" creationId="{02584106-E4E9-2374-4C9E-67A12E2C76F2}"/>
          </ac:spMkLst>
        </pc:spChg>
        <pc:spChg chg="mod">
          <ac:chgData name="Mohamed Nismy" userId="504480ca-6d25-4834-8e0b-0cc50939bf23" providerId="ADAL" clId="{225AFF14-4972-4DBC-960E-8B4184C824A0}" dt="2023-09-01T12:07:30.216" v="10"/>
          <ac:spMkLst>
            <pc:docMk/>
            <pc:sldMk cId="0" sldId="290"/>
            <ac:spMk id="47114" creationId="{2BE9B68F-C176-16D6-3582-AB6E66B62D7A}"/>
          </ac:spMkLst>
        </pc:spChg>
        <pc:spChg chg="mod">
          <ac:chgData name="Mohamed Nismy" userId="504480ca-6d25-4834-8e0b-0cc50939bf23" providerId="ADAL" clId="{225AFF14-4972-4DBC-960E-8B4184C824A0}" dt="2023-09-01T12:07:30.216" v="10"/>
          <ac:spMkLst>
            <pc:docMk/>
            <pc:sldMk cId="0" sldId="290"/>
            <ac:spMk id="47115" creationId="{E932AEB3-DE1C-0891-4544-B3F6AC3ABDC9}"/>
          </ac:spMkLst>
        </pc:spChg>
        <pc:picChg chg="mod">
          <ac:chgData name="Mohamed Nismy" userId="504480ca-6d25-4834-8e0b-0cc50939bf23" providerId="ADAL" clId="{225AFF14-4972-4DBC-960E-8B4184C824A0}" dt="2023-09-01T12:07:30.216" v="10"/>
          <ac:picMkLst>
            <pc:docMk/>
            <pc:sldMk cId="0" sldId="290"/>
            <ac:picMk id="47107" creationId="{A11889DA-AF9E-0096-1A74-12B3CBE1A81A}"/>
          </ac:picMkLst>
        </pc:picChg>
        <pc:picChg chg="mod">
          <ac:chgData name="Mohamed Nismy" userId="504480ca-6d25-4834-8e0b-0cc50939bf23" providerId="ADAL" clId="{225AFF14-4972-4DBC-960E-8B4184C824A0}" dt="2023-09-01T12:07:30.216" v="10"/>
          <ac:picMkLst>
            <pc:docMk/>
            <pc:sldMk cId="0" sldId="290"/>
            <ac:picMk id="47109" creationId="{598BA602-2A69-75B0-DCF2-20AA970D17ED}"/>
          </ac:picMkLst>
        </pc:picChg>
        <pc:picChg chg="mod">
          <ac:chgData name="Mohamed Nismy" userId="504480ca-6d25-4834-8e0b-0cc50939bf23" providerId="ADAL" clId="{225AFF14-4972-4DBC-960E-8B4184C824A0}" dt="2023-09-01T12:07:30.216" v="10"/>
          <ac:picMkLst>
            <pc:docMk/>
            <pc:sldMk cId="0" sldId="290"/>
            <ac:picMk id="47111" creationId="{C87EE1F7-8733-9DDC-3015-044AAFA75332}"/>
          </ac:picMkLst>
        </pc:picChg>
      </pc:sldChg>
      <pc:sldChg chg="modSp del mod">
        <pc:chgData name="Mohamed Nismy" userId="504480ca-6d25-4834-8e0b-0cc50939bf23" providerId="ADAL" clId="{225AFF14-4972-4DBC-960E-8B4184C824A0}" dt="2023-09-01T12:40:13.889" v="966" actId="47"/>
        <pc:sldMkLst>
          <pc:docMk/>
          <pc:sldMk cId="0" sldId="312"/>
        </pc:sldMkLst>
        <pc:spChg chg="mod">
          <ac:chgData name="Mohamed Nismy" userId="504480ca-6d25-4834-8e0b-0cc50939bf23" providerId="ADAL" clId="{225AFF14-4972-4DBC-960E-8B4184C824A0}" dt="2023-09-01T12:07:30.216" v="10"/>
          <ac:spMkLst>
            <pc:docMk/>
            <pc:sldMk cId="0" sldId="312"/>
            <ac:spMk id="4" creationId="{D23E5D8E-414D-2C47-C9C3-5C94D492BDFC}"/>
          </ac:spMkLst>
        </pc:spChg>
        <pc:spChg chg="mod">
          <ac:chgData name="Mohamed Nismy" userId="504480ca-6d25-4834-8e0b-0cc50939bf23" providerId="ADAL" clId="{225AFF14-4972-4DBC-960E-8B4184C824A0}" dt="2023-09-01T12:07:30.216" v="10"/>
          <ac:spMkLst>
            <pc:docMk/>
            <pc:sldMk cId="0" sldId="312"/>
            <ac:spMk id="69635" creationId="{F62D639F-9826-511B-10CC-5D1BADDB3679}"/>
          </ac:spMkLst>
        </pc:spChg>
        <pc:spChg chg="mod">
          <ac:chgData name="Mohamed Nismy" userId="504480ca-6d25-4834-8e0b-0cc50939bf23" providerId="ADAL" clId="{225AFF14-4972-4DBC-960E-8B4184C824A0}" dt="2023-09-01T12:36:45.393" v="959" actId="122"/>
          <ac:spMkLst>
            <pc:docMk/>
            <pc:sldMk cId="0" sldId="312"/>
            <ac:spMk id="69636" creationId="{117E44F9-A728-182D-5018-AED4853555B8}"/>
          </ac:spMkLst>
        </pc:spChg>
        <pc:picChg chg="mod">
          <ac:chgData name="Mohamed Nismy" userId="504480ca-6d25-4834-8e0b-0cc50939bf23" providerId="ADAL" clId="{225AFF14-4972-4DBC-960E-8B4184C824A0}" dt="2023-09-01T12:07:30.216" v="10"/>
          <ac:picMkLst>
            <pc:docMk/>
            <pc:sldMk cId="0" sldId="312"/>
            <ac:picMk id="69634" creationId="{A3A34776-7A1E-08E0-6C65-23BBAA23DB8E}"/>
          </ac:picMkLst>
        </pc:picChg>
      </pc:sldChg>
      <pc:sldChg chg="modSp del mod">
        <pc:chgData name="Mohamed Nismy" userId="504480ca-6d25-4834-8e0b-0cc50939bf23" providerId="ADAL" clId="{225AFF14-4972-4DBC-960E-8B4184C824A0}" dt="2023-09-01T12:40:13.889" v="966" actId="47"/>
        <pc:sldMkLst>
          <pc:docMk/>
          <pc:sldMk cId="0" sldId="313"/>
        </pc:sldMkLst>
        <pc:spChg chg="mod">
          <ac:chgData name="Mohamed Nismy" userId="504480ca-6d25-4834-8e0b-0cc50939bf23" providerId="ADAL" clId="{225AFF14-4972-4DBC-960E-8B4184C824A0}" dt="2023-09-01T12:07:30.216" v="10"/>
          <ac:spMkLst>
            <pc:docMk/>
            <pc:sldMk cId="0" sldId="313"/>
            <ac:spMk id="4" creationId="{21D11FE8-76A5-B98E-F5D3-98F72181264B}"/>
          </ac:spMkLst>
        </pc:spChg>
        <pc:spChg chg="mod">
          <ac:chgData name="Mohamed Nismy" userId="504480ca-6d25-4834-8e0b-0cc50939bf23" providerId="ADAL" clId="{225AFF14-4972-4DBC-960E-8B4184C824A0}" dt="2023-09-01T12:36:51.943" v="962" actId="122"/>
          <ac:spMkLst>
            <pc:docMk/>
            <pc:sldMk cId="0" sldId="313"/>
            <ac:spMk id="70660" creationId="{06241555-C123-41B9-4004-31E3EE3A546F}"/>
          </ac:spMkLst>
        </pc:spChg>
        <pc:spChg chg="mod">
          <ac:chgData name="Mohamed Nismy" userId="504480ca-6d25-4834-8e0b-0cc50939bf23" providerId="ADAL" clId="{225AFF14-4972-4DBC-960E-8B4184C824A0}" dt="2023-09-01T12:07:30.216" v="10"/>
          <ac:spMkLst>
            <pc:docMk/>
            <pc:sldMk cId="0" sldId="313"/>
            <ac:spMk id="70661" creationId="{17B15BCB-32E3-1C99-2BE9-94E9CF9A7818}"/>
          </ac:spMkLst>
        </pc:spChg>
        <pc:picChg chg="mod">
          <ac:chgData name="Mohamed Nismy" userId="504480ca-6d25-4834-8e0b-0cc50939bf23" providerId="ADAL" clId="{225AFF14-4972-4DBC-960E-8B4184C824A0}" dt="2023-09-01T12:07:30.216" v="10"/>
          <ac:picMkLst>
            <pc:docMk/>
            <pc:sldMk cId="0" sldId="313"/>
            <ac:picMk id="70658" creationId="{999EE943-1EC2-E2A7-ACC4-70535BB33780}"/>
          </ac:picMkLst>
        </pc:picChg>
      </pc:sldChg>
      <pc:sldChg chg="modSp del">
        <pc:chgData name="Mohamed Nismy" userId="504480ca-6d25-4834-8e0b-0cc50939bf23" providerId="ADAL" clId="{225AFF14-4972-4DBC-960E-8B4184C824A0}" dt="2023-09-01T12:40:13.889" v="966" actId="47"/>
        <pc:sldMkLst>
          <pc:docMk/>
          <pc:sldMk cId="0" sldId="314"/>
        </pc:sldMkLst>
        <pc:spChg chg="mod">
          <ac:chgData name="Mohamed Nismy" userId="504480ca-6d25-4834-8e0b-0cc50939bf23" providerId="ADAL" clId="{225AFF14-4972-4DBC-960E-8B4184C824A0}" dt="2023-09-01T12:07:30.216" v="10"/>
          <ac:spMkLst>
            <pc:docMk/>
            <pc:sldMk cId="0" sldId="314"/>
            <ac:spMk id="4" creationId="{2907C6D0-14EE-FA72-4D5A-2F59A6FCAB87}"/>
          </ac:spMkLst>
        </pc:spChg>
        <pc:spChg chg="mod">
          <ac:chgData name="Mohamed Nismy" userId="504480ca-6d25-4834-8e0b-0cc50939bf23" providerId="ADAL" clId="{225AFF14-4972-4DBC-960E-8B4184C824A0}" dt="2023-09-01T12:07:30.216" v="10"/>
          <ac:spMkLst>
            <pc:docMk/>
            <pc:sldMk cId="0" sldId="314"/>
            <ac:spMk id="71684" creationId="{955B7825-67D0-B174-0492-BC2145C810E1}"/>
          </ac:spMkLst>
        </pc:spChg>
        <pc:picChg chg="mod">
          <ac:chgData name="Mohamed Nismy" userId="504480ca-6d25-4834-8e0b-0cc50939bf23" providerId="ADAL" clId="{225AFF14-4972-4DBC-960E-8B4184C824A0}" dt="2023-09-01T12:07:30.216" v="10"/>
          <ac:picMkLst>
            <pc:docMk/>
            <pc:sldMk cId="0" sldId="314"/>
            <ac:picMk id="71682" creationId="{6F8DAD32-136F-EC3F-01E0-576106DF83E7}"/>
          </ac:picMkLst>
        </pc:picChg>
      </pc:sldChg>
      <pc:sldChg chg="modSp del">
        <pc:chgData name="Mohamed Nismy" userId="504480ca-6d25-4834-8e0b-0cc50939bf23" providerId="ADAL" clId="{225AFF14-4972-4DBC-960E-8B4184C824A0}" dt="2023-09-01T12:40:13.889" v="966" actId="47"/>
        <pc:sldMkLst>
          <pc:docMk/>
          <pc:sldMk cId="0" sldId="315"/>
        </pc:sldMkLst>
        <pc:spChg chg="mod">
          <ac:chgData name="Mohamed Nismy" userId="504480ca-6d25-4834-8e0b-0cc50939bf23" providerId="ADAL" clId="{225AFF14-4972-4DBC-960E-8B4184C824A0}" dt="2023-09-01T12:07:30.216" v="10"/>
          <ac:spMkLst>
            <pc:docMk/>
            <pc:sldMk cId="0" sldId="315"/>
            <ac:spMk id="4" creationId="{A3D63763-BC10-E496-DEEA-C3252693A815}"/>
          </ac:spMkLst>
        </pc:spChg>
        <pc:spChg chg="mod">
          <ac:chgData name="Mohamed Nismy" userId="504480ca-6d25-4834-8e0b-0cc50939bf23" providerId="ADAL" clId="{225AFF14-4972-4DBC-960E-8B4184C824A0}" dt="2023-09-01T12:07:30.216" v="10"/>
          <ac:spMkLst>
            <pc:docMk/>
            <pc:sldMk cId="0" sldId="315"/>
            <ac:spMk id="72708" creationId="{B54820FC-7156-F4F5-CCA4-DFE5C6EA6BDC}"/>
          </ac:spMkLst>
        </pc:spChg>
        <pc:picChg chg="mod">
          <ac:chgData name="Mohamed Nismy" userId="504480ca-6d25-4834-8e0b-0cc50939bf23" providerId="ADAL" clId="{225AFF14-4972-4DBC-960E-8B4184C824A0}" dt="2023-09-01T12:07:30.216" v="10"/>
          <ac:picMkLst>
            <pc:docMk/>
            <pc:sldMk cId="0" sldId="315"/>
            <ac:picMk id="72706" creationId="{FD08E389-FF1B-28F4-BDD1-8B2339739E22}"/>
          </ac:picMkLst>
        </pc:picChg>
      </pc:sldChg>
      <pc:sldChg chg="modSp del">
        <pc:chgData name="Mohamed Nismy" userId="504480ca-6d25-4834-8e0b-0cc50939bf23" providerId="ADAL" clId="{225AFF14-4972-4DBC-960E-8B4184C824A0}" dt="2023-09-01T12:40:13.889" v="966" actId="47"/>
        <pc:sldMkLst>
          <pc:docMk/>
          <pc:sldMk cId="0" sldId="317"/>
        </pc:sldMkLst>
        <pc:spChg chg="mod">
          <ac:chgData name="Mohamed Nismy" userId="504480ca-6d25-4834-8e0b-0cc50939bf23" providerId="ADAL" clId="{225AFF14-4972-4DBC-960E-8B4184C824A0}" dt="2023-09-01T12:07:30.216" v="10"/>
          <ac:spMkLst>
            <pc:docMk/>
            <pc:sldMk cId="0" sldId="317"/>
            <ac:spMk id="4" creationId="{B7FBF68D-606B-0AB5-E29C-09905ADA9D4C}"/>
          </ac:spMkLst>
        </pc:spChg>
        <pc:spChg chg="mod">
          <ac:chgData name="Mohamed Nismy" userId="504480ca-6d25-4834-8e0b-0cc50939bf23" providerId="ADAL" clId="{225AFF14-4972-4DBC-960E-8B4184C824A0}" dt="2023-09-01T12:07:30.216" v="10"/>
          <ac:spMkLst>
            <pc:docMk/>
            <pc:sldMk cId="0" sldId="317"/>
            <ac:spMk id="74755" creationId="{5E581248-83E1-2AAA-C0FE-9B70844E8048}"/>
          </ac:spMkLst>
        </pc:spChg>
        <pc:spChg chg="mod">
          <ac:chgData name="Mohamed Nismy" userId="504480ca-6d25-4834-8e0b-0cc50939bf23" providerId="ADAL" clId="{225AFF14-4972-4DBC-960E-8B4184C824A0}" dt="2023-09-01T12:07:30.216" v="10"/>
          <ac:spMkLst>
            <pc:docMk/>
            <pc:sldMk cId="0" sldId="317"/>
            <ac:spMk id="74756" creationId="{840CA612-6737-6609-C691-E86206309585}"/>
          </ac:spMkLst>
        </pc:spChg>
        <pc:spChg chg="mod">
          <ac:chgData name="Mohamed Nismy" userId="504480ca-6d25-4834-8e0b-0cc50939bf23" providerId="ADAL" clId="{225AFF14-4972-4DBC-960E-8B4184C824A0}" dt="2023-09-01T12:07:30.216" v="10"/>
          <ac:spMkLst>
            <pc:docMk/>
            <pc:sldMk cId="0" sldId="317"/>
            <ac:spMk id="74757" creationId="{073C5ACC-67F5-F585-0117-FBD703BE92C2}"/>
          </ac:spMkLst>
        </pc:spChg>
        <pc:picChg chg="mod">
          <ac:chgData name="Mohamed Nismy" userId="504480ca-6d25-4834-8e0b-0cc50939bf23" providerId="ADAL" clId="{225AFF14-4972-4DBC-960E-8B4184C824A0}" dt="2023-09-01T12:07:30.216" v="10"/>
          <ac:picMkLst>
            <pc:docMk/>
            <pc:sldMk cId="0" sldId="317"/>
            <ac:picMk id="74754" creationId="{07B2C7C6-ED01-B32E-BC98-C866E91D4D10}"/>
          </ac:picMkLst>
        </pc:picChg>
      </pc:sldChg>
      <pc:sldChg chg="modSp del mod">
        <pc:chgData name="Mohamed Nismy" userId="504480ca-6d25-4834-8e0b-0cc50939bf23" providerId="ADAL" clId="{225AFF14-4972-4DBC-960E-8B4184C824A0}" dt="2023-09-01T12:40:13.889" v="966" actId="47"/>
        <pc:sldMkLst>
          <pc:docMk/>
          <pc:sldMk cId="0" sldId="319"/>
        </pc:sldMkLst>
        <pc:spChg chg="mod">
          <ac:chgData name="Mohamed Nismy" userId="504480ca-6d25-4834-8e0b-0cc50939bf23" providerId="ADAL" clId="{225AFF14-4972-4DBC-960E-8B4184C824A0}" dt="2023-09-01T12:07:30.216" v="10"/>
          <ac:spMkLst>
            <pc:docMk/>
            <pc:sldMk cId="0" sldId="319"/>
            <ac:spMk id="4" creationId="{04B70B66-64AB-8B56-51E0-EF3C927B0220}"/>
          </ac:spMkLst>
        </pc:spChg>
        <pc:spChg chg="mod">
          <ac:chgData name="Mohamed Nismy" userId="504480ca-6d25-4834-8e0b-0cc50939bf23" providerId="ADAL" clId="{225AFF14-4972-4DBC-960E-8B4184C824A0}" dt="2023-09-01T12:07:30.216" v="10"/>
          <ac:spMkLst>
            <pc:docMk/>
            <pc:sldMk cId="0" sldId="319"/>
            <ac:spMk id="76803" creationId="{33B97A29-C214-F0BF-6428-EB0EC1EFCD6A}"/>
          </ac:spMkLst>
        </pc:spChg>
        <pc:spChg chg="mod">
          <ac:chgData name="Mohamed Nismy" userId="504480ca-6d25-4834-8e0b-0cc50939bf23" providerId="ADAL" clId="{225AFF14-4972-4DBC-960E-8B4184C824A0}" dt="2023-09-01T12:07:31.200" v="16" actId="27636"/>
          <ac:spMkLst>
            <pc:docMk/>
            <pc:sldMk cId="0" sldId="319"/>
            <ac:spMk id="76804" creationId="{C11223DB-E570-622C-D242-360FFEFAE639}"/>
          </ac:spMkLst>
        </pc:spChg>
        <pc:spChg chg="mod">
          <ac:chgData name="Mohamed Nismy" userId="504480ca-6d25-4834-8e0b-0cc50939bf23" providerId="ADAL" clId="{225AFF14-4972-4DBC-960E-8B4184C824A0}" dt="2023-09-01T12:07:30.216" v="10"/>
          <ac:spMkLst>
            <pc:docMk/>
            <pc:sldMk cId="0" sldId="319"/>
            <ac:spMk id="76810" creationId="{5823BE50-6866-5D9A-082D-A48DBB10AE8B}"/>
          </ac:spMkLst>
        </pc:spChg>
        <pc:picChg chg="mod">
          <ac:chgData name="Mohamed Nismy" userId="504480ca-6d25-4834-8e0b-0cc50939bf23" providerId="ADAL" clId="{225AFF14-4972-4DBC-960E-8B4184C824A0}" dt="2023-09-01T12:07:30.216" v="10"/>
          <ac:picMkLst>
            <pc:docMk/>
            <pc:sldMk cId="0" sldId="319"/>
            <ac:picMk id="76802" creationId="{E2E386FD-D18D-885A-380E-10E636FF7332}"/>
          </ac:picMkLst>
        </pc:picChg>
        <pc:picChg chg="mod">
          <ac:chgData name="Mohamed Nismy" userId="504480ca-6d25-4834-8e0b-0cc50939bf23" providerId="ADAL" clId="{225AFF14-4972-4DBC-960E-8B4184C824A0}" dt="2023-09-01T12:07:30.216" v="10"/>
          <ac:picMkLst>
            <pc:docMk/>
            <pc:sldMk cId="0" sldId="319"/>
            <ac:picMk id="76808" creationId="{5502C550-BCCD-B0EA-AEBC-16CD33A141CE}"/>
          </ac:picMkLst>
        </pc:picChg>
      </pc:sldChg>
      <pc:sldChg chg="modSp del mod">
        <pc:chgData name="Mohamed Nismy" userId="504480ca-6d25-4834-8e0b-0cc50939bf23" providerId="ADAL" clId="{225AFF14-4972-4DBC-960E-8B4184C824A0}" dt="2023-09-01T12:40:13.889" v="966" actId="47"/>
        <pc:sldMkLst>
          <pc:docMk/>
          <pc:sldMk cId="0" sldId="321"/>
        </pc:sldMkLst>
        <pc:spChg chg="mod">
          <ac:chgData name="Mohamed Nismy" userId="504480ca-6d25-4834-8e0b-0cc50939bf23" providerId="ADAL" clId="{225AFF14-4972-4DBC-960E-8B4184C824A0}" dt="2023-09-01T12:07:30.216" v="10"/>
          <ac:spMkLst>
            <pc:docMk/>
            <pc:sldMk cId="0" sldId="321"/>
            <ac:spMk id="4" creationId="{89140EAC-8445-9C32-EEBA-C83D2E129A5C}"/>
          </ac:spMkLst>
        </pc:spChg>
        <pc:spChg chg="mod">
          <ac:chgData name="Mohamed Nismy" userId="504480ca-6d25-4834-8e0b-0cc50939bf23" providerId="ADAL" clId="{225AFF14-4972-4DBC-960E-8B4184C824A0}" dt="2023-09-01T12:07:30.216" v="10"/>
          <ac:spMkLst>
            <pc:docMk/>
            <pc:sldMk cId="0" sldId="321"/>
            <ac:spMk id="78851" creationId="{905C097E-4A46-671D-1CDB-7C0B95AA7470}"/>
          </ac:spMkLst>
        </pc:spChg>
        <pc:spChg chg="mod">
          <ac:chgData name="Mohamed Nismy" userId="504480ca-6d25-4834-8e0b-0cc50939bf23" providerId="ADAL" clId="{225AFF14-4972-4DBC-960E-8B4184C824A0}" dt="2023-09-01T12:07:31.216" v="17" actId="27636"/>
          <ac:spMkLst>
            <pc:docMk/>
            <pc:sldMk cId="0" sldId="321"/>
            <ac:spMk id="78853" creationId="{7E0E4985-8DA1-E0ED-E0FF-0986E814BD60}"/>
          </ac:spMkLst>
        </pc:spChg>
        <pc:spChg chg="mod">
          <ac:chgData name="Mohamed Nismy" userId="504480ca-6d25-4834-8e0b-0cc50939bf23" providerId="ADAL" clId="{225AFF14-4972-4DBC-960E-8B4184C824A0}" dt="2023-09-01T12:07:30.216" v="10"/>
          <ac:spMkLst>
            <pc:docMk/>
            <pc:sldMk cId="0" sldId="321"/>
            <ac:spMk id="78854" creationId="{B29328D9-40A6-FD4A-F02A-3BBD759C3810}"/>
          </ac:spMkLst>
        </pc:spChg>
        <pc:picChg chg="mod">
          <ac:chgData name="Mohamed Nismy" userId="504480ca-6d25-4834-8e0b-0cc50939bf23" providerId="ADAL" clId="{225AFF14-4972-4DBC-960E-8B4184C824A0}" dt="2023-09-01T12:07:30.216" v="10"/>
          <ac:picMkLst>
            <pc:docMk/>
            <pc:sldMk cId="0" sldId="321"/>
            <ac:picMk id="78850" creationId="{8ED61C6E-AF04-872C-46A5-769D3E149584}"/>
          </ac:picMkLst>
        </pc:picChg>
      </pc:sldChg>
      <pc:sldChg chg="modSp del">
        <pc:chgData name="Mohamed Nismy" userId="504480ca-6d25-4834-8e0b-0cc50939bf23" providerId="ADAL" clId="{225AFF14-4972-4DBC-960E-8B4184C824A0}" dt="2023-09-01T12:40:13.889" v="966" actId="47"/>
        <pc:sldMkLst>
          <pc:docMk/>
          <pc:sldMk cId="0" sldId="322"/>
        </pc:sldMkLst>
        <pc:spChg chg="mod">
          <ac:chgData name="Mohamed Nismy" userId="504480ca-6d25-4834-8e0b-0cc50939bf23" providerId="ADAL" clId="{225AFF14-4972-4DBC-960E-8B4184C824A0}" dt="2023-09-01T12:07:30.216" v="10"/>
          <ac:spMkLst>
            <pc:docMk/>
            <pc:sldMk cId="0" sldId="322"/>
            <ac:spMk id="4" creationId="{FE9A7765-E79C-1F29-4E5D-978EACA36585}"/>
          </ac:spMkLst>
        </pc:spChg>
        <pc:spChg chg="mod">
          <ac:chgData name="Mohamed Nismy" userId="504480ca-6d25-4834-8e0b-0cc50939bf23" providerId="ADAL" clId="{225AFF14-4972-4DBC-960E-8B4184C824A0}" dt="2023-09-01T12:07:30.216" v="10"/>
          <ac:spMkLst>
            <pc:docMk/>
            <pc:sldMk cId="0" sldId="322"/>
            <ac:spMk id="79875" creationId="{CAFBCE2F-84BD-0C2F-AB68-CADB4E03A34F}"/>
          </ac:spMkLst>
        </pc:spChg>
        <pc:spChg chg="mod">
          <ac:chgData name="Mohamed Nismy" userId="504480ca-6d25-4834-8e0b-0cc50939bf23" providerId="ADAL" clId="{225AFF14-4972-4DBC-960E-8B4184C824A0}" dt="2023-09-01T12:07:30.216" v="10"/>
          <ac:spMkLst>
            <pc:docMk/>
            <pc:sldMk cId="0" sldId="322"/>
            <ac:spMk id="79877" creationId="{BDC857BF-6EE2-E538-E276-E49D2B755F54}"/>
          </ac:spMkLst>
        </pc:spChg>
        <pc:picChg chg="mod">
          <ac:chgData name="Mohamed Nismy" userId="504480ca-6d25-4834-8e0b-0cc50939bf23" providerId="ADAL" clId="{225AFF14-4972-4DBC-960E-8B4184C824A0}" dt="2023-09-01T12:07:30.216" v="10"/>
          <ac:picMkLst>
            <pc:docMk/>
            <pc:sldMk cId="0" sldId="322"/>
            <ac:picMk id="79874" creationId="{87FD6930-F597-13EC-5DF8-931C01AFF0F3}"/>
          </ac:picMkLst>
        </pc:picChg>
      </pc:sldChg>
      <pc:sldChg chg="modSp del">
        <pc:chgData name="Mohamed Nismy" userId="504480ca-6d25-4834-8e0b-0cc50939bf23" providerId="ADAL" clId="{225AFF14-4972-4DBC-960E-8B4184C824A0}" dt="2023-09-01T12:40:13.889" v="966" actId="47"/>
        <pc:sldMkLst>
          <pc:docMk/>
          <pc:sldMk cId="0" sldId="323"/>
        </pc:sldMkLst>
        <pc:spChg chg="mod">
          <ac:chgData name="Mohamed Nismy" userId="504480ca-6d25-4834-8e0b-0cc50939bf23" providerId="ADAL" clId="{225AFF14-4972-4DBC-960E-8B4184C824A0}" dt="2023-09-01T12:07:30.216" v="10"/>
          <ac:spMkLst>
            <pc:docMk/>
            <pc:sldMk cId="0" sldId="323"/>
            <ac:spMk id="4" creationId="{0547FAA1-F162-8E6A-C219-F90E00D00C57}"/>
          </ac:spMkLst>
        </pc:spChg>
        <pc:spChg chg="mod">
          <ac:chgData name="Mohamed Nismy" userId="504480ca-6d25-4834-8e0b-0cc50939bf23" providerId="ADAL" clId="{225AFF14-4972-4DBC-960E-8B4184C824A0}" dt="2023-09-01T12:07:30.216" v="10"/>
          <ac:spMkLst>
            <pc:docMk/>
            <pc:sldMk cId="0" sldId="323"/>
            <ac:spMk id="80899" creationId="{2BFCC496-C7D3-D8A4-8298-BF46CD2EF1DE}"/>
          </ac:spMkLst>
        </pc:spChg>
        <pc:spChg chg="mod">
          <ac:chgData name="Mohamed Nismy" userId="504480ca-6d25-4834-8e0b-0cc50939bf23" providerId="ADAL" clId="{225AFF14-4972-4DBC-960E-8B4184C824A0}" dt="2023-09-01T12:07:30.216" v="10"/>
          <ac:spMkLst>
            <pc:docMk/>
            <pc:sldMk cId="0" sldId="323"/>
            <ac:spMk id="80902" creationId="{3D767FE8-2696-9308-E47A-1ED407C07417}"/>
          </ac:spMkLst>
        </pc:spChg>
        <pc:picChg chg="mod">
          <ac:chgData name="Mohamed Nismy" userId="504480ca-6d25-4834-8e0b-0cc50939bf23" providerId="ADAL" clId="{225AFF14-4972-4DBC-960E-8B4184C824A0}" dt="2023-09-01T12:07:30.216" v="10"/>
          <ac:picMkLst>
            <pc:docMk/>
            <pc:sldMk cId="0" sldId="323"/>
            <ac:picMk id="80898" creationId="{201C707E-137C-B206-B1D8-DA737049ACAA}"/>
          </ac:picMkLst>
        </pc:picChg>
      </pc:sldChg>
      <pc:sldChg chg="modSp del">
        <pc:chgData name="Mohamed Nismy" userId="504480ca-6d25-4834-8e0b-0cc50939bf23" providerId="ADAL" clId="{225AFF14-4972-4DBC-960E-8B4184C824A0}" dt="2023-09-01T12:40:13.889" v="966" actId="47"/>
        <pc:sldMkLst>
          <pc:docMk/>
          <pc:sldMk cId="0" sldId="324"/>
        </pc:sldMkLst>
        <pc:spChg chg="mod">
          <ac:chgData name="Mohamed Nismy" userId="504480ca-6d25-4834-8e0b-0cc50939bf23" providerId="ADAL" clId="{225AFF14-4972-4DBC-960E-8B4184C824A0}" dt="2023-09-01T12:07:30.216" v="10"/>
          <ac:spMkLst>
            <pc:docMk/>
            <pc:sldMk cId="0" sldId="324"/>
            <ac:spMk id="4" creationId="{3F3F414D-C23B-A258-7B28-786CCC921E3D}"/>
          </ac:spMkLst>
        </pc:spChg>
        <pc:spChg chg="mod">
          <ac:chgData name="Mohamed Nismy" userId="504480ca-6d25-4834-8e0b-0cc50939bf23" providerId="ADAL" clId="{225AFF14-4972-4DBC-960E-8B4184C824A0}" dt="2023-09-01T12:07:30.216" v="10"/>
          <ac:spMkLst>
            <pc:docMk/>
            <pc:sldMk cId="0" sldId="324"/>
            <ac:spMk id="81923" creationId="{724B87BF-ED85-B308-427A-F19BCC85F940}"/>
          </ac:spMkLst>
        </pc:spChg>
        <pc:spChg chg="mod">
          <ac:chgData name="Mohamed Nismy" userId="504480ca-6d25-4834-8e0b-0cc50939bf23" providerId="ADAL" clId="{225AFF14-4972-4DBC-960E-8B4184C824A0}" dt="2023-09-01T12:07:30.216" v="10"/>
          <ac:spMkLst>
            <pc:docMk/>
            <pc:sldMk cId="0" sldId="324"/>
            <ac:spMk id="81933" creationId="{15DDD5C9-B685-FDCC-7C21-041227C6BF2E}"/>
          </ac:spMkLst>
        </pc:spChg>
        <pc:picChg chg="mod">
          <ac:chgData name="Mohamed Nismy" userId="504480ca-6d25-4834-8e0b-0cc50939bf23" providerId="ADAL" clId="{225AFF14-4972-4DBC-960E-8B4184C824A0}" dt="2023-09-01T12:07:30.216" v="10"/>
          <ac:picMkLst>
            <pc:docMk/>
            <pc:sldMk cId="0" sldId="324"/>
            <ac:picMk id="81922" creationId="{557198B8-242F-59A2-5749-7D4980FA1F47}"/>
          </ac:picMkLst>
        </pc:picChg>
      </pc:sldChg>
      <pc:sldChg chg="modSp del">
        <pc:chgData name="Mohamed Nismy" userId="504480ca-6d25-4834-8e0b-0cc50939bf23" providerId="ADAL" clId="{225AFF14-4972-4DBC-960E-8B4184C824A0}" dt="2023-09-01T12:40:13.889" v="966" actId="47"/>
        <pc:sldMkLst>
          <pc:docMk/>
          <pc:sldMk cId="0" sldId="325"/>
        </pc:sldMkLst>
        <pc:spChg chg="mod">
          <ac:chgData name="Mohamed Nismy" userId="504480ca-6d25-4834-8e0b-0cc50939bf23" providerId="ADAL" clId="{225AFF14-4972-4DBC-960E-8B4184C824A0}" dt="2023-09-01T12:07:30.216" v="10"/>
          <ac:spMkLst>
            <pc:docMk/>
            <pc:sldMk cId="0" sldId="325"/>
            <ac:spMk id="4" creationId="{7CD978EA-ABA5-C059-8772-66BF78BD5BB0}"/>
          </ac:spMkLst>
        </pc:spChg>
        <pc:spChg chg="mod">
          <ac:chgData name="Mohamed Nismy" userId="504480ca-6d25-4834-8e0b-0cc50939bf23" providerId="ADAL" clId="{225AFF14-4972-4DBC-960E-8B4184C824A0}" dt="2023-09-01T12:07:30.216" v="10"/>
          <ac:spMkLst>
            <pc:docMk/>
            <pc:sldMk cId="0" sldId="325"/>
            <ac:spMk id="82947" creationId="{B9DABCAA-4A3C-7137-B1DA-EF13B1B5CB71}"/>
          </ac:spMkLst>
        </pc:spChg>
        <pc:spChg chg="mod">
          <ac:chgData name="Mohamed Nismy" userId="504480ca-6d25-4834-8e0b-0cc50939bf23" providerId="ADAL" clId="{225AFF14-4972-4DBC-960E-8B4184C824A0}" dt="2023-09-01T12:07:30.216" v="10"/>
          <ac:spMkLst>
            <pc:docMk/>
            <pc:sldMk cId="0" sldId="325"/>
            <ac:spMk id="82949" creationId="{7C2CCB03-1C91-B021-B999-267C7291AB11}"/>
          </ac:spMkLst>
        </pc:spChg>
        <pc:spChg chg="mod">
          <ac:chgData name="Mohamed Nismy" userId="504480ca-6d25-4834-8e0b-0cc50939bf23" providerId="ADAL" clId="{225AFF14-4972-4DBC-960E-8B4184C824A0}" dt="2023-09-01T12:07:30.216" v="10"/>
          <ac:spMkLst>
            <pc:docMk/>
            <pc:sldMk cId="0" sldId="325"/>
            <ac:spMk id="82950" creationId="{2400A682-7E7D-21F6-46D3-A6FB669B49F9}"/>
          </ac:spMkLst>
        </pc:spChg>
        <pc:picChg chg="mod">
          <ac:chgData name="Mohamed Nismy" userId="504480ca-6d25-4834-8e0b-0cc50939bf23" providerId="ADAL" clId="{225AFF14-4972-4DBC-960E-8B4184C824A0}" dt="2023-09-01T12:07:30.216" v="10"/>
          <ac:picMkLst>
            <pc:docMk/>
            <pc:sldMk cId="0" sldId="325"/>
            <ac:picMk id="82946" creationId="{743422C9-970E-5851-EE44-EAE7AD1AC18D}"/>
          </ac:picMkLst>
        </pc:picChg>
      </pc:sldChg>
      <pc:sldChg chg="modSp del">
        <pc:chgData name="Mohamed Nismy" userId="504480ca-6d25-4834-8e0b-0cc50939bf23" providerId="ADAL" clId="{225AFF14-4972-4DBC-960E-8B4184C824A0}" dt="2023-09-01T12:40:13.889" v="966" actId="47"/>
        <pc:sldMkLst>
          <pc:docMk/>
          <pc:sldMk cId="0" sldId="326"/>
        </pc:sldMkLst>
        <pc:spChg chg="mod">
          <ac:chgData name="Mohamed Nismy" userId="504480ca-6d25-4834-8e0b-0cc50939bf23" providerId="ADAL" clId="{225AFF14-4972-4DBC-960E-8B4184C824A0}" dt="2023-09-01T12:07:30.216" v="10"/>
          <ac:spMkLst>
            <pc:docMk/>
            <pc:sldMk cId="0" sldId="326"/>
            <ac:spMk id="4" creationId="{7ADB8499-10A9-B96E-27B2-9266F2B1E99C}"/>
          </ac:spMkLst>
        </pc:spChg>
        <pc:spChg chg="mod">
          <ac:chgData name="Mohamed Nismy" userId="504480ca-6d25-4834-8e0b-0cc50939bf23" providerId="ADAL" clId="{225AFF14-4972-4DBC-960E-8B4184C824A0}" dt="2023-09-01T12:07:30.216" v="10"/>
          <ac:spMkLst>
            <pc:docMk/>
            <pc:sldMk cId="0" sldId="326"/>
            <ac:spMk id="83971" creationId="{7843CD4D-B55B-6153-E6A7-859B53F3280F}"/>
          </ac:spMkLst>
        </pc:spChg>
        <pc:spChg chg="mod">
          <ac:chgData name="Mohamed Nismy" userId="504480ca-6d25-4834-8e0b-0cc50939bf23" providerId="ADAL" clId="{225AFF14-4972-4DBC-960E-8B4184C824A0}" dt="2023-09-01T12:07:30.216" v="10"/>
          <ac:spMkLst>
            <pc:docMk/>
            <pc:sldMk cId="0" sldId="326"/>
            <ac:spMk id="83972" creationId="{0CF7E307-7171-BB54-5AF4-F6365D6D13FC}"/>
          </ac:spMkLst>
        </pc:spChg>
        <pc:picChg chg="mod">
          <ac:chgData name="Mohamed Nismy" userId="504480ca-6d25-4834-8e0b-0cc50939bf23" providerId="ADAL" clId="{225AFF14-4972-4DBC-960E-8B4184C824A0}" dt="2023-09-01T12:07:30.216" v="10"/>
          <ac:picMkLst>
            <pc:docMk/>
            <pc:sldMk cId="0" sldId="326"/>
            <ac:picMk id="83970" creationId="{E19C14F7-90C4-8B70-EE39-812C678DB3DD}"/>
          </ac:picMkLst>
        </pc:picChg>
      </pc:sldChg>
      <pc:sldChg chg="modSp del">
        <pc:chgData name="Mohamed Nismy" userId="504480ca-6d25-4834-8e0b-0cc50939bf23" providerId="ADAL" clId="{225AFF14-4972-4DBC-960E-8B4184C824A0}" dt="2023-09-01T12:40:13.889" v="966" actId="47"/>
        <pc:sldMkLst>
          <pc:docMk/>
          <pc:sldMk cId="0" sldId="327"/>
        </pc:sldMkLst>
        <pc:spChg chg="mod">
          <ac:chgData name="Mohamed Nismy" userId="504480ca-6d25-4834-8e0b-0cc50939bf23" providerId="ADAL" clId="{225AFF14-4972-4DBC-960E-8B4184C824A0}" dt="2023-09-01T12:07:30.216" v="10"/>
          <ac:spMkLst>
            <pc:docMk/>
            <pc:sldMk cId="0" sldId="327"/>
            <ac:spMk id="4" creationId="{91892E9E-BD4E-E4AF-9666-7828CBEC9C91}"/>
          </ac:spMkLst>
        </pc:spChg>
        <pc:spChg chg="mod">
          <ac:chgData name="Mohamed Nismy" userId="504480ca-6d25-4834-8e0b-0cc50939bf23" providerId="ADAL" clId="{225AFF14-4972-4DBC-960E-8B4184C824A0}" dt="2023-09-01T12:07:30.216" v="10"/>
          <ac:spMkLst>
            <pc:docMk/>
            <pc:sldMk cId="0" sldId="327"/>
            <ac:spMk id="84996" creationId="{3451C13B-AE4B-10DB-A8E1-0D5DAD3084F0}"/>
          </ac:spMkLst>
        </pc:spChg>
        <pc:spChg chg="mod">
          <ac:chgData name="Mohamed Nismy" userId="504480ca-6d25-4834-8e0b-0cc50939bf23" providerId="ADAL" clId="{225AFF14-4972-4DBC-960E-8B4184C824A0}" dt="2023-09-01T12:07:30.216" v="10"/>
          <ac:spMkLst>
            <pc:docMk/>
            <pc:sldMk cId="0" sldId="327"/>
            <ac:spMk id="84997" creationId="{5BAC655C-4239-515A-8429-394D86D790CA}"/>
          </ac:spMkLst>
        </pc:spChg>
        <pc:spChg chg="mod">
          <ac:chgData name="Mohamed Nismy" userId="504480ca-6d25-4834-8e0b-0cc50939bf23" providerId="ADAL" clId="{225AFF14-4972-4DBC-960E-8B4184C824A0}" dt="2023-09-01T12:07:30.216" v="10"/>
          <ac:spMkLst>
            <pc:docMk/>
            <pc:sldMk cId="0" sldId="327"/>
            <ac:spMk id="84998" creationId="{C5DCC935-FBAE-F1D4-B80D-39A2CA9CE843}"/>
          </ac:spMkLst>
        </pc:spChg>
        <pc:picChg chg="mod">
          <ac:chgData name="Mohamed Nismy" userId="504480ca-6d25-4834-8e0b-0cc50939bf23" providerId="ADAL" clId="{225AFF14-4972-4DBC-960E-8B4184C824A0}" dt="2023-09-01T12:07:30.216" v="10"/>
          <ac:picMkLst>
            <pc:docMk/>
            <pc:sldMk cId="0" sldId="327"/>
            <ac:picMk id="84994" creationId="{9F316E4F-8591-7DFA-7E70-9103E471C2B0}"/>
          </ac:picMkLst>
        </pc:picChg>
      </pc:sldChg>
      <pc:sldChg chg="modSp mod">
        <pc:chgData name="Mohamed Nismy" userId="504480ca-6d25-4834-8e0b-0cc50939bf23" providerId="ADAL" clId="{225AFF14-4972-4DBC-960E-8B4184C824A0}" dt="2023-09-01T13:20:21.684" v="1123" actId="207"/>
        <pc:sldMkLst>
          <pc:docMk/>
          <pc:sldMk cId="0" sldId="330"/>
        </pc:sldMkLst>
        <pc:spChg chg="mod">
          <ac:chgData name="Mohamed Nismy" userId="504480ca-6d25-4834-8e0b-0cc50939bf23" providerId="ADAL" clId="{225AFF14-4972-4DBC-960E-8B4184C824A0}" dt="2023-09-01T12:07:30.216" v="10"/>
          <ac:spMkLst>
            <pc:docMk/>
            <pc:sldMk cId="0" sldId="330"/>
            <ac:spMk id="4" creationId="{A0489BB5-D566-7A36-6E6F-A40C169DC01C}"/>
          </ac:spMkLst>
        </pc:spChg>
        <pc:spChg chg="mod">
          <ac:chgData name="Mohamed Nismy" userId="504480ca-6d25-4834-8e0b-0cc50939bf23" providerId="ADAL" clId="{225AFF14-4972-4DBC-960E-8B4184C824A0}" dt="2023-09-01T13:20:07.481" v="1121" actId="122"/>
          <ac:spMkLst>
            <pc:docMk/>
            <pc:sldMk cId="0" sldId="330"/>
            <ac:spMk id="88068" creationId="{109143CB-B5F7-1E0C-2DBA-32502D2EA5EB}"/>
          </ac:spMkLst>
        </pc:spChg>
        <pc:spChg chg="mod">
          <ac:chgData name="Mohamed Nismy" userId="504480ca-6d25-4834-8e0b-0cc50939bf23" providerId="ADAL" clId="{225AFF14-4972-4DBC-960E-8B4184C824A0}" dt="2023-09-01T12:07:30.216" v="10"/>
          <ac:spMkLst>
            <pc:docMk/>
            <pc:sldMk cId="0" sldId="330"/>
            <ac:spMk id="88069" creationId="{7D0E1BA2-C32C-8C12-3926-AD8BC421B235}"/>
          </ac:spMkLst>
        </pc:spChg>
        <pc:spChg chg="mod">
          <ac:chgData name="Mohamed Nismy" userId="504480ca-6d25-4834-8e0b-0cc50939bf23" providerId="ADAL" clId="{225AFF14-4972-4DBC-960E-8B4184C824A0}" dt="2023-09-01T12:07:30.216" v="10"/>
          <ac:spMkLst>
            <pc:docMk/>
            <pc:sldMk cId="0" sldId="330"/>
            <ac:spMk id="88070" creationId="{878175FF-5789-C1BB-998A-5EFB326CC07A}"/>
          </ac:spMkLst>
        </pc:spChg>
        <pc:spChg chg="mod">
          <ac:chgData name="Mohamed Nismy" userId="504480ca-6d25-4834-8e0b-0cc50939bf23" providerId="ADAL" clId="{225AFF14-4972-4DBC-960E-8B4184C824A0}" dt="2023-09-01T13:20:21.684" v="1123" actId="207"/>
          <ac:spMkLst>
            <pc:docMk/>
            <pc:sldMk cId="0" sldId="330"/>
            <ac:spMk id="88071" creationId="{07356DF6-D0A8-4034-E759-AF720827F5BD}"/>
          </ac:spMkLst>
        </pc:spChg>
        <pc:picChg chg="mod">
          <ac:chgData name="Mohamed Nismy" userId="504480ca-6d25-4834-8e0b-0cc50939bf23" providerId="ADAL" clId="{225AFF14-4972-4DBC-960E-8B4184C824A0}" dt="2023-09-01T12:07:30.216" v="10"/>
          <ac:picMkLst>
            <pc:docMk/>
            <pc:sldMk cId="0" sldId="330"/>
            <ac:picMk id="88066" creationId="{067B6227-20AA-C5B7-CB96-56B9AFB59DCA}"/>
          </ac:picMkLst>
        </pc:picChg>
      </pc:sldChg>
      <pc:sldChg chg="modSp del">
        <pc:chgData name="Mohamed Nismy" userId="504480ca-6d25-4834-8e0b-0cc50939bf23" providerId="ADAL" clId="{225AFF14-4972-4DBC-960E-8B4184C824A0}" dt="2023-09-01T12:40:13.889" v="966" actId="47"/>
        <pc:sldMkLst>
          <pc:docMk/>
          <pc:sldMk cId="0" sldId="331"/>
        </pc:sldMkLst>
        <pc:spChg chg="mod">
          <ac:chgData name="Mohamed Nismy" userId="504480ca-6d25-4834-8e0b-0cc50939bf23" providerId="ADAL" clId="{225AFF14-4972-4DBC-960E-8B4184C824A0}" dt="2023-09-01T12:07:30.216" v="10"/>
          <ac:spMkLst>
            <pc:docMk/>
            <pc:sldMk cId="0" sldId="331"/>
            <ac:spMk id="4" creationId="{775490D7-48ED-C8A3-439C-DE9765E0A5DD}"/>
          </ac:spMkLst>
        </pc:spChg>
        <pc:spChg chg="mod">
          <ac:chgData name="Mohamed Nismy" userId="504480ca-6d25-4834-8e0b-0cc50939bf23" providerId="ADAL" clId="{225AFF14-4972-4DBC-960E-8B4184C824A0}" dt="2023-09-01T12:07:30.216" v="10"/>
          <ac:spMkLst>
            <pc:docMk/>
            <pc:sldMk cId="0" sldId="331"/>
            <ac:spMk id="89091" creationId="{9EFD24FD-E080-6816-9C5C-11230250702B}"/>
          </ac:spMkLst>
        </pc:spChg>
        <pc:spChg chg="mod">
          <ac:chgData name="Mohamed Nismy" userId="504480ca-6d25-4834-8e0b-0cc50939bf23" providerId="ADAL" clId="{225AFF14-4972-4DBC-960E-8B4184C824A0}" dt="2023-09-01T12:07:30.216" v="10"/>
          <ac:spMkLst>
            <pc:docMk/>
            <pc:sldMk cId="0" sldId="331"/>
            <ac:spMk id="89093" creationId="{B0A1B8FB-9A65-FA46-E381-5975ADCFBAFF}"/>
          </ac:spMkLst>
        </pc:spChg>
        <pc:spChg chg="mod">
          <ac:chgData name="Mohamed Nismy" userId="504480ca-6d25-4834-8e0b-0cc50939bf23" providerId="ADAL" clId="{225AFF14-4972-4DBC-960E-8B4184C824A0}" dt="2023-09-01T12:07:30.216" v="10"/>
          <ac:spMkLst>
            <pc:docMk/>
            <pc:sldMk cId="0" sldId="331"/>
            <ac:spMk id="89094" creationId="{9DCA0500-099C-F914-2EAC-812FB0AF35A3}"/>
          </ac:spMkLst>
        </pc:spChg>
        <pc:spChg chg="mod">
          <ac:chgData name="Mohamed Nismy" userId="504480ca-6d25-4834-8e0b-0cc50939bf23" providerId="ADAL" clId="{225AFF14-4972-4DBC-960E-8B4184C824A0}" dt="2023-09-01T12:07:30.216" v="10"/>
          <ac:spMkLst>
            <pc:docMk/>
            <pc:sldMk cId="0" sldId="331"/>
            <ac:spMk id="89095" creationId="{68B89225-62ED-0794-13A6-C8AE4FBB7862}"/>
          </ac:spMkLst>
        </pc:spChg>
        <pc:spChg chg="mod">
          <ac:chgData name="Mohamed Nismy" userId="504480ca-6d25-4834-8e0b-0cc50939bf23" providerId="ADAL" clId="{225AFF14-4972-4DBC-960E-8B4184C824A0}" dt="2023-09-01T12:07:30.216" v="10"/>
          <ac:spMkLst>
            <pc:docMk/>
            <pc:sldMk cId="0" sldId="331"/>
            <ac:spMk id="89096" creationId="{FC0576D2-F682-88C8-80D8-DDBFE2BBDC1C}"/>
          </ac:spMkLst>
        </pc:spChg>
        <pc:spChg chg="mod">
          <ac:chgData name="Mohamed Nismy" userId="504480ca-6d25-4834-8e0b-0cc50939bf23" providerId="ADAL" clId="{225AFF14-4972-4DBC-960E-8B4184C824A0}" dt="2023-09-01T12:07:30.216" v="10"/>
          <ac:spMkLst>
            <pc:docMk/>
            <pc:sldMk cId="0" sldId="331"/>
            <ac:spMk id="89098" creationId="{24912A9C-DB62-6A5F-FBFC-CAD4C3450697}"/>
          </ac:spMkLst>
        </pc:spChg>
        <pc:spChg chg="mod">
          <ac:chgData name="Mohamed Nismy" userId="504480ca-6d25-4834-8e0b-0cc50939bf23" providerId="ADAL" clId="{225AFF14-4972-4DBC-960E-8B4184C824A0}" dt="2023-09-01T12:07:30.216" v="10"/>
          <ac:spMkLst>
            <pc:docMk/>
            <pc:sldMk cId="0" sldId="331"/>
            <ac:spMk id="89099" creationId="{B0B7900D-26B5-34B0-8B92-4216B5CE077C}"/>
          </ac:spMkLst>
        </pc:spChg>
        <pc:spChg chg="mod">
          <ac:chgData name="Mohamed Nismy" userId="504480ca-6d25-4834-8e0b-0cc50939bf23" providerId="ADAL" clId="{225AFF14-4972-4DBC-960E-8B4184C824A0}" dt="2023-09-01T12:07:30.216" v="10"/>
          <ac:spMkLst>
            <pc:docMk/>
            <pc:sldMk cId="0" sldId="331"/>
            <ac:spMk id="89100" creationId="{8CCCD2D2-52CD-5FA3-15E4-C7AC3AB0ED5A}"/>
          </ac:spMkLst>
        </pc:spChg>
        <pc:spChg chg="mod">
          <ac:chgData name="Mohamed Nismy" userId="504480ca-6d25-4834-8e0b-0cc50939bf23" providerId="ADAL" clId="{225AFF14-4972-4DBC-960E-8B4184C824A0}" dt="2023-09-01T12:07:30.216" v="10"/>
          <ac:spMkLst>
            <pc:docMk/>
            <pc:sldMk cId="0" sldId="331"/>
            <ac:spMk id="89101" creationId="{2B4F3E54-884F-2C2B-89D3-5DED0BF3FC7B}"/>
          </ac:spMkLst>
        </pc:spChg>
        <pc:spChg chg="mod">
          <ac:chgData name="Mohamed Nismy" userId="504480ca-6d25-4834-8e0b-0cc50939bf23" providerId="ADAL" clId="{225AFF14-4972-4DBC-960E-8B4184C824A0}" dt="2023-09-01T12:07:30.216" v="10"/>
          <ac:spMkLst>
            <pc:docMk/>
            <pc:sldMk cId="0" sldId="331"/>
            <ac:spMk id="89102" creationId="{750C5215-CFD7-2383-9E5C-5E78D835C62D}"/>
          </ac:spMkLst>
        </pc:spChg>
        <pc:spChg chg="mod">
          <ac:chgData name="Mohamed Nismy" userId="504480ca-6d25-4834-8e0b-0cc50939bf23" providerId="ADAL" clId="{225AFF14-4972-4DBC-960E-8B4184C824A0}" dt="2023-09-01T12:07:30.216" v="10"/>
          <ac:spMkLst>
            <pc:docMk/>
            <pc:sldMk cId="0" sldId="331"/>
            <ac:spMk id="89103" creationId="{F112AB21-123E-A171-71FC-1F502E775ECE}"/>
          </ac:spMkLst>
        </pc:spChg>
        <pc:spChg chg="mod">
          <ac:chgData name="Mohamed Nismy" userId="504480ca-6d25-4834-8e0b-0cc50939bf23" providerId="ADAL" clId="{225AFF14-4972-4DBC-960E-8B4184C824A0}" dt="2023-09-01T12:07:30.216" v="10"/>
          <ac:spMkLst>
            <pc:docMk/>
            <pc:sldMk cId="0" sldId="331"/>
            <ac:spMk id="89104" creationId="{984839A3-201A-9855-F498-6BC97B0AFF1A}"/>
          </ac:spMkLst>
        </pc:spChg>
        <pc:spChg chg="mod">
          <ac:chgData name="Mohamed Nismy" userId="504480ca-6d25-4834-8e0b-0cc50939bf23" providerId="ADAL" clId="{225AFF14-4972-4DBC-960E-8B4184C824A0}" dt="2023-09-01T12:07:30.216" v="10"/>
          <ac:spMkLst>
            <pc:docMk/>
            <pc:sldMk cId="0" sldId="331"/>
            <ac:spMk id="89106" creationId="{88934E1C-41BC-E72D-9863-7CD26EB8A955}"/>
          </ac:spMkLst>
        </pc:spChg>
        <pc:spChg chg="mod">
          <ac:chgData name="Mohamed Nismy" userId="504480ca-6d25-4834-8e0b-0cc50939bf23" providerId="ADAL" clId="{225AFF14-4972-4DBC-960E-8B4184C824A0}" dt="2023-09-01T12:07:30.216" v="10"/>
          <ac:spMkLst>
            <pc:docMk/>
            <pc:sldMk cId="0" sldId="331"/>
            <ac:spMk id="89107" creationId="{943277B2-93C4-16B1-434A-8F2707413098}"/>
          </ac:spMkLst>
        </pc:spChg>
        <pc:spChg chg="mod">
          <ac:chgData name="Mohamed Nismy" userId="504480ca-6d25-4834-8e0b-0cc50939bf23" providerId="ADAL" clId="{225AFF14-4972-4DBC-960E-8B4184C824A0}" dt="2023-09-01T12:07:30.216" v="10"/>
          <ac:spMkLst>
            <pc:docMk/>
            <pc:sldMk cId="0" sldId="331"/>
            <ac:spMk id="89108" creationId="{B89196C6-D813-C92A-51CE-7BC45F742773}"/>
          </ac:spMkLst>
        </pc:spChg>
        <pc:spChg chg="mod">
          <ac:chgData name="Mohamed Nismy" userId="504480ca-6d25-4834-8e0b-0cc50939bf23" providerId="ADAL" clId="{225AFF14-4972-4DBC-960E-8B4184C824A0}" dt="2023-09-01T12:07:30.216" v="10"/>
          <ac:spMkLst>
            <pc:docMk/>
            <pc:sldMk cId="0" sldId="331"/>
            <ac:spMk id="89109" creationId="{9A65A27C-B8A7-449D-BE57-0DC47EA18E80}"/>
          </ac:spMkLst>
        </pc:spChg>
        <pc:spChg chg="mod">
          <ac:chgData name="Mohamed Nismy" userId="504480ca-6d25-4834-8e0b-0cc50939bf23" providerId="ADAL" clId="{225AFF14-4972-4DBC-960E-8B4184C824A0}" dt="2023-09-01T12:07:30.216" v="10"/>
          <ac:spMkLst>
            <pc:docMk/>
            <pc:sldMk cId="0" sldId="331"/>
            <ac:spMk id="89110" creationId="{3047B4AF-7370-7E49-715D-44038365E5F6}"/>
          </ac:spMkLst>
        </pc:spChg>
        <pc:spChg chg="mod">
          <ac:chgData name="Mohamed Nismy" userId="504480ca-6d25-4834-8e0b-0cc50939bf23" providerId="ADAL" clId="{225AFF14-4972-4DBC-960E-8B4184C824A0}" dt="2023-09-01T12:07:30.216" v="10"/>
          <ac:spMkLst>
            <pc:docMk/>
            <pc:sldMk cId="0" sldId="331"/>
            <ac:spMk id="89111" creationId="{CB2D7C17-6924-F894-E395-B5EA24CC7155}"/>
          </ac:spMkLst>
        </pc:spChg>
        <pc:spChg chg="mod">
          <ac:chgData name="Mohamed Nismy" userId="504480ca-6d25-4834-8e0b-0cc50939bf23" providerId="ADAL" clId="{225AFF14-4972-4DBC-960E-8B4184C824A0}" dt="2023-09-01T12:07:30.216" v="10"/>
          <ac:spMkLst>
            <pc:docMk/>
            <pc:sldMk cId="0" sldId="331"/>
            <ac:spMk id="89112" creationId="{0261899F-9468-17FF-4D03-58D659897D20}"/>
          </ac:spMkLst>
        </pc:spChg>
        <pc:spChg chg="mod">
          <ac:chgData name="Mohamed Nismy" userId="504480ca-6d25-4834-8e0b-0cc50939bf23" providerId="ADAL" clId="{225AFF14-4972-4DBC-960E-8B4184C824A0}" dt="2023-09-01T12:07:30.216" v="10"/>
          <ac:spMkLst>
            <pc:docMk/>
            <pc:sldMk cId="0" sldId="331"/>
            <ac:spMk id="89113" creationId="{94A2BCB3-A808-DC22-315A-E4E0777168DE}"/>
          </ac:spMkLst>
        </pc:spChg>
        <pc:spChg chg="mod">
          <ac:chgData name="Mohamed Nismy" userId="504480ca-6d25-4834-8e0b-0cc50939bf23" providerId="ADAL" clId="{225AFF14-4972-4DBC-960E-8B4184C824A0}" dt="2023-09-01T12:07:30.216" v="10"/>
          <ac:spMkLst>
            <pc:docMk/>
            <pc:sldMk cId="0" sldId="331"/>
            <ac:spMk id="89114" creationId="{7F17B698-483B-7BF1-84B8-768236D05745}"/>
          </ac:spMkLst>
        </pc:spChg>
        <pc:spChg chg="mod">
          <ac:chgData name="Mohamed Nismy" userId="504480ca-6d25-4834-8e0b-0cc50939bf23" providerId="ADAL" clId="{225AFF14-4972-4DBC-960E-8B4184C824A0}" dt="2023-09-01T12:07:30.216" v="10"/>
          <ac:spMkLst>
            <pc:docMk/>
            <pc:sldMk cId="0" sldId="331"/>
            <ac:spMk id="89116" creationId="{0BB79533-0F80-E90A-7EBD-A956A3481EEC}"/>
          </ac:spMkLst>
        </pc:spChg>
        <pc:spChg chg="mod">
          <ac:chgData name="Mohamed Nismy" userId="504480ca-6d25-4834-8e0b-0cc50939bf23" providerId="ADAL" clId="{225AFF14-4972-4DBC-960E-8B4184C824A0}" dt="2023-09-01T12:07:30.216" v="10"/>
          <ac:spMkLst>
            <pc:docMk/>
            <pc:sldMk cId="0" sldId="331"/>
            <ac:spMk id="89117" creationId="{18032BC3-580C-3A65-8512-71D0E48A50A6}"/>
          </ac:spMkLst>
        </pc:spChg>
        <pc:grpChg chg="mod">
          <ac:chgData name="Mohamed Nismy" userId="504480ca-6d25-4834-8e0b-0cc50939bf23" providerId="ADAL" clId="{225AFF14-4972-4DBC-960E-8B4184C824A0}" dt="2023-09-01T12:07:30.216" v="10"/>
          <ac:grpSpMkLst>
            <pc:docMk/>
            <pc:sldMk cId="0" sldId="331"/>
            <ac:grpSpMk id="89115" creationId="{AE366B7F-3D8F-1B43-9BA2-338BEBA34A66}"/>
          </ac:grpSpMkLst>
        </pc:grpChg>
      </pc:sldChg>
      <pc:sldChg chg="modSp mod">
        <pc:chgData name="Mohamed Nismy" userId="504480ca-6d25-4834-8e0b-0cc50939bf23" providerId="ADAL" clId="{225AFF14-4972-4DBC-960E-8B4184C824A0}" dt="2023-09-01T13:20:38.749" v="1125" actId="122"/>
        <pc:sldMkLst>
          <pc:docMk/>
          <pc:sldMk cId="0" sldId="334"/>
        </pc:sldMkLst>
        <pc:spChg chg="mod">
          <ac:chgData name="Mohamed Nismy" userId="504480ca-6d25-4834-8e0b-0cc50939bf23" providerId="ADAL" clId="{225AFF14-4972-4DBC-960E-8B4184C824A0}" dt="2023-09-01T12:07:30.216" v="10"/>
          <ac:spMkLst>
            <pc:docMk/>
            <pc:sldMk cId="0" sldId="334"/>
            <ac:spMk id="4" creationId="{37405ED8-8384-48F6-43B6-6EE48D71BB36}"/>
          </ac:spMkLst>
        </pc:spChg>
        <pc:spChg chg="mod">
          <ac:chgData name="Mohamed Nismy" userId="504480ca-6d25-4834-8e0b-0cc50939bf23" providerId="ADAL" clId="{225AFF14-4972-4DBC-960E-8B4184C824A0}" dt="2023-09-01T13:20:38.749" v="1125" actId="122"/>
          <ac:spMkLst>
            <pc:docMk/>
            <pc:sldMk cId="0" sldId="334"/>
            <ac:spMk id="131076" creationId="{39156F49-48F1-D749-D648-D13142C97528}"/>
          </ac:spMkLst>
        </pc:spChg>
        <pc:picChg chg="mod">
          <ac:chgData name="Mohamed Nismy" userId="504480ca-6d25-4834-8e0b-0cc50939bf23" providerId="ADAL" clId="{225AFF14-4972-4DBC-960E-8B4184C824A0}" dt="2023-09-01T12:07:30.216" v="10"/>
          <ac:picMkLst>
            <pc:docMk/>
            <pc:sldMk cId="0" sldId="334"/>
            <ac:picMk id="131074" creationId="{3FFFF956-2A70-0C9E-D30F-AE729425A047}"/>
          </ac:picMkLst>
        </pc:picChg>
      </pc:sldChg>
      <pc:sldChg chg="modSp">
        <pc:chgData name="Mohamed Nismy" userId="504480ca-6d25-4834-8e0b-0cc50939bf23" providerId="ADAL" clId="{225AFF14-4972-4DBC-960E-8B4184C824A0}" dt="2023-09-01T12:07:30.216" v="10"/>
        <pc:sldMkLst>
          <pc:docMk/>
          <pc:sldMk cId="0" sldId="335"/>
        </pc:sldMkLst>
        <pc:spChg chg="mod">
          <ac:chgData name="Mohamed Nismy" userId="504480ca-6d25-4834-8e0b-0cc50939bf23" providerId="ADAL" clId="{225AFF14-4972-4DBC-960E-8B4184C824A0}" dt="2023-09-01T12:07:30.216" v="10"/>
          <ac:spMkLst>
            <pc:docMk/>
            <pc:sldMk cId="0" sldId="335"/>
            <ac:spMk id="4" creationId="{639B8188-5E1A-2CC3-20C0-535BA2DA8F8B}"/>
          </ac:spMkLst>
        </pc:spChg>
        <pc:spChg chg="mod">
          <ac:chgData name="Mohamed Nismy" userId="504480ca-6d25-4834-8e0b-0cc50939bf23" providerId="ADAL" clId="{225AFF14-4972-4DBC-960E-8B4184C824A0}" dt="2023-09-01T12:07:30.216" v="10"/>
          <ac:spMkLst>
            <pc:docMk/>
            <pc:sldMk cId="0" sldId="335"/>
            <ac:spMk id="132099" creationId="{21BC2894-780C-0C38-9745-6F9FDA431F92}"/>
          </ac:spMkLst>
        </pc:spChg>
        <pc:picChg chg="mod">
          <ac:chgData name="Mohamed Nismy" userId="504480ca-6d25-4834-8e0b-0cc50939bf23" providerId="ADAL" clId="{225AFF14-4972-4DBC-960E-8B4184C824A0}" dt="2023-09-01T12:07:30.216" v="10"/>
          <ac:picMkLst>
            <pc:docMk/>
            <pc:sldMk cId="0" sldId="335"/>
            <ac:picMk id="132098" creationId="{16D38555-B52B-1E31-C4C0-7896487191E4}"/>
          </ac:picMkLst>
        </pc:picChg>
      </pc:sldChg>
      <pc:sldChg chg="addSp delSp modSp mod ord">
        <pc:chgData name="Mohamed Nismy" userId="504480ca-6d25-4834-8e0b-0cc50939bf23" providerId="ADAL" clId="{225AFF14-4972-4DBC-960E-8B4184C824A0}" dt="2023-09-01T13:27:58.201" v="1267" actId="1035"/>
        <pc:sldMkLst>
          <pc:docMk/>
          <pc:sldMk cId="0" sldId="336"/>
        </pc:sldMkLst>
        <pc:spChg chg="add del mod">
          <ac:chgData name="Mohamed Nismy" userId="504480ca-6d25-4834-8e0b-0cc50939bf23" providerId="ADAL" clId="{225AFF14-4972-4DBC-960E-8B4184C824A0}" dt="2023-09-01T13:26:56.176" v="1222" actId="478"/>
          <ac:spMkLst>
            <pc:docMk/>
            <pc:sldMk cId="0" sldId="336"/>
            <ac:spMk id="3" creationId="{D03F78EA-0669-152B-0351-7D63E2CE8B7B}"/>
          </ac:spMkLst>
        </pc:spChg>
        <pc:spChg chg="mod">
          <ac:chgData name="Mohamed Nismy" userId="504480ca-6d25-4834-8e0b-0cc50939bf23" providerId="ADAL" clId="{225AFF14-4972-4DBC-960E-8B4184C824A0}" dt="2023-09-01T12:07:30.216" v="10"/>
          <ac:spMkLst>
            <pc:docMk/>
            <pc:sldMk cId="0" sldId="336"/>
            <ac:spMk id="4" creationId="{05E17665-6462-7920-AD14-413CFC7987B2}"/>
          </ac:spMkLst>
        </pc:spChg>
        <pc:spChg chg="mod ord">
          <ac:chgData name="Mohamed Nismy" userId="504480ca-6d25-4834-8e0b-0cc50939bf23" providerId="ADAL" clId="{225AFF14-4972-4DBC-960E-8B4184C824A0}" dt="2023-09-01T13:27:58.201" v="1267" actId="1035"/>
          <ac:spMkLst>
            <pc:docMk/>
            <pc:sldMk cId="0" sldId="336"/>
            <ac:spMk id="133124" creationId="{F624612D-3833-0F84-255F-55C70962AEE2}"/>
          </ac:spMkLst>
        </pc:spChg>
        <pc:spChg chg="del mod">
          <ac:chgData name="Mohamed Nismy" userId="504480ca-6d25-4834-8e0b-0cc50939bf23" providerId="ADAL" clId="{225AFF14-4972-4DBC-960E-8B4184C824A0}" dt="2023-09-01T13:26:58.614" v="1223" actId="478"/>
          <ac:spMkLst>
            <pc:docMk/>
            <pc:sldMk cId="0" sldId="336"/>
            <ac:spMk id="133127" creationId="{564BBB45-7892-66A0-5A0C-2785E986D867}"/>
          </ac:spMkLst>
        </pc:spChg>
        <pc:picChg chg="mod">
          <ac:chgData name="Mohamed Nismy" userId="504480ca-6d25-4834-8e0b-0cc50939bf23" providerId="ADAL" clId="{225AFF14-4972-4DBC-960E-8B4184C824A0}" dt="2023-09-01T13:27:04.942" v="1241" actId="1036"/>
          <ac:picMkLst>
            <pc:docMk/>
            <pc:sldMk cId="0" sldId="336"/>
            <ac:picMk id="133122" creationId="{9691B186-FA40-8882-594B-37B182073BA7}"/>
          </ac:picMkLst>
        </pc:picChg>
        <pc:picChg chg="del mod">
          <ac:chgData name="Mohamed Nismy" userId="504480ca-6d25-4834-8e0b-0cc50939bf23" providerId="ADAL" clId="{225AFF14-4972-4DBC-960E-8B4184C824A0}" dt="2023-09-01T13:26:51.052" v="1221" actId="478"/>
          <ac:picMkLst>
            <pc:docMk/>
            <pc:sldMk cId="0" sldId="336"/>
            <ac:picMk id="133125" creationId="{8D5B93C7-51D8-7B24-7D6D-37E4B3F2FE7D}"/>
          </ac:picMkLst>
        </pc:picChg>
      </pc:sldChg>
      <pc:sldChg chg="modSp">
        <pc:chgData name="Mohamed Nismy" userId="504480ca-6d25-4834-8e0b-0cc50939bf23" providerId="ADAL" clId="{225AFF14-4972-4DBC-960E-8B4184C824A0}" dt="2023-09-01T12:07:30.216" v="10"/>
        <pc:sldMkLst>
          <pc:docMk/>
          <pc:sldMk cId="0" sldId="338"/>
        </pc:sldMkLst>
        <pc:spChg chg="mod">
          <ac:chgData name="Mohamed Nismy" userId="504480ca-6d25-4834-8e0b-0cc50939bf23" providerId="ADAL" clId="{225AFF14-4972-4DBC-960E-8B4184C824A0}" dt="2023-09-01T12:07:30.216" v="10"/>
          <ac:spMkLst>
            <pc:docMk/>
            <pc:sldMk cId="0" sldId="338"/>
            <ac:spMk id="4" creationId="{000FCC23-B4B8-96C3-20E7-23E1F6F5CEE0}"/>
          </ac:spMkLst>
        </pc:spChg>
        <pc:spChg chg="mod">
          <ac:chgData name="Mohamed Nismy" userId="504480ca-6d25-4834-8e0b-0cc50939bf23" providerId="ADAL" clId="{225AFF14-4972-4DBC-960E-8B4184C824A0}" dt="2023-09-01T12:07:30.216" v="10"/>
          <ac:spMkLst>
            <pc:docMk/>
            <pc:sldMk cId="0" sldId="338"/>
            <ac:spMk id="135172" creationId="{B88B1730-A4B1-B3B4-BA65-1EFBE16A30BF}"/>
          </ac:spMkLst>
        </pc:spChg>
        <pc:picChg chg="mod">
          <ac:chgData name="Mohamed Nismy" userId="504480ca-6d25-4834-8e0b-0cc50939bf23" providerId="ADAL" clId="{225AFF14-4972-4DBC-960E-8B4184C824A0}" dt="2023-09-01T12:07:30.216" v="10"/>
          <ac:picMkLst>
            <pc:docMk/>
            <pc:sldMk cId="0" sldId="338"/>
            <ac:picMk id="135170" creationId="{A8B424A6-8FA5-54B5-E111-471A2AA8C33D}"/>
          </ac:picMkLst>
        </pc:picChg>
      </pc:sldChg>
      <pc:sldChg chg="delSp modSp mod modNotesTx">
        <pc:chgData name="Mohamed Nismy" userId="504480ca-6d25-4834-8e0b-0cc50939bf23" providerId="ADAL" clId="{225AFF14-4972-4DBC-960E-8B4184C824A0}" dt="2023-09-01T13:35:45.277" v="1318"/>
        <pc:sldMkLst>
          <pc:docMk/>
          <pc:sldMk cId="0" sldId="339"/>
        </pc:sldMkLst>
        <pc:spChg chg="mod">
          <ac:chgData name="Mohamed Nismy" userId="504480ca-6d25-4834-8e0b-0cc50939bf23" providerId="ADAL" clId="{225AFF14-4972-4DBC-960E-8B4184C824A0}" dt="2023-09-01T12:07:30.216" v="10"/>
          <ac:spMkLst>
            <pc:docMk/>
            <pc:sldMk cId="0" sldId="339"/>
            <ac:spMk id="4" creationId="{58027B5C-1078-9F8A-6E78-A62F17940180}"/>
          </ac:spMkLst>
        </pc:spChg>
        <pc:spChg chg="mod">
          <ac:chgData name="Mohamed Nismy" userId="504480ca-6d25-4834-8e0b-0cc50939bf23" providerId="ADAL" clId="{225AFF14-4972-4DBC-960E-8B4184C824A0}" dt="2023-09-01T13:28:24.935" v="1269" actId="122"/>
          <ac:spMkLst>
            <pc:docMk/>
            <pc:sldMk cId="0" sldId="339"/>
            <ac:spMk id="136196" creationId="{7CAAB826-EEB2-A0A0-25AA-C40CE60C8A9A}"/>
          </ac:spMkLst>
        </pc:spChg>
        <pc:spChg chg="del mod">
          <ac:chgData name="Mohamed Nismy" userId="504480ca-6d25-4834-8e0b-0cc50939bf23" providerId="ADAL" clId="{225AFF14-4972-4DBC-960E-8B4184C824A0}" dt="2023-09-01T13:28:48.244" v="1272" actId="478"/>
          <ac:spMkLst>
            <pc:docMk/>
            <pc:sldMk cId="0" sldId="339"/>
            <ac:spMk id="136199" creationId="{B1474166-2A3B-9C91-EFA1-5F01646F9368}"/>
          </ac:spMkLst>
        </pc:spChg>
        <pc:picChg chg="del mod">
          <ac:chgData name="Mohamed Nismy" userId="504480ca-6d25-4834-8e0b-0cc50939bf23" providerId="ADAL" clId="{225AFF14-4972-4DBC-960E-8B4184C824A0}" dt="2023-09-01T13:28:36.485" v="1270" actId="478"/>
          <ac:picMkLst>
            <pc:docMk/>
            <pc:sldMk cId="0" sldId="339"/>
            <ac:picMk id="136194" creationId="{7084468F-FC14-D625-2E57-65D1F1F7B661}"/>
          </ac:picMkLst>
        </pc:picChg>
        <pc:picChg chg="mod">
          <ac:chgData name="Mohamed Nismy" userId="504480ca-6d25-4834-8e0b-0cc50939bf23" providerId="ADAL" clId="{225AFF14-4972-4DBC-960E-8B4184C824A0}" dt="2023-09-01T13:28:43.437" v="1271" actId="14100"/>
          <ac:picMkLst>
            <pc:docMk/>
            <pc:sldMk cId="0" sldId="339"/>
            <ac:picMk id="136197" creationId="{25D1CF0F-B0F2-1AB9-E2DA-6010E1F17A13}"/>
          </ac:picMkLst>
        </pc:picChg>
      </pc:sldChg>
      <pc:sldChg chg="modSp">
        <pc:chgData name="Mohamed Nismy" userId="504480ca-6d25-4834-8e0b-0cc50939bf23" providerId="ADAL" clId="{225AFF14-4972-4DBC-960E-8B4184C824A0}" dt="2023-09-01T12:07:30.216" v="10"/>
        <pc:sldMkLst>
          <pc:docMk/>
          <pc:sldMk cId="0" sldId="341"/>
        </pc:sldMkLst>
        <pc:spChg chg="mod">
          <ac:chgData name="Mohamed Nismy" userId="504480ca-6d25-4834-8e0b-0cc50939bf23" providerId="ADAL" clId="{225AFF14-4972-4DBC-960E-8B4184C824A0}" dt="2023-09-01T12:07:30.216" v="10"/>
          <ac:spMkLst>
            <pc:docMk/>
            <pc:sldMk cId="0" sldId="341"/>
            <ac:spMk id="4" creationId="{2334A52F-46FE-A6E4-5A6B-0C855B9B3F17}"/>
          </ac:spMkLst>
        </pc:spChg>
        <pc:spChg chg="mod">
          <ac:chgData name="Mohamed Nismy" userId="504480ca-6d25-4834-8e0b-0cc50939bf23" providerId="ADAL" clId="{225AFF14-4972-4DBC-960E-8B4184C824A0}" dt="2023-09-01T12:07:30.216" v="10"/>
          <ac:spMkLst>
            <pc:docMk/>
            <pc:sldMk cId="0" sldId="341"/>
            <ac:spMk id="138244" creationId="{B319B396-5F25-D03A-2F11-8FF066BE4E82}"/>
          </ac:spMkLst>
        </pc:spChg>
        <pc:picChg chg="mod">
          <ac:chgData name="Mohamed Nismy" userId="504480ca-6d25-4834-8e0b-0cc50939bf23" providerId="ADAL" clId="{225AFF14-4972-4DBC-960E-8B4184C824A0}" dt="2023-09-01T12:07:30.216" v="10"/>
          <ac:picMkLst>
            <pc:docMk/>
            <pc:sldMk cId="0" sldId="341"/>
            <ac:picMk id="138242" creationId="{AAE85BFF-0863-E7CA-7DA6-F954FD8A1D97}"/>
          </ac:picMkLst>
        </pc:picChg>
      </pc:sldChg>
      <pc:sldChg chg="modSp mod">
        <pc:chgData name="Mohamed Nismy" userId="504480ca-6d25-4834-8e0b-0cc50939bf23" providerId="ADAL" clId="{225AFF14-4972-4DBC-960E-8B4184C824A0}" dt="2023-09-01T13:32:18.101" v="1300" actId="122"/>
        <pc:sldMkLst>
          <pc:docMk/>
          <pc:sldMk cId="0" sldId="342"/>
        </pc:sldMkLst>
        <pc:spChg chg="mod">
          <ac:chgData name="Mohamed Nismy" userId="504480ca-6d25-4834-8e0b-0cc50939bf23" providerId="ADAL" clId="{225AFF14-4972-4DBC-960E-8B4184C824A0}" dt="2023-09-01T12:07:30.216" v="10"/>
          <ac:spMkLst>
            <pc:docMk/>
            <pc:sldMk cId="0" sldId="342"/>
            <ac:spMk id="4" creationId="{FF7B2E5B-64A7-A2C4-5EC6-10944DE79815}"/>
          </ac:spMkLst>
        </pc:spChg>
        <pc:spChg chg="mod">
          <ac:chgData name="Mohamed Nismy" userId="504480ca-6d25-4834-8e0b-0cc50939bf23" providerId="ADAL" clId="{225AFF14-4972-4DBC-960E-8B4184C824A0}" dt="2023-09-01T13:32:18.101" v="1300" actId="122"/>
          <ac:spMkLst>
            <pc:docMk/>
            <pc:sldMk cId="0" sldId="342"/>
            <ac:spMk id="139268" creationId="{D66CEB0D-FCE6-DD96-E8B0-48BEA504967E}"/>
          </ac:spMkLst>
        </pc:spChg>
        <pc:picChg chg="mod">
          <ac:chgData name="Mohamed Nismy" userId="504480ca-6d25-4834-8e0b-0cc50939bf23" providerId="ADAL" clId="{225AFF14-4972-4DBC-960E-8B4184C824A0}" dt="2023-09-01T12:07:30.216" v="10"/>
          <ac:picMkLst>
            <pc:docMk/>
            <pc:sldMk cId="0" sldId="342"/>
            <ac:picMk id="139266" creationId="{3B33B630-8D84-1978-DDE5-194DC37E560A}"/>
          </ac:picMkLst>
        </pc:picChg>
      </pc:sldChg>
      <pc:sldChg chg="modSp mod">
        <pc:chgData name="Mohamed Nismy" userId="504480ca-6d25-4834-8e0b-0cc50939bf23" providerId="ADAL" clId="{225AFF14-4972-4DBC-960E-8B4184C824A0}" dt="2023-09-01T13:32:35.852" v="1306" actId="1038"/>
        <pc:sldMkLst>
          <pc:docMk/>
          <pc:sldMk cId="0" sldId="343"/>
        </pc:sldMkLst>
        <pc:spChg chg="mod">
          <ac:chgData name="Mohamed Nismy" userId="504480ca-6d25-4834-8e0b-0cc50939bf23" providerId="ADAL" clId="{225AFF14-4972-4DBC-960E-8B4184C824A0}" dt="2023-09-01T12:07:30.216" v="10"/>
          <ac:spMkLst>
            <pc:docMk/>
            <pc:sldMk cId="0" sldId="343"/>
            <ac:spMk id="4" creationId="{36DC514A-1286-24BD-E4DC-C9BBE890FA09}"/>
          </ac:spMkLst>
        </pc:spChg>
        <pc:spChg chg="mod">
          <ac:chgData name="Mohamed Nismy" userId="504480ca-6d25-4834-8e0b-0cc50939bf23" providerId="ADAL" clId="{225AFF14-4972-4DBC-960E-8B4184C824A0}" dt="2023-09-01T13:32:28.603" v="1304" actId="1036"/>
          <ac:spMkLst>
            <pc:docMk/>
            <pc:sldMk cId="0" sldId="343"/>
            <ac:spMk id="140292" creationId="{ECF7115D-4A93-4BE4-D364-F3B1110D2EA5}"/>
          </ac:spMkLst>
        </pc:spChg>
        <pc:picChg chg="mod">
          <ac:chgData name="Mohamed Nismy" userId="504480ca-6d25-4834-8e0b-0cc50939bf23" providerId="ADAL" clId="{225AFF14-4972-4DBC-960E-8B4184C824A0}" dt="2023-09-01T13:32:35.852" v="1306" actId="1038"/>
          <ac:picMkLst>
            <pc:docMk/>
            <pc:sldMk cId="0" sldId="343"/>
            <ac:picMk id="140290" creationId="{3736F4CD-E5A2-E72D-5D66-C9856D2384F8}"/>
          </ac:picMkLst>
        </pc:picChg>
      </pc:sldChg>
      <pc:sldChg chg="modSp mod">
        <pc:chgData name="Mohamed Nismy" userId="504480ca-6d25-4834-8e0b-0cc50939bf23" providerId="ADAL" clId="{225AFF14-4972-4DBC-960E-8B4184C824A0}" dt="2023-09-01T13:32:44.118" v="1308" actId="122"/>
        <pc:sldMkLst>
          <pc:docMk/>
          <pc:sldMk cId="0" sldId="344"/>
        </pc:sldMkLst>
        <pc:spChg chg="mod">
          <ac:chgData name="Mohamed Nismy" userId="504480ca-6d25-4834-8e0b-0cc50939bf23" providerId="ADAL" clId="{225AFF14-4972-4DBC-960E-8B4184C824A0}" dt="2023-09-01T12:07:30.216" v="10"/>
          <ac:spMkLst>
            <pc:docMk/>
            <pc:sldMk cId="0" sldId="344"/>
            <ac:spMk id="4" creationId="{F9CA6649-5BC2-301B-CC2F-D974387B67D5}"/>
          </ac:spMkLst>
        </pc:spChg>
        <pc:spChg chg="mod">
          <ac:chgData name="Mohamed Nismy" userId="504480ca-6d25-4834-8e0b-0cc50939bf23" providerId="ADAL" clId="{225AFF14-4972-4DBC-960E-8B4184C824A0}" dt="2023-09-01T13:32:44.118" v="1308" actId="122"/>
          <ac:spMkLst>
            <pc:docMk/>
            <pc:sldMk cId="0" sldId="344"/>
            <ac:spMk id="141316" creationId="{1530E2FB-8B80-7EF7-2408-2232736DE063}"/>
          </ac:spMkLst>
        </pc:spChg>
        <pc:picChg chg="mod">
          <ac:chgData name="Mohamed Nismy" userId="504480ca-6d25-4834-8e0b-0cc50939bf23" providerId="ADAL" clId="{225AFF14-4972-4DBC-960E-8B4184C824A0}" dt="2023-09-01T12:07:30.216" v="10"/>
          <ac:picMkLst>
            <pc:docMk/>
            <pc:sldMk cId="0" sldId="344"/>
            <ac:picMk id="141314" creationId="{82E66879-B891-B741-C566-5C23D1007B31}"/>
          </ac:picMkLst>
        </pc:picChg>
      </pc:sldChg>
      <pc:sldChg chg="modSp mod">
        <pc:chgData name="Mohamed Nismy" userId="504480ca-6d25-4834-8e0b-0cc50939bf23" providerId="ADAL" clId="{225AFF14-4972-4DBC-960E-8B4184C824A0}" dt="2023-09-01T13:47:14.493" v="1394" actId="1038"/>
        <pc:sldMkLst>
          <pc:docMk/>
          <pc:sldMk cId="0" sldId="345"/>
        </pc:sldMkLst>
        <pc:spChg chg="mod">
          <ac:chgData name="Mohamed Nismy" userId="504480ca-6d25-4834-8e0b-0cc50939bf23" providerId="ADAL" clId="{225AFF14-4972-4DBC-960E-8B4184C824A0}" dt="2023-09-01T12:07:30.216" v="10"/>
          <ac:spMkLst>
            <pc:docMk/>
            <pc:sldMk cId="0" sldId="345"/>
            <ac:spMk id="4" creationId="{CC466412-7FF5-FF61-0BB3-A9BE0392E93D}"/>
          </ac:spMkLst>
        </pc:spChg>
        <pc:spChg chg="mod">
          <ac:chgData name="Mohamed Nismy" userId="504480ca-6d25-4834-8e0b-0cc50939bf23" providerId="ADAL" clId="{225AFF14-4972-4DBC-960E-8B4184C824A0}" dt="2023-09-01T13:47:14.493" v="1394" actId="1038"/>
          <ac:spMkLst>
            <pc:docMk/>
            <pc:sldMk cId="0" sldId="345"/>
            <ac:spMk id="142340" creationId="{02777523-D9DE-1CAD-2739-149DDAE73D67}"/>
          </ac:spMkLst>
        </pc:spChg>
        <pc:picChg chg="mod">
          <ac:chgData name="Mohamed Nismy" userId="504480ca-6d25-4834-8e0b-0cc50939bf23" providerId="ADAL" clId="{225AFF14-4972-4DBC-960E-8B4184C824A0}" dt="2023-09-01T13:33:40.500" v="1315" actId="1036"/>
          <ac:picMkLst>
            <pc:docMk/>
            <pc:sldMk cId="0" sldId="345"/>
            <ac:picMk id="142338" creationId="{B0AD7C78-7479-3B6D-04F6-230AACC80F2A}"/>
          </ac:picMkLst>
        </pc:picChg>
      </pc:sldChg>
      <pc:sldChg chg="modSp mod">
        <pc:chgData name="Mohamed Nismy" userId="504480ca-6d25-4834-8e0b-0cc50939bf23" providerId="ADAL" clId="{225AFF14-4972-4DBC-960E-8B4184C824A0}" dt="2023-09-01T12:07:54.983" v="27" actId="1036"/>
        <pc:sldMkLst>
          <pc:docMk/>
          <pc:sldMk cId="0" sldId="346"/>
        </pc:sldMkLst>
        <pc:spChg chg="mod">
          <ac:chgData name="Mohamed Nismy" userId="504480ca-6d25-4834-8e0b-0cc50939bf23" providerId="ADAL" clId="{225AFF14-4972-4DBC-960E-8B4184C824A0}" dt="2023-09-01T12:07:30.216" v="10"/>
          <ac:spMkLst>
            <pc:docMk/>
            <pc:sldMk cId="0" sldId="346"/>
            <ac:spMk id="4" creationId="{C25F3DD7-8CBC-A83F-FD54-33EB353F5452}"/>
          </ac:spMkLst>
        </pc:spChg>
        <pc:spChg chg="mod">
          <ac:chgData name="Mohamed Nismy" userId="504480ca-6d25-4834-8e0b-0cc50939bf23" providerId="ADAL" clId="{225AFF14-4972-4DBC-960E-8B4184C824A0}" dt="2023-09-01T12:07:54.983" v="27" actId="1036"/>
          <ac:spMkLst>
            <pc:docMk/>
            <pc:sldMk cId="0" sldId="346"/>
            <ac:spMk id="166914" creationId="{88F61E04-A560-F914-8632-EE0A5B0FCFAE}"/>
          </ac:spMkLst>
        </pc:spChg>
        <pc:spChg chg="mod">
          <ac:chgData name="Mohamed Nismy" userId="504480ca-6d25-4834-8e0b-0cc50939bf23" providerId="ADAL" clId="{225AFF14-4972-4DBC-960E-8B4184C824A0}" dt="2023-09-01T12:07:30.216" v="10"/>
          <ac:spMkLst>
            <pc:docMk/>
            <pc:sldMk cId="0" sldId="346"/>
            <ac:spMk id="166921" creationId="{71B76E99-86BC-E50F-CF61-87B2405BBDBC}"/>
          </ac:spMkLst>
        </pc:spChg>
        <pc:spChg chg="mod">
          <ac:chgData name="Mohamed Nismy" userId="504480ca-6d25-4834-8e0b-0cc50939bf23" providerId="ADAL" clId="{225AFF14-4972-4DBC-960E-8B4184C824A0}" dt="2023-09-01T12:07:30.216" v="10"/>
          <ac:spMkLst>
            <pc:docMk/>
            <pc:sldMk cId="0" sldId="346"/>
            <ac:spMk id="166922" creationId="{7BE93AF6-C6FD-6BE4-BAFD-192058C11417}"/>
          </ac:spMkLst>
        </pc:spChg>
        <pc:spChg chg="mod">
          <ac:chgData name="Mohamed Nismy" userId="504480ca-6d25-4834-8e0b-0cc50939bf23" providerId="ADAL" clId="{225AFF14-4972-4DBC-960E-8B4184C824A0}" dt="2023-09-01T12:07:30.216" v="10"/>
          <ac:spMkLst>
            <pc:docMk/>
            <pc:sldMk cId="0" sldId="346"/>
            <ac:spMk id="166923" creationId="{BB10DF2D-33CA-0571-562F-CD7DC678A7EF}"/>
          </ac:spMkLst>
        </pc:spChg>
        <pc:picChg chg="mod">
          <ac:chgData name="Mohamed Nismy" userId="504480ca-6d25-4834-8e0b-0cc50939bf23" providerId="ADAL" clId="{225AFF14-4972-4DBC-960E-8B4184C824A0}" dt="2023-09-01T12:07:30.216" v="10"/>
          <ac:picMkLst>
            <pc:docMk/>
            <pc:sldMk cId="0" sldId="346"/>
            <ac:picMk id="166917" creationId="{23F9E01A-B5FA-5BFC-6CBE-7B39298474FE}"/>
          </ac:picMkLst>
        </pc:picChg>
        <pc:picChg chg="mod">
          <ac:chgData name="Mohamed Nismy" userId="504480ca-6d25-4834-8e0b-0cc50939bf23" providerId="ADAL" clId="{225AFF14-4972-4DBC-960E-8B4184C824A0}" dt="2023-09-01T12:07:30.216" v="10"/>
          <ac:picMkLst>
            <pc:docMk/>
            <pc:sldMk cId="0" sldId="346"/>
            <ac:picMk id="166919" creationId="{93CCAACF-9BBF-A985-67C4-3314498C5160}"/>
          </ac:picMkLst>
        </pc:picChg>
      </pc:sldChg>
      <pc:sldChg chg="modSp mod modNotes">
        <pc:chgData name="Mohamed Nismy" userId="504480ca-6d25-4834-8e0b-0cc50939bf23" providerId="ADAL" clId="{225AFF14-4972-4DBC-960E-8B4184C824A0}" dt="2023-09-01T12:08:47.646" v="50" actId="14734"/>
        <pc:sldMkLst>
          <pc:docMk/>
          <pc:sldMk cId="0" sldId="347"/>
        </pc:sldMkLst>
        <pc:spChg chg="mod">
          <ac:chgData name="Mohamed Nismy" userId="504480ca-6d25-4834-8e0b-0cc50939bf23" providerId="ADAL" clId="{225AFF14-4972-4DBC-960E-8B4184C824A0}" dt="2023-09-01T12:07:30.216" v="10"/>
          <ac:spMkLst>
            <pc:docMk/>
            <pc:sldMk cId="0" sldId="347"/>
            <ac:spMk id="4" creationId="{564FD1EA-97F5-B0F3-FFA4-9EB5516CFCF7}"/>
          </ac:spMkLst>
        </pc:spChg>
        <pc:spChg chg="mod">
          <ac:chgData name="Mohamed Nismy" userId="504480ca-6d25-4834-8e0b-0cc50939bf23" providerId="ADAL" clId="{225AFF14-4972-4DBC-960E-8B4184C824A0}" dt="2023-09-01T12:08:12.391" v="43" actId="1038"/>
          <ac:spMkLst>
            <pc:docMk/>
            <pc:sldMk cId="0" sldId="347"/>
            <ac:spMk id="169988" creationId="{BE85F866-46D2-E6C1-35A7-906757530823}"/>
          </ac:spMkLst>
        </pc:spChg>
        <pc:graphicFrameChg chg="mod modGraphic">
          <ac:chgData name="Mohamed Nismy" userId="504480ca-6d25-4834-8e0b-0cc50939bf23" providerId="ADAL" clId="{225AFF14-4972-4DBC-960E-8B4184C824A0}" dt="2023-09-01T12:08:47.646" v="50" actId="14734"/>
          <ac:graphicFrameMkLst>
            <pc:docMk/>
            <pc:sldMk cId="0" sldId="347"/>
            <ac:graphicFrameMk id="316445" creationId="{9E1C6F70-9AFF-0210-F82B-25A6BD357317}"/>
          </ac:graphicFrameMkLst>
        </pc:graphicFrameChg>
      </pc:sldChg>
      <pc:sldChg chg="modSp mod modNotes">
        <pc:chgData name="Mohamed Nismy" userId="504480ca-6d25-4834-8e0b-0cc50939bf23" providerId="ADAL" clId="{225AFF14-4972-4DBC-960E-8B4184C824A0}" dt="2023-09-01T12:09:26.707" v="93" actId="1035"/>
        <pc:sldMkLst>
          <pc:docMk/>
          <pc:sldMk cId="0" sldId="348"/>
        </pc:sldMkLst>
        <pc:spChg chg="mod">
          <ac:chgData name="Mohamed Nismy" userId="504480ca-6d25-4834-8e0b-0cc50939bf23" providerId="ADAL" clId="{225AFF14-4972-4DBC-960E-8B4184C824A0}" dt="2023-09-01T12:07:30.216" v="10"/>
          <ac:spMkLst>
            <pc:docMk/>
            <pc:sldMk cId="0" sldId="348"/>
            <ac:spMk id="4" creationId="{C678C447-1999-8F83-34AA-40824DCF006D}"/>
          </ac:spMkLst>
        </pc:spChg>
        <pc:spChg chg="mod">
          <ac:chgData name="Mohamed Nismy" userId="504480ca-6d25-4834-8e0b-0cc50939bf23" providerId="ADAL" clId="{225AFF14-4972-4DBC-960E-8B4184C824A0}" dt="2023-09-01T12:09:16.879" v="68" actId="1076"/>
          <ac:spMkLst>
            <pc:docMk/>
            <pc:sldMk cId="0" sldId="348"/>
            <ac:spMk id="172036" creationId="{C5FDAAE8-5475-F7DB-23D6-1E65CB35E80B}"/>
          </ac:spMkLst>
        </pc:spChg>
        <pc:spChg chg="mod">
          <ac:chgData name="Mohamed Nismy" userId="504480ca-6d25-4834-8e0b-0cc50939bf23" providerId="ADAL" clId="{225AFF14-4972-4DBC-960E-8B4184C824A0}" dt="2023-09-01T12:09:26.707" v="93" actId="1035"/>
          <ac:spMkLst>
            <pc:docMk/>
            <pc:sldMk cId="0" sldId="348"/>
            <ac:spMk id="172037" creationId="{F9B374B7-CDE9-3AB1-BADA-FA79877DFEAF}"/>
          </ac:spMkLst>
        </pc:spChg>
      </pc:sldChg>
      <pc:sldChg chg="modSp modNotes">
        <pc:chgData name="Mohamed Nismy" userId="504480ca-6d25-4834-8e0b-0cc50939bf23" providerId="ADAL" clId="{225AFF14-4972-4DBC-960E-8B4184C824A0}" dt="2023-09-01T12:09:44.174" v="97" actId="14100"/>
        <pc:sldMkLst>
          <pc:docMk/>
          <pc:sldMk cId="0" sldId="349"/>
        </pc:sldMkLst>
        <pc:spChg chg="mod">
          <ac:chgData name="Mohamed Nismy" userId="504480ca-6d25-4834-8e0b-0cc50939bf23" providerId="ADAL" clId="{225AFF14-4972-4DBC-960E-8B4184C824A0}" dt="2023-09-01T12:07:30.216" v="10"/>
          <ac:spMkLst>
            <pc:docMk/>
            <pc:sldMk cId="0" sldId="349"/>
            <ac:spMk id="4" creationId="{EB67F7AD-9927-11E6-5910-A6DB51AED9B1}"/>
          </ac:spMkLst>
        </pc:spChg>
        <pc:spChg chg="mod">
          <ac:chgData name="Mohamed Nismy" userId="504480ca-6d25-4834-8e0b-0cc50939bf23" providerId="ADAL" clId="{225AFF14-4972-4DBC-960E-8B4184C824A0}" dt="2023-09-01T12:07:30.216" v="10"/>
          <ac:spMkLst>
            <pc:docMk/>
            <pc:sldMk cId="0" sldId="349"/>
            <ac:spMk id="57358" creationId="{F932E478-FDA2-9C35-4E15-CB11F9271379}"/>
          </ac:spMkLst>
        </pc:spChg>
        <pc:spChg chg="mod">
          <ac:chgData name="Mohamed Nismy" userId="504480ca-6d25-4834-8e0b-0cc50939bf23" providerId="ADAL" clId="{225AFF14-4972-4DBC-960E-8B4184C824A0}" dt="2023-09-01T12:07:30.216" v="10"/>
          <ac:spMkLst>
            <pc:docMk/>
            <pc:sldMk cId="0" sldId="349"/>
            <ac:spMk id="57359" creationId="{4C4D52B4-6A59-979D-C7BC-56D2AC1984B3}"/>
          </ac:spMkLst>
        </pc:spChg>
        <pc:spChg chg="mod">
          <ac:chgData name="Mohamed Nismy" userId="504480ca-6d25-4834-8e0b-0cc50939bf23" providerId="ADAL" clId="{225AFF14-4972-4DBC-960E-8B4184C824A0}" dt="2023-09-01T12:07:30.216" v="10"/>
          <ac:spMkLst>
            <pc:docMk/>
            <pc:sldMk cId="0" sldId="349"/>
            <ac:spMk id="57364" creationId="{A8A813EA-BC04-E12B-8771-CA70594B8714}"/>
          </ac:spMkLst>
        </pc:spChg>
        <pc:spChg chg="mod">
          <ac:chgData name="Mohamed Nismy" userId="504480ca-6d25-4834-8e0b-0cc50939bf23" providerId="ADAL" clId="{225AFF14-4972-4DBC-960E-8B4184C824A0}" dt="2023-09-01T12:07:30.216" v="10"/>
          <ac:spMkLst>
            <pc:docMk/>
            <pc:sldMk cId="0" sldId="349"/>
            <ac:spMk id="57365" creationId="{0158B39C-6990-AF47-40D8-D63A732A6C39}"/>
          </ac:spMkLst>
        </pc:spChg>
        <pc:spChg chg="mod">
          <ac:chgData name="Mohamed Nismy" userId="504480ca-6d25-4834-8e0b-0cc50939bf23" providerId="ADAL" clId="{225AFF14-4972-4DBC-960E-8B4184C824A0}" dt="2023-09-01T12:07:30.216" v="10"/>
          <ac:spMkLst>
            <pc:docMk/>
            <pc:sldMk cId="0" sldId="349"/>
            <ac:spMk id="57366" creationId="{EE1D0A66-E7B0-BFC5-44D8-66098854E4D7}"/>
          </ac:spMkLst>
        </pc:spChg>
        <pc:spChg chg="mod">
          <ac:chgData name="Mohamed Nismy" userId="504480ca-6d25-4834-8e0b-0cc50939bf23" providerId="ADAL" clId="{225AFF14-4972-4DBC-960E-8B4184C824A0}" dt="2023-09-01T12:07:30.216" v="10"/>
          <ac:spMkLst>
            <pc:docMk/>
            <pc:sldMk cId="0" sldId="349"/>
            <ac:spMk id="174084" creationId="{4F339235-BE32-8605-BBB2-72B916D9EAFF}"/>
          </ac:spMkLst>
        </pc:spChg>
        <pc:spChg chg="mod">
          <ac:chgData name="Mohamed Nismy" userId="504480ca-6d25-4834-8e0b-0cc50939bf23" providerId="ADAL" clId="{225AFF14-4972-4DBC-960E-8B4184C824A0}" dt="2023-09-01T12:09:44.174" v="97" actId="14100"/>
          <ac:spMkLst>
            <pc:docMk/>
            <pc:sldMk cId="0" sldId="349"/>
            <ac:spMk id="174085" creationId="{7A4EDE68-E2C6-49E2-9E4D-D54A4CE4ABC9}"/>
          </ac:spMkLst>
        </pc:spChg>
        <pc:spChg chg="mod">
          <ac:chgData name="Mohamed Nismy" userId="504480ca-6d25-4834-8e0b-0cc50939bf23" providerId="ADAL" clId="{225AFF14-4972-4DBC-960E-8B4184C824A0}" dt="2023-09-01T12:07:30.216" v="10"/>
          <ac:spMkLst>
            <pc:docMk/>
            <pc:sldMk cId="0" sldId="349"/>
            <ac:spMk id="174086" creationId="{7A5FB50D-3C11-483D-D2B4-9046247E6130}"/>
          </ac:spMkLst>
        </pc:spChg>
        <pc:spChg chg="mod">
          <ac:chgData name="Mohamed Nismy" userId="504480ca-6d25-4834-8e0b-0cc50939bf23" providerId="ADAL" clId="{225AFF14-4972-4DBC-960E-8B4184C824A0}" dt="2023-09-01T12:07:30.216" v="10"/>
          <ac:spMkLst>
            <pc:docMk/>
            <pc:sldMk cId="0" sldId="349"/>
            <ac:spMk id="174087" creationId="{1FC58CA1-5F6E-3812-6D5F-378009DF666E}"/>
          </ac:spMkLst>
        </pc:spChg>
        <pc:spChg chg="mod">
          <ac:chgData name="Mohamed Nismy" userId="504480ca-6d25-4834-8e0b-0cc50939bf23" providerId="ADAL" clId="{225AFF14-4972-4DBC-960E-8B4184C824A0}" dt="2023-09-01T12:07:30.216" v="10"/>
          <ac:spMkLst>
            <pc:docMk/>
            <pc:sldMk cId="0" sldId="349"/>
            <ac:spMk id="174090" creationId="{A2F67701-734A-18FE-1674-F857CE03D740}"/>
          </ac:spMkLst>
        </pc:spChg>
        <pc:spChg chg="mod">
          <ac:chgData name="Mohamed Nismy" userId="504480ca-6d25-4834-8e0b-0cc50939bf23" providerId="ADAL" clId="{225AFF14-4972-4DBC-960E-8B4184C824A0}" dt="2023-09-01T12:07:30.216" v="10"/>
          <ac:spMkLst>
            <pc:docMk/>
            <pc:sldMk cId="0" sldId="349"/>
            <ac:spMk id="174091" creationId="{2497EFBB-1905-FFC6-3B45-B3F50280EA99}"/>
          </ac:spMkLst>
        </pc:spChg>
        <pc:spChg chg="mod">
          <ac:chgData name="Mohamed Nismy" userId="504480ca-6d25-4834-8e0b-0cc50939bf23" providerId="ADAL" clId="{225AFF14-4972-4DBC-960E-8B4184C824A0}" dt="2023-09-01T12:07:30.216" v="10"/>
          <ac:spMkLst>
            <pc:docMk/>
            <pc:sldMk cId="0" sldId="349"/>
            <ac:spMk id="174092" creationId="{30241DAB-D57A-12E5-F550-CFB5183B8AC4}"/>
          </ac:spMkLst>
        </pc:spChg>
        <pc:spChg chg="mod">
          <ac:chgData name="Mohamed Nismy" userId="504480ca-6d25-4834-8e0b-0cc50939bf23" providerId="ADAL" clId="{225AFF14-4972-4DBC-960E-8B4184C824A0}" dt="2023-09-01T12:07:30.216" v="10"/>
          <ac:spMkLst>
            <pc:docMk/>
            <pc:sldMk cId="0" sldId="349"/>
            <ac:spMk id="174093" creationId="{B4455DDA-25A5-CD35-67AE-92BF90CE3564}"/>
          </ac:spMkLst>
        </pc:spChg>
        <pc:spChg chg="mod">
          <ac:chgData name="Mohamed Nismy" userId="504480ca-6d25-4834-8e0b-0cc50939bf23" providerId="ADAL" clId="{225AFF14-4972-4DBC-960E-8B4184C824A0}" dt="2023-09-01T12:07:30.216" v="10"/>
          <ac:spMkLst>
            <pc:docMk/>
            <pc:sldMk cId="0" sldId="349"/>
            <ac:spMk id="174097" creationId="{81D87E55-7704-7AA4-B9F6-BA85CD09A84A}"/>
          </ac:spMkLst>
        </pc:spChg>
        <pc:spChg chg="mod">
          <ac:chgData name="Mohamed Nismy" userId="504480ca-6d25-4834-8e0b-0cc50939bf23" providerId="ADAL" clId="{225AFF14-4972-4DBC-960E-8B4184C824A0}" dt="2023-09-01T12:07:30.216" v="10"/>
          <ac:spMkLst>
            <pc:docMk/>
            <pc:sldMk cId="0" sldId="349"/>
            <ac:spMk id="174098" creationId="{D1A2F2AF-93F6-C50A-703D-87CF9689F64B}"/>
          </ac:spMkLst>
        </pc:spChg>
        <pc:spChg chg="mod">
          <ac:chgData name="Mohamed Nismy" userId="504480ca-6d25-4834-8e0b-0cc50939bf23" providerId="ADAL" clId="{225AFF14-4972-4DBC-960E-8B4184C824A0}" dt="2023-09-01T12:07:30.216" v="10"/>
          <ac:spMkLst>
            <pc:docMk/>
            <pc:sldMk cId="0" sldId="349"/>
            <ac:spMk id="174099" creationId="{86B7177A-B2C9-F030-F64D-3362C2861047}"/>
          </ac:spMkLst>
        </pc:spChg>
        <pc:spChg chg="mod">
          <ac:chgData name="Mohamed Nismy" userId="504480ca-6d25-4834-8e0b-0cc50939bf23" providerId="ADAL" clId="{225AFF14-4972-4DBC-960E-8B4184C824A0}" dt="2023-09-01T12:07:30.216" v="10"/>
          <ac:spMkLst>
            <pc:docMk/>
            <pc:sldMk cId="0" sldId="349"/>
            <ac:spMk id="174100" creationId="{9176D52D-DE9B-963A-9BDA-8CE522D14B6D}"/>
          </ac:spMkLst>
        </pc:spChg>
        <pc:spChg chg="mod">
          <ac:chgData name="Mohamed Nismy" userId="504480ca-6d25-4834-8e0b-0cc50939bf23" providerId="ADAL" clId="{225AFF14-4972-4DBC-960E-8B4184C824A0}" dt="2023-09-01T12:07:30.216" v="10"/>
          <ac:spMkLst>
            <pc:docMk/>
            <pc:sldMk cId="0" sldId="349"/>
            <ac:spMk id="174101" creationId="{F6A36AA2-F64B-0C3F-9950-74E2AA1CD110}"/>
          </ac:spMkLst>
        </pc:spChg>
        <pc:spChg chg="mod">
          <ac:chgData name="Mohamed Nismy" userId="504480ca-6d25-4834-8e0b-0cc50939bf23" providerId="ADAL" clId="{225AFF14-4972-4DBC-960E-8B4184C824A0}" dt="2023-09-01T12:07:30.216" v="10"/>
          <ac:spMkLst>
            <pc:docMk/>
            <pc:sldMk cId="0" sldId="349"/>
            <ac:spMk id="174102" creationId="{5E5E3C98-83DA-38C5-410D-EB614711D6CB}"/>
          </ac:spMkLst>
        </pc:spChg>
        <pc:graphicFrameChg chg="mod">
          <ac:chgData name="Mohamed Nismy" userId="504480ca-6d25-4834-8e0b-0cc50939bf23" providerId="ADAL" clId="{225AFF14-4972-4DBC-960E-8B4184C824A0}" dt="2023-09-01T12:07:30.216" v="10"/>
          <ac:graphicFrameMkLst>
            <pc:docMk/>
            <pc:sldMk cId="0" sldId="349"/>
            <ac:graphicFrameMk id="174103" creationId="{1CE1DD89-8E46-5C05-12BE-63221EFC3754}"/>
          </ac:graphicFrameMkLst>
        </pc:graphicFrameChg>
        <pc:graphicFrameChg chg="mod">
          <ac:chgData name="Mohamed Nismy" userId="504480ca-6d25-4834-8e0b-0cc50939bf23" providerId="ADAL" clId="{225AFF14-4972-4DBC-960E-8B4184C824A0}" dt="2023-09-01T12:07:30.216" v="10"/>
          <ac:graphicFrameMkLst>
            <pc:docMk/>
            <pc:sldMk cId="0" sldId="349"/>
            <ac:graphicFrameMk id="174104" creationId="{AE257C3D-685A-AE27-71E6-07596688786E}"/>
          </ac:graphicFrameMkLst>
        </pc:graphicFrameChg>
        <pc:graphicFrameChg chg="mod">
          <ac:chgData name="Mohamed Nismy" userId="504480ca-6d25-4834-8e0b-0cc50939bf23" providerId="ADAL" clId="{225AFF14-4972-4DBC-960E-8B4184C824A0}" dt="2023-09-01T12:07:30.216" v="10"/>
          <ac:graphicFrameMkLst>
            <pc:docMk/>
            <pc:sldMk cId="0" sldId="349"/>
            <ac:graphicFrameMk id="174105" creationId="{1ED6DF92-30D0-E41D-C266-034AC28FCD3B}"/>
          </ac:graphicFrameMkLst>
        </pc:graphicFrameChg>
        <pc:graphicFrameChg chg="mod">
          <ac:chgData name="Mohamed Nismy" userId="504480ca-6d25-4834-8e0b-0cc50939bf23" providerId="ADAL" clId="{225AFF14-4972-4DBC-960E-8B4184C824A0}" dt="2023-09-01T12:07:30.216" v="10"/>
          <ac:graphicFrameMkLst>
            <pc:docMk/>
            <pc:sldMk cId="0" sldId="349"/>
            <ac:graphicFrameMk id="174106" creationId="{E3390EE0-77BA-4BFF-4930-1F28531F6B70}"/>
          </ac:graphicFrameMkLst>
        </pc:graphicFrameChg>
      </pc:sldChg>
      <pc:sldChg chg="modSp modNotes">
        <pc:chgData name="Mohamed Nismy" userId="504480ca-6d25-4834-8e0b-0cc50939bf23" providerId="ADAL" clId="{225AFF14-4972-4DBC-960E-8B4184C824A0}" dt="2023-09-01T12:10:00.019" v="99" actId="14100"/>
        <pc:sldMkLst>
          <pc:docMk/>
          <pc:sldMk cId="0" sldId="350"/>
        </pc:sldMkLst>
        <pc:spChg chg="mod">
          <ac:chgData name="Mohamed Nismy" userId="504480ca-6d25-4834-8e0b-0cc50939bf23" providerId="ADAL" clId="{225AFF14-4972-4DBC-960E-8B4184C824A0}" dt="2023-09-01T12:07:30.216" v="10"/>
          <ac:spMkLst>
            <pc:docMk/>
            <pc:sldMk cId="0" sldId="350"/>
            <ac:spMk id="4" creationId="{A6887E46-0166-5479-B2F7-F5A8ADF5A2E5}"/>
          </ac:spMkLst>
        </pc:spChg>
        <pc:spChg chg="mod">
          <ac:chgData name="Mohamed Nismy" userId="504480ca-6d25-4834-8e0b-0cc50939bf23" providerId="ADAL" clId="{225AFF14-4972-4DBC-960E-8B4184C824A0}" dt="2023-09-01T12:07:30.216" v="10"/>
          <ac:spMkLst>
            <pc:docMk/>
            <pc:sldMk cId="0" sldId="350"/>
            <ac:spMk id="176132" creationId="{313FD5C2-22C3-A308-775D-3CC67BE6B792}"/>
          </ac:spMkLst>
        </pc:spChg>
        <pc:spChg chg="mod">
          <ac:chgData name="Mohamed Nismy" userId="504480ca-6d25-4834-8e0b-0cc50939bf23" providerId="ADAL" clId="{225AFF14-4972-4DBC-960E-8B4184C824A0}" dt="2023-09-01T12:07:30.216" v="10"/>
          <ac:spMkLst>
            <pc:docMk/>
            <pc:sldMk cId="0" sldId="350"/>
            <ac:spMk id="176133" creationId="{6259252D-F233-94E1-2F69-5A6465A89284}"/>
          </ac:spMkLst>
        </pc:spChg>
        <pc:spChg chg="mod">
          <ac:chgData name="Mohamed Nismy" userId="504480ca-6d25-4834-8e0b-0cc50939bf23" providerId="ADAL" clId="{225AFF14-4972-4DBC-960E-8B4184C824A0}" dt="2023-09-01T12:07:30.216" v="10"/>
          <ac:spMkLst>
            <pc:docMk/>
            <pc:sldMk cId="0" sldId="350"/>
            <ac:spMk id="176134" creationId="{356B316C-7A1D-E517-18CB-E4ED574B7026}"/>
          </ac:spMkLst>
        </pc:spChg>
        <pc:spChg chg="mod">
          <ac:chgData name="Mohamed Nismy" userId="504480ca-6d25-4834-8e0b-0cc50939bf23" providerId="ADAL" clId="{225AFF14-4972-4DBC-960E-8B4184C824A0}" dt="2023-09-01T12:07:30.216" v="10"/>
          <ac:spMkLst>
            <pc:docMk/>
            <pc:sldMk cId="0" sldId="350"/>
            <ac:spMk id="176135" creationId="{FCE9F56E-45A8-ABAF-351E-EFC51817C06E}"/>
          </ac:spMkLst>
        </pc:spChg>
        <pc:spChg chg="mod">
          <ac:chgData name="Mohamed Nismy" userId="504480ca-6d25-4834-8e0b-0cc50939bf23" providerId="ADAL" clId="{225AFF14-4972-4DBC-960E-8B4184C824A0}" dt="2023-09-01T12:07:30.216" v="10"/>
          <ac:spMkLst>
            <pc:docMk/>
            <pc:sldMk cId="0" sldId="350"/>
            <ac:spMk id="176136" creationId="{9D898F91-5CC1-9458-AE45-FDC5685F1EC8}"/>
          </ac:spMkLst>
        </pc:spChg>
        <pc:spChg chg="mod">
          <ac:chgData name="Mohamed Nismy" userId="504480ca-6d25-4834-8e0b-0cc50939bf23" providerId="ADAL" clId="{225AFF14-4972-4DBC-960E-8B4184C824A0}" dt="2023-09-01T12:07:30.216" v="10"/>
          <ac:spMkLst>
            <pc:docMk/>
            <pc:sldMk cId="0" sldId="350"/>
            <ac:spMk id="176137" creationId="{C86D4B63-3412-F190-7319-4E451EB2A8DC}"/>
          </ac:spMkLst>
        </pc:spChg>
        <pc:spChg chg="mod">
          <ac:chgData name="Mohamed Nismy" userId="504480ca-6d25-4834-8e0b-0cc50939bf23" providerId="ADAL" clId="{225AFF14-4972-4DBC-960E-8B4184C824A0}" dt="2023-09-01T12:07:30.216" v="10"/>
          <ac:spMkLst>
            <pc:docMk/>
            <pc:sldMk cId="0" sldId="350"/>
            <ac:spMk id="176138" creationId="{E3AC6515-1E3E-9137-27CF-978E01BA979B}"/>
          </ac:spMkLst>
        </pc:spChg>
        <pc:spChg chg="mod">
          <ac:chgData name="Mohamed Nismy" userId="504480ca-6d25-4834-8e0b-0cc50939bf23" providerId="ADAL" clId="{225AFF14-4972-4DBC-960E-8B4184C824A0}" dt="2023-09-01T12:07:30.216" v="10"/>
          <ac:spMkLst>
            <pc:docMk/>
            <pc:sldMk cId="0" sldId="350"/>
            <ac:spMk id="176140" creationId="{E7070301-82AB-68AB-8A6E-38C9CFC14243}"/>
          </ac:spMkLst>
        </pc:spChg>
        <pc:spChg chg="mod">
          <ac:chgData name="Mohamed Nismy" userId="504480ca-6d25-4834-8e0b-0cc50939bf23" providerId="ADAL" clId="{225AFF14-4972-4DBC-960E-8B4184C824A0}" dt="2023-09-01T12:07:30.216" v="10"/>
          <ac:spMkLst>
            <pc:docMk/>
            <pc:sldMk cId="0" sldId="350"/>
            <ac:spMk id="176141" creationId="{DCFAF54F-BBA4-0220-E34C-047FD1D78D80}"/>
          </ac:spMkLst>
        </pc:spChg>
        <pc:spChg chg="mod">
          <ac:chgData name="Mohamed Nismy" userId="504480ca-6d25-4834-8e0b-0cc50939bf23" providerId="ADAL" clId="{225AFF14-4972-4DBC-960E-8B4184C824A0}" dt="2023-09-01T12:07:30.216" v="10"/>
          <ac:spMkLst>
            <pc:docMk/>
            <pc:sldMk cId="0" sldId="350"/>
            <ac:spMk id="176142" creationId="{E492EBE6-5D1D-976E-9EF1-C7380C4EE892}"/>
          </ac:spMkLst>
        </pc:spChg>
        <pc:spChg chg="mod">
          <ac:chgData name="Mohamed Nismy" userId="504480ca-6d25-4834-8e0b-0cc50939bf23" providerId="ADAL" clId="{225AFF14-4972-4DBC-960E-8B4184C824A0}" dt="2023-09-01T12:07:30.216" v="10"/>
          <ac:spMkLst>
            <pc:docMk/>
            <pc:sldMk cId="0" sldId="350"/>
            <ac:spMk id="176144" creationId="{10AC68F8-BA24-4728-5E6B-94660C0BC6A6}"/>
          </ac:spMkLst>
        </pc:spChg>
        <pc:spChg chg="mod">
          <ac:chgData name="Mohamed Nismy" userId="504480ca-6d25-4834-8e0b-0cc50939bf23" providerId="ADAL" clId="{225AFF14-4972-4DBC-960E-8B4184C824A0}" dt="2023-09-01T12:07:30.216" v="10"/>
          <ac:spMkLst>
            <pc:docMk/>
            <pc:sldMk cId="0" sldId="350"/>
            <ac:spMk id="176145" creationId="{07B80609-B90B-2CB8-030B-EBFECAB632BA}"/>
          </ac:spMkLst>
        </pc:spChg>
        <pc:spChg chg="mod">
          <ac:chgData name="Mohamed Nismy" userId="504480ca-6d25-4834-8e0b-0cc50939bf23" providerId="ADAL" clId="{225AFF14-4972-4DBC-960E-8B4184C824A0}" dt="2023-09-01T12:07:30.216" v="10"/>
          <ac:spMkLst>
            <pc:docMk/>
            <pc:sldMk cId="0" sldId="350"/>
            <ac:spMk id="176146" creationId="{54EA73D9-1907-0060-6A69-57920D9FACB1}"/>
          </ac:spMkLst>
        </pc:spChg>
        <pc:spChg chg="mod">
          <ac:chgData name="Mohamed Nismy" userId="504480ca-6d25-4834-8e0b-0cc50939bf23" providerId="ADAL" clId="{225AFF14-4972-4DBC-960E-8B4184C824A0}" dt="2023-09-01T12:07:30.216" v="10"/>
          <ac:spMkLst>
            <pc:docMk/>
            <pc:sldMk cId="0" sldId="350"/>
            <ac:spMk id="176148" creationId="{C09A9A43-1D17-D34D-0543-0BCAEC90D8F8}"/>
          </ac:spMkLst>
        </pc:spChg>
        <pc:spChg chg="mod">
          <ac:chgData name="Mohamed Nismy" userId="504480ca-6d25-4834-8e0b-0cc50939bf23" providerId="ADAL" clId="{225AFF14-4972-4DBC-960E-8B4184C824A0}" dt="2023-09-01T12:07:30.216" v="10"/>
          <ac:spMkLst>
            <pc:docMk/>
            <pc:sldMk cId="0" sldId="350"/>
            <ac:spMk id="176149" creationId="{7E4651B7-64FC-AB19-2D56-7BB198455916}"/>
          </ac:spMkLst>
        </pc:spChg>
        <pc:spChg chg="mod">
          <ac:chgData name="Mohamed Nismy" userId="504480ca-6d25-4834-8e0b-0cc50939bf23" providerId="ADAL" clId="{225AFF14-4972-4DBC-960E-8B4184C824A0}" dt="2023-09-01T12:07:30.216" v="10"/>
          <ac:spMkLst>
            <pc:docMk/>
            <pc:sldMk cId="0" sldId="350"/>
            <ac:spMk id="176150" creationId="{731073FF-A7A3-2CC4-0771-A5DAAA012336}"/>
          </ac:spMkLst>
        </pc:spChg>
        <pc:spChg chg="mod">
          <ac:chgData name="Mohamed Nismy" userId="504480ca-6d25-4834-8e0b-0cc50939bf23" providerId="ADAL" clId="{225AFF14-4972-4DBC-960E-8B4184C824A0}" dt="2023-09-01T12:07:30.216" v="10"/>
          <ac:spMkLst>
            <pc:docMk/>
            <pc:sldMk cId="0" sldId="350"/>
            <ac:spMk id="176152" creationId="{24504A2F-53ED-7686-0E67-06EF5E431D82}"/>
          </ac:spMkLst>
        </pc:spChg>
        <pc:spChg chg="mod">
          <ac:chgData name="Mohamed Nismy" userId="504480ca-6d25-4834-8e0b-0cc50939bf23" providerId="ADAL" clId="{225AFF14-4972-4DBC-960E-8B4184C824A0}" dt="2023-09-01T12:07:30.216" v="10"/>
          <ac:spMkLst>
            <pc:docMk/>
            <pc:sldMk cId="0" sldId="350"/>
            <ac:spMk id="176153" creationId="{8EED6491-06CC-0327-6613-9EE941F888E6}"/>
          </ac:spMkLst>
        </pc:spChg>
        <pc:spChg chg="mod">
          <ac:chgData name="Mohamed Nismy" userId="504480ca-6d25-4834-8e0b-0cc50939bf23" providerId="ADAL" clId="{225AFF14-4972-4DBC-960E-8B4184C824A0}" dt="2023-09-01T12:07:30.216" v="10"/>
          <ac:spMkLst>
            <pc:docMk/>
            <pc:sldMk cId="0" sldId="350"/>
            <ac:spMk id="176154" creationId="{466B4447-9C1F-D943-29B2-B7B65EED7561}"/>
          </ac:spMkLst>
        </pc:spChg>
        <pc:spChg chg="mod">
          <ac:chgData name="Mohamed Nismy" userId="504480ca-6d25-4834-8e0b-0cc50939bf23" providerId="ADAL" clId="{225AFF14-4972-4DBC-960E-8B4184C824A0}" dt="2023-09-01T12:10:00.019" v="99" actId="14100"/>
          <ac:spMkLst>
            <pc:docMk/>
            <pc:sldMk cId="0" sldId="350"/>
            <ac:spMk id="176155" creationId="{D8941635-69F1-C122-6859-007B713FBCB2}"/>
          </ac:spMkLst>
        </pc:spChg>
        <pc:grpChg chg="mod">
          <ac:chgData name="Mohamed Nismy" userId="504480ca-6d25-4834-8e0b-0cc50939bf23" providerId="ADAL" clId="{225AFF14-4972-4DBC-960E-8B4184C824A0}" dt="2023-09-01T12:07:30.216" v="10"/>
          <ac:grpSpMkLst>
            <pc:docMk/>
            <pc:sldMk cId="0" sldId="350"/>
            <ac:grpSpMk id="176139" creationId="{AFB479B7-1CC2-1F56-E94E-9EFBA8C335C4}"/>
          </ac:grpSpMkLst>
        </pc:grpChg>
        <pc:grpChg chg="mod">
          <ac:chgData name="Mohamed Nismy" userId="504480ca-6d25-4834-8e0b-0cc50939bf23" providerId="ADAL" clId="{225AFF14-4972-4DBC-960E-8B4184C824A0}" dt="2023-09-01T12:07:30.216" v="10"/>
          <ac:grpSpMkLst>
            <pc:docMk/>
            <pc:sldMk cId="0" sldId="350"/>
            <ac:grpSpMk id="176143" creationId="{71CC2653-5051-1CB2-C6E5-C954BF1DFE7D}"/>
          </ac:grpSpMkLst>
        </pc:grpChg>
        <pc:grpChg chg="mod">
          <ac:chgData name="Mohamed Nismy" userId="504480ca-6d25-4834-8e0b-0cc50939bf23" providerId="ADAL" clId="{225AFF14-4972-4DBC-960E-8B4184C824A0}" dt="2023-09-01T12:07:30.216" v="10"/>
          <ac:grpSpMkLst>
            <pc:docMk/>
            <pc:sldMk cId="0" sldId="350"/>
            <ac:grpSpMk id="176147" creationId="{FD4DA377-4C11-B684-7D2D-904229DCD28B}"/>
          </ac:grpSpMkLst>
        </pc:grpChg>
        <pc:grpChg chg="mod">
          <ac:chgData name="Mohamed Nismy" userId="504480ca-6d25-4834-8e0b-0cc50939bf23" providerId="ADAL" clId="{225AFF14-4972-4DBC-960E-8B4184C824A0}" dt="2023-09-01T12:07:30.216" v="10"/>
          <ac:grpSpMkLst>
            <pc:docMk/>
            <pc:sldMk cId="0" sldId="350"/>
            <ac:grpSpMk id="176151" creationId="{34B5020F-3EBB-267C-583C-9D86E78F2E2F}"/>
          </ac:grpSpMkLst>
        </pc:grpChg>
        <pc:graphicFrameChg chg="mod">
          <ac:chgData name="Mohamed Nismy" userId="504480ca-6d25-4834-8e0b-0cc50939bf23" providerId="ADAL" clId="{225AFF14-4972-4DBC-960E-8B4184C824A0}" dt="2023-09-01T12:07:30.216" v="10"/>
          <ac:graphicFrameMkLst>
            <pc:docMk/>
            <pc:sldMk cId="0" sldId="350"/>
            <ac:graphicFrameMk id="176162" creationId="{E8E15B7D-E16A-CB80-20E8-64AAA9937C6B}"/>
          </ac:graphicFrameMkLst>
        </pc:graphicFrameChg>
        <pc:graphicFrameChg chg="mod">
          <ac:chgData name="Mohamed Nismy" userId="504480ca-6d25-4834-8e0b-0cc50939bf23" providerId="ADAL" clId="{225AFF14-4972-4DBC-960E-8B4184C824A0}" dt="2023-09-01T12:07:30.216" v="10"/>
          <ac:graphicFrameMkLst>
            <pc:docMk/>
            <pc:sldMk cId="0" sldId="350"/>
            <ac:graphicFrameMk id="176163" creationId="{9B21E035-F400-8A0B-DAFF-E942B59AAB5A}"/>
          </ac:graphicFrameMkLst>
        </pc:graphicFrameChg>
        <pc:graphicFrameChg chg="mod">
          <ac:chgData name="Mohamed Nismy" userId="504480ca-6d25-4834-8e0b-0cc50939bf23" providerId="ADAL" clId="{225AFF14-4972-4DBC-960E-8B4184C824A0}" dt="2023-09-01T12:07:30.216" v="10"/>
          <ac:graphicFrameMkLst>
            <pc:docMk/>
            <pc:sldMk cId="0" sldId="350"/>
            <ac:graphicFrameMk id="176164" creationId="{99FFDD1E-D1F4-E839-1D47-4DDFA0339B53}"/>
          </ac:graphicFrameMkLst>
        </pc:graphicFrameChg>
        <pc:graphicFrameChg chg="mod">
          <ac:chgData name="Mohamed Nismy" userId="504480ca-6d25-4834-8e0b-0cc50939bf23" providerId="ADAL" clId="{225AFF14-4972-4DBC-960E-8B4184C824A0}" dt="2023-09-01T12:07:30.216" v="10"/>
          <ac:graphicFrameMkLst>
            <pc:docMk/>
            <pc:sldMk cId="0" sldId="350"/>
            <ac:graphicFrameMk id="176165" creationId="{F58348F8-7AA7-951E-67B1-B50B84E9606C}"/>
          </ac:graphicFrameMkLst>
        </pc:graphicFrameChg>
        <pc:picChg chg="mod">
          <ac:chgData name="Mohamed Nismy" userId="504480ca-6d25-4834-8e0b-0cc50939bf23" providerId="ADAL" clId="{225AFF14-4972-4DBC-960E-8B4184C824A0}" dt="2023-09-01T12:07:30.216" v="10"/>
          <ac:picMkLst>
            <pc:docMk/>
            <pc:sldMk cId="0" sldId="350"/>
            <ac:picMk id="176156" creationId="{B6631D20-548A-B513-FDCB-3F6D1AB0DCB6}"/>
          </ac:picMkLst>
        </pc:picChg>
        <pc:picChg chg="mod">
          <ac:chgData name="Mohamed Nismy" userId="504480ca-6d25-4834-8e0b-0cc50939bf23" providerId="ADAL" clId="{225AFF14-4972-4DBC-960E-8B4184C824A0}" dt="2023-09-01T12:07:30.216" v="10"/>
          <ac:picMkLst>
            <pc:docMk/>
            <pc:sldMk cId="0" sldId="350"/>
            <ac:picMk id="176157" creationId="{5025C2EE-C9B4-AC8B-6546-45D8F9098357}"/>
          </ac:picMkLst>
        </pc:picChg>
        <pc:picChg chg="mod">
          <ac:chgData name="Mohamed Nismy" userId="504480ca-6d25-4834-8e0b-0cc50939bf23" providerId="ADAL" clId="{225AFF14-4972-4DBC-960E-8B4184C824A0}" dt="2023-09-01T12:07:30.216" v="10"/>
          <ac:picMkLst>
            <pc:docMk/>
            <pc:sldMk cId="0" sldId="350"/>
            <ac:picMk id="176158" creationId="{7C8E8F51-7AA0-D2E0-853F-CCF69AC93C45}"/>
          </ac:picMkLst>
        </pc:picChg>
        <pc:picChg chg="mod">
          <ac:chgData name="Mohamed Nismy" userId="504480ca-6d25-4834-8e0b-0cc50939bf23" providerId="ADAL" clId="{225AFF14-4972-4DBC-960E-8B4184C824A0}" dt="2023-09-01T12:07:30.216" v="10"/>
          <ac:picMkLst>
            <pc:docMk/>
            <pc:sldMk cId="0" sldId="350"/>
            <ac:picMk id="176160" creationId="{2529AF6D-1093-3D43-A7F0-3BE7FD9336BC}"/>
          </ac:picMkLst>
        </pc:picChg>
        <pc:picChg chg="mod">
          <ac:chgData name="Mohamed Nismy" userId="504480ca-6d25-4834-8e0b-0cc50939bf23" providerId="ADAL" clId="{225AFF14-4972-4DBC-960E-8B4184C824A0}" dt="2023-09-01T12:07:30.216" v="10"/>
          <ac:picMkLst>
            <pc:docMk/>
            <pc:sldMk cId="0" sldId="350"/>
            <ac:picMk id="176161" creationId="{D3E35935-BE66-3E8C-3713-3A2E24102851}"/>
          </ac:picMkLst>
        </pc:picChg>
        <pc:cxnChg chg="mod">
          <ac:chgData name="Mohamed Nismy" userId="504480ca-6d25-4834-8e0b-0cc50939bf23" providerId="ADAL" clId="{225AFF14-4972-4DBC-960E-8B4184C824A0}" dt="2023-09-01T12:07:30.216" v="10"/>
          <ac:cxnSpMkLst>
            <pc:docMk/>
            <pc:sldMk cId="0" sldId="350"/>
            <ac:cxnSpMk id="61" creationId="{9EB90B33-B196-B3E4-066B-EFDB3040C40F}"/>
          </ac:cxnSpMkLst>
        </pc:cxnChg>
      </pc:sldChg>
      <pc:sldChg chg="modSp mod modNotes">
        <pc:chgData name="Mohamed Nismy" userId="504480ca-6d25-4834-8e0b-0cc50939bf23" providerId="ADAL" clId="{225AFF14-4972-4DBC-960E-8B4184C824A0}" dt="2023-09-01T12:10:38.547" v="109" actId="6549"/>
        <pc:sldMkLst>
          <pc:docMk/>
          <pc:sldMk cId="0" sldId="351"/>
        </pc:sldMkLst>
        <pc:spChg chg="mod">
          <ac:chgData name="Mohamed Nismy" userId="504480ca-6d25-4834-8e0b-0cc50939bf23" providerId="ADAL" clId="{225AFF14-4972-4DBC-960E-8B4184C824A0}" dt="2023-09-01T12:07:30.216" v="10"/>
          <ac:spMkLst>
            <pc:docMk/>
            <pc:sldMk cId="0" sldId="351"/>
            <ac:spMk id="4" creationId="{7C71619E-D2B5-679F-04AC-002A6C52BD80}"/>
          </ac:spMkLst>
        </pc:spChg>
        <pc:spChg chg="mod">
          <ac:chgData name="Mohamed Nismy" userId="504480ca-6d25-4834-8e0b-0cc50939bf23" providerId="ADAL" clId="{225AFF14-4972-4DBC-960E-8B4184C824A0}" dt="2023-09-01T12:07:30.216" v="10"/>
          <ac:spMkLst>
            <pc:docMk/>
            <pc:sldMk cId="0" sldId="351"/>
            <ac:spMk id="178180" creationId="{B73D3345-6019-8FD9-3360-59E4EE205A95}"/>
          </ac:spMkLst>
        </pc:spChg>
        <pc:spChg chg="mod">
          <ac:chgData name="Mohamed Nismy" userId="504480ca-6d25-4834-8e0b-0cc50939bf23" providerId="ADAL" clId="{225AFF14-4972-4DBC-960E-8B4184C824A0}" dt="2023-09-01T12:10:38.547" v="109" actId="6549"/>
          <ac:spMkLst>
            <pc:docMk/>
            <pc:sldMk cId="0" sldId="351"/>
            <ac:spMk id="178181" creationId="{7B838E98-5E0E-9E0D-F074-5AC410FC28A9}"/>
          </ac:spMkLst>
        </pc:spChg>
      </pc:sldChg>
      <pc:sldChg chg="modSp mod modNotes">
        <pc:chgData name="Mohamed Nismy" userId="504480ca-6d25-4834-8e0b-0cc50939bf23" providerId="ADAL" clId="{225AFF14-4972-4DBC-960E-8B4184C824A0}" dt="2023-09-01T12:11:21.048" v="151" actId="122"/>
        <pc:sldMkLst>
          <pc:docMk/>
          <pc:sldMk cId="0" sldId="352"/>
        </pc:sldMkLst>
        <pc:spChg chg="mod">
          <ac:chgData name="Mohamed Nismy" userId="504480ca-6d25-4834-8e0b-0cc50939bf23" providerId="ADAL" clId="{225AFF14-4972-4DBC-960E-8B4184C824A0}" dt="2023-09-01T12:07:30.216" v="10"/>
          <ac:spMkLst>
            <pc:docMk/>
            <pc:sldMk cId="0" sldId="352"/>
            <ac:spMk id="4" creationId="{EF266432-3E99-9B51-4EE6-5A8B16E4E1F5}"/>
          </ac:spMkLst>
        </pc:spChg>
        <pc:spChg chg="mod">
          <ac:chgData name="Mohamed Nismy" userId="504480ca-6d25-4834-8e0b-0cc50939bf23" providerId="ADAL" clId="{225AFF14-4972-4DBC-960E-8B4184C824A0}" dt="2023-09-01T12:11:21.048" v="151" actId="122"/>
          <ac:spMkLst>
            <pc:docMk/>
            <pc:sldMk cId="0" sldId="352"/>
            <ac:spMk id="180228" creationId="{F975A7B4-D2DF-0F5F-C930-1DD8C1553A75}"/>
          </ac:spMkLst>
        </pc:spChg>
        <pc:spChg chg="mod">
          <ac:chgData name="Mohamed Nismy" userId="504480ca-6d25-4834-8e0b-0cc50939bf23" providerId="ADAL" clId="{225AFF14-4972-4DBC-960E-8B4184C824A0}" dt="2023-09-01T12:11:14.267" v="150" actId="20577"/>
          <ac:spMkLst>
            <pc:docMk/>
            <pc:sldMk cId="0" sldId="352"/>
            <ac:spMk id="180229" creationId="{811EED99-0077-37F6-774C-2D11C1E5F06B}"/>
          </ac:spMkLst>
        </pc:spChg>
      </pc:sldChg>
      <pc:sldChg chg="modSp modNotes">
        <pc:chgData name="Mohamed Nismy" userId="504480ca-6d25-4834-8e0b-0cc50939bf23" providerId="ADAL" clId="{225AFF14-4972-4DBC-960E-8B4184C824A0}" dt="2023-09-01T12:07:30.216" v="10"/>
        <pc:sldMkLst>
          <pc:docMk/>
          <pc:sldMk cId="0" sldId="353"/>
        </pc:sldMkLst>
        <pc:spChg chg="mod">
          <ac:chgData name="Mohamed Nismy" userId="504480ca-6d25-4834-8e0b-0cc50939bf23" providerId="ADAL" clId="{225AFF14-4972-4DBC-960E-8B4184C824A0}" dt="2023-09-01T12:07:30.216" v="10"/>
          <ac:spMkLst>
            <pc:docMk/>
            <pc:sldMk cId="0" sldId="353"/>
            <ac:spMk id="4" creationId="{C72D209C-2CC8-65A9-C76B-98551C7E36A6}"/>
          </ac:spMkLst>
        </pc:spChg>
        <pc:spChg chg="mod">
          <ac:chgData name="Mohamed Nismy" userId="504480ca-6d25-4834-8e0b-0cc50939bf23" providerId="ADAL" clId="{225AFF14-4972-4DBC-960E-8B4184C824A0}" dt="2023-09-01T12:07:30.216" v="10"/>
          <ac:spMkLst>
            <pc:docMk/>
            <pc:sldMk cId="0" sldId="353"/>
            <ac:spMk id="15" creationId="{8DD08B21-8427-C2FF-8F77-21F75AA2F66F}"/>
          </ac:spMkLst>
        </pc:spChg>
        <pc:spChg chg="mod">
          <ac:chgData name="Mohamed Nismy" userId="504480ca-6d25-4834-8e0b-0cc50939bf23" providerId="ADAL" clId="{225AFF14-4972-4DBC-960E-8B4184C824A0}" dt="2023-09-01T12:07:30.216" v="10"/>
          <ac:spMkLst>
            <pc:docMk/>
            <pc:sldMk cId="0" sldId="353"/>
            <ac:spMk id="182279" creationId="{0992EA3F-C4BE-EE9A-EFD2-9477AAF08B4C}"/>
          </ac:spMkLst>
        </pc:spChg>
        <pc:spChg chg="mod">
          <ac:chgData name="Mohamed Nismy" userId="504480ca-6d25-4834-8e0b-0cc50939bf23" providerId="ADAL" clId="{225AFF14-4972-4DBC-960E-8B4184C824A0}" dt="2023-09-01T12:07:30.216" v="10"/>
          <ac:spMkLst>
            <pc:docMk/>
            <pc:sldMk cId="0" sldId="353"/>
            <ac:spMk id="182280" creationId="{051DF9D8-705A-C10A-6D18-92421232F3FB}"/>
          </ac:spMkLst>
        </pc:spChg>
        <pc:spChg chg="mod">
          <ac:chgData name="Mohamed Nismy" userId="504480ca-6d25-4834-8e0b-0cc50939bf23" providerId="ADAL" clId="{225AFF14-4972-4DBC-960E-8B4184C824A0}" dt="2023-09-01T12:07:30.216" v="10"/>
          <ac:spMkLst>
            <pc:docMk/>
            <pc:sldMk cId="0" sldId="353"/>
            <ac:spMk id="182281" creationId="{3B4A3221-698D-3B3A-42B9-7DA83CED009B}"/>
          </ac:spMkLst>
        </pc:spChg>
        <pc:spChg chg="mod">
          <ac:chgData name="Mohamed Nismy" userId="504480ca-6d25-4834-8e0b-0cc50939bf23" providerId="ADAL" clId="{225AFF14-4972-4DBC-960E-8B4184C824A0}" dt="2023-09-01T12:07:30.216" v="10"/>
          <ac:spMkLst>
            <pc:docMk/>
            <pc:sldMk cId="0" sldId="353"/>
            <ac:spMk id="182282" creationId="{4CA2412F-D487-A2F1-78A1-CC5E7471376B}"/>
          </ac:spMkLst>
        </pc:spChg>
        <pc:spChg chg="mod">
          <ac:chgData name="Mohamed Nismy" userId="504480ca-6d25-4834-8e0b-0cc50939bf23" providerId="ADAL" clId="{225AFF14-4972-4DBC-960E-8B4184C824A0}" dt="2023-09-01T12:07:30.216" v="10"/>
          <ac:spMkLst>
            <pc:docMk/>
            <pc:sldMk cId="0" sldId="353"/>
            <ac:spMk id="182283" creationId="{685DDFDC-6EA3-7810-2D63-9A821B7CDFF1}"/>
          </ac:spMkLst>
        </pc:spChg>
        <pc:grpChg chg="mod">
          <ac:chgData name="Mohamed Nismy" userId="504480ca-6d25-4834-8e0b-0cc50939bf23" providerId="ADAL" clId="{225AFF14-4972-4DBC-960E-8B4184C824A0}" dt="2023-09-01T12:07:30.216" v="10"/>
          <ac:grpSpMkLst>
            <pc:docMk/>
            <pc:sldMk cId="0" sldId="353"/>
            <ac:grpSpMk id="182276" creationId="{0478ECE0-9C88-A42E-7903-44630C88C729}"/>
          </ac:grpSpMkLst>
        </pc:grpChg>
        <pc:picChg chg="mod">
          <ac:chgData name="Mohamed Nismy" userId="504480ca-6d25-4834-8e0b-0cc50939bf23" providerId="ADAL" clId="{225AFF14-4972-4DBC-960E-8B4184C824A0}" dt="2023-09-01T12:07:30.216" v="10"/>
          <ac:picMkLst>
            <pc:docMk/>
            <pc:sldMk cId="0" sldId="353"/>
            <ac:picMk id="182277" creationId="{7FAB647E-ED54-0B02-BFAD-686CEFCD2034}"/>
          </ac:picMkLst>
        </pc:picChg>
        <pc:picChg chg="mod">
          <ac:chgData name="Mohamed Nismy" userId="504480ca-6d25-4834-8e0b-0cc50939bf23" providerId="ADAL" clId="{225AFF14-4972-4DBC-960E-8B4184C824A0}" dt="2023-09-01T12:07:30.216" v="10"/>
          <ac:picMkLst>
            <pc:docMk/>
            <pc:sldMk cId="0" sldId="353"/>
            <ac:picMk id="182285" creationId="{352B3949-07B8-3872-6C50-69133FB2AE6E}"/>
          </ac:picMkLst>
        </pc:picChg>
      </pc:sldChg>
      <pc:sldChg chg="modSp mod modNotes">
        <pc:chgData name="Mohamed Nismy" userId="504480ca-6d25-4834-8e0b-0cc50939bf23" providerId="ADAL" clId="{225AFF14-4972-4DBC-960E-8B4184C824A0}" dt="2023-09-01T12:11:52.033" v="186" actId="122"/>
        <pc:sldMkLst>
          <pc:docMk/>
          <pc:sldMk cId="0" sldId="354"/>
        </pc:sldMkLst>
        <pc:spChg chg="mod">
          <ac:chgData name="Mohamed Nismy" userId="504480ca-6d25-4834-8e0b-0cc50939bf23" providerId="ADAL" clId="{225AFF14-4972-4DBC-960E-8B4184C824A0}" dt="2023-09-01T12:11:52.033" v="186" actId="122"/>
          <ac:spMkLst>
            <pc:docMk/>
            <pc:sldMk cId="0" sldId="354"/>
            <ac:spMk id="2" creationId="{236E04A5-4125-A12E-91DA-16EB66B8C6B7}"/>
          </ac:spMkLst>
        </pc:spChg>
        <pc:spChg chg="mod">
          <ac:chgData name="Mohamed Nismy" userId="504480ca-6d25-4834-8e0b-0cc50939bf23" providerId="ADAL" clId="{225AFF14-4972-4DBC-960E-8B4184C824A0}" dt="2023-09-01T12:07:30.216" v="10"/>
          <ac:spMkLst>
            <pc:docMk/>
            <pc:sldMk cId="0" sldId="354"/>
            <ac:spMk id="5" creationId="{EFB2251E-D71F-FBAF-019C-4A048CB90CDF}"/>
          </ac:spMkLst>
        </pc:spChg>
        <pc:spChg chg="mod">
          <ac:chgData name="Mohamed Nismy" userId="504480ca-6d25-4834-8e0b-0cc50939bf23" providerId="ADAL" clId="{225AFF14-4972-4DBC-960E-8B4184C824A0}" dt="2023-09-01T12:07:30.216" v="10"/>
          <ac:spMkLst>
            <pc:docMk/>
            <pc:sldMk cId="0" sldId="354"/>
            <ac:spMk id="8" creationId="{7C221CFF-31E6-3FA5-82AD-527A22D56CF3}"/>
          </ac:spMkLst>
        </pc:spChg>
        <pc:spChg chg="mod">
          <ac:chgData name="Mohamed Nismy" userId="504480ca-6d25-4834-8e0b-0cc50939bf23" providerId="ADAL" clId="{225AFF14-4972-4DBC-960E-8B4184C824A0}" dt="2023-09-01T12:11:34.509" v="155" actId="1036"/>
          <ac:spMkLst>
            <pc:docMk/>
            <pc:sldMk cId="0" sldId="354"/>
            <ac:spMk id="184327" creationId="{49B5DB4A-85DC-00B8-45F3-D6CCCEB8DE01}"/>
          </ac:spMkLst>
        </pc:spChg>
        <pc:picChg chg="mod">
          <ac:chgData name="Mohamed Nismy" userId="504480ca-6d25-4834-8e0b-0cc50939bf23" providerId="ADAL" clId="{225AFF14-4972-4DBC-960E-8B4184C824A0}" dt="2023-09-01T12:07:30.216" v="10"/>
          <ac:picMkLst>
            <pc:docMk/>
            <pc:sldMk cId="0" sldId="354"/>
            <ac:picMk id="184324" creationId="{4B57523E-3E08-74EE-CCFF-F33758B2A4FF}"/>
          </ac:picMkLst>
        </pc:picChg>
      </pc:sldChg>
      <pc:sldChg chg="modSp mod modNotes">
        <pc:chgData name="Mohamed Nismy" userId="504480ca-6d25-4834-8e0b-0cc50939bf23" providerId="ADAL" clId="{225AFF14-4972-4DBC-960E-8B4184C824A0}" dt="2023-09-01T12:12:48.283" v="204" actId="122"/>
        <pc:sldMkLst>
          <pc:docMk/>
          <pc:sldMk cId="0" sldId="355"/>
        </pc:sldMkLst>
        <pc:spChg chg="mod">
          <ac:chgData name="Mohamed Nismy" userId="504480ca-6d25-4834-8e0b-0cc50939bf23" providerId="ADAL" clId="{225AFF14-4972-4DBC-960E-8B4184C824A0}" dt="2023-09-01T12:12:48.283" v="204" actId="122"/>
          <ac:spMkLst>
            <pc:docMk/>
            <pc:sldMk cId="0" sldId="355"/>
            <ac:spMk id="2" creationId="{CB10C251-1977-B5D5-1A92-F04EAF8CF17F}"/>
          </ac:spMkLst>
        </pc:spChg>
        <pc:spChg chg="mod">
          <ac:chgData name="Mohamed Nismy" userId="504480ca-6d25-4834-8e0b-0cc50939bf23" providerId="ADAL" clId="{225AFF14-4972-4DBC-960E-8B4184C824A0}" dt="2023-09-01T12:07:30.216" v="10"/>
          <ac:spMkLst>
            <pc:docMk/>
            <pc:sldMk cId="0" sldId="355"/>
            <ac:spMk id="5" creationId="{9BDE55C9-CD4E-084A-9CBF-BD2F30E7C2F5}"/>
          </ac:spMkLst>
        </pc:spChg>
        <pc:spChg chg="mod">
          <ac:chgData name="Mohamed Nismy" userId="504480ca-6d25-4834-8e0b-0cc50939bf23" providerId="ADAL" clId="{225AFF14-4972-4DBC-960E-8B4184C824A0}" dt="2023-09-01T12:07:30.216" v="10"/>
          <ac:spMkLst>
            <pc:docMk/>
            <pc:sldMk cId="0" sldId="355"/>
            <ac:spMk id="6" creationId="{E134C31D-A8B1-B73E-C0B8-2E93AE87E8ED}"/>
          </ac:spMkLst>
        </pc:spChg>
        <pc:spChg chg="mod">
          <ac:chgData name="Mohamed Nismy" userId="504480ca-6d25-4834-8e0b-0cc50939bf23" providerId="ADAL" clId="{225AFF14-4972-4DBC-960E-8B4184C824A0}" dt="2023-09-01T12:07:30.216" v="10"/>
          <ac:spMkLst>
            <pc:docMk/>
            <pc:sldMk cId="0" sldId="355"/>
            <ac:spMk id="7" creationId="{8F800BD8-E122-5B9C-65D3-AD8B511B0837}"/>
          </ac:spMkLst>
        </pc:spChg>
        <pc:spChg chg="mod">
          <ac:chgData name="Mohamed Nismy" userId="504480ca-6d25-4834-8e0b-0cc50939bf23" providerId="ADAL" clId="{225AFF14-4972-4DBC-960E-8B4184C824A0}" dt="2023-09-01T12:12:24.271" v="196" actId="1036"/>
          <ac:spMkLst>
            <pc:docMk/>
            <pc:sldMk cId="0" sldId="355"/>
            <ac:spMk id="186373" creationId="{CF3CDD6B-75EA-E776-BFDA-209E6741C848}"/>
          </ac:spMkLst>
        </pc:spChg>
        <pc:picChg chg="mod">
          <ac:chgData name="Mohamed Nismy" userId="504480ca-6d25-4834-8e0b-0cc50939bf23" providerId="ADAL" clId="{225AFF14-4972-4DBC-960E-8B4184C824A0}" dt="2023-09-01T12:12:32.380" v="200" actId="1036"/>
          <ac:picMkLst>
            <pc:docMk/>
            <pc:sldMk cId="0" sldId="355"/>
            <ac:picMk id="186377" creationId="{778B9420-B7D3-6687-02DA-F542D0DA9757}"/>
          </ac:picMkLst>
        </pc:picChg>
      </pc:sldChg>
      <pc:sldChg chg="modSp mod modNotes">
        <pc:chgData name="Mohamed Nismy" userId="504480ca-6d25-4834-8e0b-0cc50939bf23" providerId="ADAL" clId="{225AFF14-4972-4DBC-960E-8B4184C824A0}" dt="2023-09-01T12:13:33.802" v="240" actId="15"/>
        <pc:sldMkLst>
          <pc:docMk/>
          <pc:sldMk cId="0" sldId="356"/>
        </pc:sldMkLst>
        <pc:spChg chg="mod">
          <ac:chgData name="Mohamed Nismy" userId="504480ca-6d25-4834-8e0b-0cc50939bf23" providerId="ADAL" clId="{225AFF14-4972-4DBC-960E-8B4184C824A0}" dt="2023-09-01T12:07:30.216" v="10"/>
          <ac:spMkLst>
            <pc:docMk/>
            <pc:sldMk cId="0" sldId="356"/>
            <ac:spMk id="4" creationId="{FA00857B-B258-29B8-FF6C-95AFA8735869}"/>
          </ac:spMkLst>
        </pc:spChg>
        <pc:spChg chg="mod">
          <ac:chgData name="Mohamed Nismy" userId="504480ca-6d25-4834-8e0b-0cc50939bf23" providerId="ADAL" clId="{225AFF14-4972-4DBC-960E-8B4184C824A0}" dt="2023-09-01T12:13:04.323" v="221" actId="1035"/>
          <ac:spMkLst>
            <pc:docMk/>
            <pc:sldMk cId="0" sldId="356"/>
            <ac:spMk id="188418" creationId="{3B74C3D4-3AFA-903F-2269-4187C0939078}"/>
          </ac:spMkLst>
        </pc:spChg>
        <pc:spChg chg="mod">
          <ac:chgData name="Mohamed Nismy" userId="504480ca-6d25-4834-8e0b-0cc50939bf23" providerId="ADAL" clId="{225AFF14-4972-4DBC-960E-8B4184C824A0}" dt="2023-09-01T12:13:33.802" v="240" actId="15"/>
          <ac:spMkLst>
            <pc:docMk/>
            <pc:sldMk cId="0" sldId="356"/>
            <ac:spMk id="188419" creationId="{231D630B-FB4A-9062-656F-68126321637B}"/>
          </ac:spMkLst>
        </pc:spChg>
      </pc:sldChg>
      <pc:sldChg chg="modSp mod modNotes">
        <pc:chgData name="Mohamed Nismy" userId="504480ca-6d25-4834-8e0b-0cc50939bf23" providerId="ADAL" clId="{225AFF14-4972-4DBC-960E-8B4184C824A0}" dt="2023-09-01T12:14:27.670" v="296" actId="14100"/>
        <pc:sldMkLst>
          <pc:docMk/>
          <pc:sldMk cId="0" sldId="357"/>
        </pc:sldMkLst>
        <pc:spChg chg="mod">
          <ac:chgData name="Mohamed Nismy" userId="504480ca-6d25-4834-8e0b-0cc50939bf23" providerId="ADAL" clId="{225AFF14-4972-4DBC-960E-8B4184C824A0}" dt="2023-09-01T12:07:30.216" v="10"/>
          <ac:spMkLst>
            <pc:docMk/>
            <pc:sldMk cId="0" sldId="357"/>
            <ac:spMk id="4" creationId="{936AC3AF-3D00-31AD-DA1F-38CAA6494F2E}"/>
          </ac:spMkLst>
        </pc:spChg>
        <pc:spChg chg="mod">
          <ac:chgData name="Mohamed Nismy" userId="504480ca-6d25-4834-8e0b-0cc50939bf23" providerId="ADAL" clId="{225AFF14-4972-4DBC-960E-8B4184C824A0}" dt="2023-09-01T12:14:27.670" v="296" actId="14100"/>
          <ac:spMkLst>
            <pc:docMk/>
            <pc:sldMk cId="0" sldId="357"/>
            <ac:spMk id="190466" creationId="{9332503E-E154-80F9-E36B-E660E0E970C0}"/>
          </ac:spMkLst>
        </pc:spChg>
        <pc:spChg chg="mod">
          <ac:chgData name="Mohamed Nismy" userId="504480ca-6d25-4834-8e0b-0cc50939bf23" providerId="ADAL" clId="{225AFF14-4972-4DBC-960E-8B4184C824A0}" dt="2023-09-01T12:14:03.471" v="256" actId="1037"/>
          <ac:spMkLst>
            <pc:docMk/>
            <pc:sldMk cId="0" sldId="357"/>
            <ac:spMk id="190467" creationId="{73A693BC-B930-1294-ABBF-83F6D66451BF}"/>
          </ac:spMkLst>
        </pc:spChg>
      </pc:sldChg>
      <pc:sldChg chg="modSp mod modNotes">
        <pc:chgData name="Mohamed Nismy" userId="504480ca-6d25-4834-8e0b-0cc50939bf23" providerId="ADAL" clId="{225AFF14-4972-4DBC-960E-8B4184C824A0}" dt="2023-09-01T12:15:24.378" v="337" actId="1038"/>
        <pc:sldMkLst>
          <pc:docMk/>
          <pc:sldMk cId="0" sldId="358"/>
        </pc:sldMkLst>
        <pc:spChg chg="mod">
          <ac:chgData name="Mohamed Nismy" userId="504480ca-6d25-4834-8e0b-0cc50939bf23" providerId="ADAL" clId="{225AFF14-4972-4DBC-960E-8B4184C824A0}" dt="2023-09-01T12:07:30.216" v="10"/>
          <ac:spMkLst>
            <pc:docMk/>
            <pc:sldMk cId="0" sldId="358"/>
            <ac:spMk id="4" creationId="{7B744AF8-EEAD-5DF3-1C18-A0B3AC485858}"/>
          </ac:spMkLst>
        </pc:spChg>
        <pc:spChg chg="mod">
          <ac:chgData name="Mohamed Nismy" userId="504480ca-6d25-4834-8e0b-0cc50939bf23" providerId="ADAL" clId="{225AFF14-4972-4DBC-960E-8B4184C824A0}" dt="2023-09-01T12:15:12.512" v="332" actId="122"/>
          <ac:spMkLst>
            <pc:docMk/>
            <pc:sldMk cId="0" sldId="358"/>
            <ac:spMk id="192516" creationId="{C39EB0A2-3569-DB0E-70C2-650CE0DA057E}"/>
          </ac:spMkLst>
        </pc:spChg>
        <pc:spChg chg="mod">
          <ac:chgData name="Mohamed Nismy" userId="504480ca-6d25-4834-8e0b-0cc50939bf23" providerId="ADAL" clId="{225AFF14-4972-4DBC-960E-8B4184C824A0}" dt="2023-09-01T12:15:24.378" v="337" actId="1038"/>
          <ac:spMkLst>
            <pc:docMk/>
            <pc:sldMk cId="0" sldId="358"/>
            <ac:spMk id="192519" creationId="{96F7FD0C-873A-BAA4-C0E3-52A1C1D603A4}"/>
          </ac:spMkLst>
        </pc:spChg>
        <pc:picChg chg="mod">
          <ac:chgData name="Mohamed Nismy" userId="504480ca-6d25-4834-8e0b-0cc50939bf23" providerId="ADAL" clId="{225AFF14-4972-4DBC-960E-8B4184C824A0}" dt="2023-09-01T12:15:16.519" v="335" actId="1037"/>
          <ac:picMkLst>
            <pc:docMk/>
            <pc:sldMk cId="0" sldId="358"/>
            <ac:picMk id="192518" creationId="{B19FD7BC-72F8-C9D9-0CFA-324DCF34CC88}"/>
          </ac:picMkLst>
        </pc:picChg>
      </pc:sldChg>
      <pc:sldChg chg="addSp delSp modSp mod modNotes">
        <pc:chgData name="Mohamed Nismy" userId="504480ca-6d25-4834-8e0b-0cc50939bf23" providerId="ADAL" clId="{225AFF14-4972-4DBC-960E-8B4184C824A0}" dt="2023-09-01T12:23:19.418" v="546"/>
        <pc:sldMkLst>
          <pc:docMk/>
          <pc:sldMk cId="0" sldId="359"/>
        </pc:sldMkLst>
        <pc:spChg chg="mod">
          <ac:chgData name="Mohamed Nismy" userId="504480ca-6d25-4834-8e0b-0cc50939bf23" providerId="ADAL" clId="{225AFF14-4972-4DBC-960E-8B4184C824A0}" dt="2023-09-01T12:07:30.216" v="10"/>
          <ac:spMkLst>
            <pc:docMk/>
            <pc:sldMk cId="0" sldId="359"/>
            <ac:spMk id="4" creationId="{324E3213-540A-169C-E527-79EA182DAC33}"/>
          </ac:spMkLst>
        </pc:spChg>
        <pc:spChg chg="del mod">
          <ac:chgData name="Mohamed Nismy" userId="504480ca-6d25-4834-8e0b-0cc50939bf23" providerId="ADAL" clId="{225AFF14-4972-4DBC-960E-8B4184C824A0}" dt="2023-09-01T12:16:18.526" v="343" actId="478"/>
          <ac:spMkLst>
            <pc:docMk/>
            <pc:sldMk cId="0" sldId="359"/>
            <ac:spMk id="5" creationId="{C07656E1-79F2-D2C2-2DC1-4C6A12D1C370}"/>
          </ac:spMkLst>
        </pc:spChg>
        <pc:spChg chg="mod">
          <ac:chgData name="Mohamed Nismy" userId="504480ca-6d25-4834-8e0b-0cc50939bf23" providerId="ADAL" clId="{225AFF14-4972-4DBC-960E-8B4184C824A0}" dt="2023-09-01T12:07:30.216" v="10"/>
          <ac:spMkLst>
            <pc:docMk/>
            <pc:sldMk cId="0" sldId="359"/>
            <ac:spMk id="6" creationId="{7BE742B1-3230-3FA3-AB48-81EA91F1BB84}"/>
          </ac:spMkLst>
        </pc:spChg>
        <pc:spChg chg="mod">
          <ac:chgData name="Mohamed Nismy" userId="504480ca-6d25-4834-8e0b-0cc50939bf23" providerId="ADAL" clId="{225AFF14-4972-4DBC-960E-8B4184C824A0}" dt="2023-09-01T12:16:28.807" v="361" actId="1038"/>
          <ac:spMkLst>
            <pc:docMk/>
            <pc:sldMk cId="0" sldId="359"/>
            <ac:spMk id="194563" creationId="{5EC00221-B5BD-FBAC-B5EB-BCC84172301F}"/>
          </ac:spMkLst>
        </pc:spChg>
        <pc:picChg chg="mod">
          <ac:chgData name="Mohamed Nismy" userId="504480ca-6d25-4834-8e0b-0cc50939bf23" providerId="ADAL" clId="{225AFF14-4972-4DBC-960E-8B4184C824A0}" dt="2023-09-01T12:20:59.544" v="541" actId="732"/>
          <ac:picMkLst>
            <pc:docMk/>
            <pc:sldMk cId="0" sldId="359"/>
            <ac:picMk id="194562" creationId="{AB9EC97C-C218-EDCB-4B72-17D32CBCBB57}"/>
          </ac:picMkLst>
        </pc:picChg>
        <pc:inkChg chg="add">
          <ac:chgData name="Mohamed Nismy" userId="504480ca-6d25-4834-8e0b-0cc50939bf23" providerId="ADAL" clId="{225AFF14-4972-4DBC-960E-8B4184C824A0}" dt="2023-09-01T12:21:45.457" v="542" actId="9405"/>
          <ac:inkMkLst>
            <pc:docMk/>
            <pc:sldMk cId="0" sldId="359"/>
            <ac:inkMk id="7" creationId="{7DB63CED-A9D3-E0EF-FF55-252A7EF6722F}"/>
          </ac:inkMkLst>
        </pc:inkChg>
        <pc:inkChg chg="add">
          <ac:chgData name="Mohamed Nismy" userId="504480ca-6d25-4834-8e0b-0cc50939bf23" providerId="ADAL" clId="{225AFF14-4972-4DBC-960E-8B4184C824A0}" dt="2023-09-01T12:21:46.035" v="543" actId="9405"/>
          <ac:inkMkLst>
            <pc:docMk/>
            <pc:sldMk cId="0" sldId="359"/>
            <ac:inkMk id="8" creationId="{DD6DFC77-2405-3845-AF52-9FC8E4A0C38B}"/>
          </ac:inkMkLst>
        </pc:inkChg>
        <pc:inkChg chg="add">
          <ac:chgData name="Mohamed Nismy" userId="504480ca-6d25-4834-8e0b-0cc50939bf23" providerId="ADAL" clId="{225AFF14-4972-4DBC-960E-8B4184C824A0}" dt="2023-09-01T12:22:03.767" v="544" actId="9405"/>
          <ac:inkMkLst>
            <pc:docMk/>
            <pc:sldMk cId="0" sldId="359"/>
            <ac:inkMk id="9" creationId="{AD4636C6-5A24-2EE4-C8C3-D1C399B8E0DA}"/>
          </ac:inkMkLst>
        </pc:inkChg>
        <pc:inkChg chg="add del">
          <ac:chgData name="Mohamed Nismy" userId="504480ca-6d25-4834-8e0b-0cc50939bf23" providerId="ADAL" clId="{225AFF14-4972-4DBC-960E-8B4184C824A0}" dt="2023-09-01T12:23:19.418" v="546"/>
          <ac:inkMkLst>
            <pc:docMk/>
            <pc:sldMk cId="0" sldId="359"/>
            <ac:inkMk id="10" creationId="{ACE2869E-5BFE-F820-456B-70A6BD58E5BC}"/>
          </ac:inkMkLst>
        </pc:inkChg>
      </pc:sldChg>
      <pc:sldChg chg="modSp mod modNotes">
        <pc:chgData name="Mohamed Nismy" userId="504480ca-6d25-4834-8e0b-0cc50939bf23" providerId="ADAL" clId="{225AFF14-4972-4DBC-960E-8B4184C824A0}" dt="2023-09-01T12:18:49.158" v="458" actId="1038"/>
        <pc:sldMkLst>
          <pc:docMk/>
          <pc:sldMk cId="0" sldId="360"/>
        </pc:sldMkLst>
        <pc:spChg chg="mod">
          <ac:chgData name="Mohamed Nismy" userId="504480ca-6d25-4834-8e0b-0cc50939bf23" providerId="ADAL" clId="{225AFF14-4972-4DBC-960E-8B4184C824A0}" dt="2023-09-01T12:07:30.216" v="10"/>
          <ac:spMkLst>
            <pc:docMk/>
            <pc:sldMk cId="0" sldId="360"/>
            <ac:spMk id="4" creationId="{95F001CD-7555-36A7-17E2-2CFF1FA18485}"/>
          </ac:spMkLst>
        </pc:spChg>
        <pc:spChg chg="mod">
          <ac:chgData name="Mohamed Nismy" userId="504480ca-6d25-4834-8e0b-0cc50939bf23" providerId="ADAL" clId="{225AFF14-4972-4DBC-960E-8B4184C824A0}" dt="2023-09-01T12:18:37.282" v="455" actId="1035"/>
          <ac:spMkLst>
            <pc:docMk/>
            <pc:sldMk cId="0" sldId="360"/>
            <ac:spMk id="196612" creationId="{71D2F771-F484-6B6C-8DB1-008748615993}"/>
          </ac:spMkLst>
        </pc:spChg>
        <pc:spChg chg="mod">
          <ac:chgData name="Mohamed Nismy" userId="504480ca-6d25-4834-8e0b-0cc50939bf23" providerId="ADAL" clId="{225AFF14-4972-4DBC-960E-8B4184C824A0}" dt="2023-09-01T12:18:49.158" v="458" actId="1038"/>
          <ac:spMkLst>
            <pc:docMk/>
            <pc:sldMk cId="0" sldId="360"/>
            <ac:spMk id="196613" creationId="{B40D4219-F6E7-3BC5-0E47-3A98B51D2521}"/>
          </ac:spMkLst>
        </pc:spChg>
      </pc:sldChg>
      <pc:sldChg chg="modSp mod modNotes">
        <pc:chgData name="Mohamed Nismy" userId="504480ca-6d25-4834-8e0b-0cc50939bf23" providerId="ADAL" clId="{225AFF14-4972-4DBC-960E-8B4184C824A0}" dt="2023-09-01T12:18:29.454" v="453" actId="27636"/>
        <pc:sldMkLst>
          <pc:docMk/>
          <pc:sldMk cId="0" sldId="361"/>
        </pc:sldMkLst>
        <pc:spChg chg="mod">
          <ac:chgData name="Mohamed Nismy" userId="504480ca-6d25-4834-8e0b-0cc50939bf23" providerId="ADAL" clId="{225AFF14-4972-4DBC-960E-8B4184C824A0}" dt="2023-09-01T12:07:30.216" v="10"/>
          <ac:spMkLst>
            <pc:docMk/>
            <pc:sldMk cId="0" sldId="361"/>
            <ac:spMk id="4" creationId="{BF8C61DA-D885-C435-2950-AC93F6A7C20B}"/>
          </ac:spMkLst>
        </pc:spChg>
        <pc:spChg chg="mod">
          <ac:chgData name="Mohamed Nismy" userId="504480ca-6d25-4834-8e0b-0cc50939bf23" providerId="ADAL" clId="{225AFF14-4972-4DBC-960E-8B4184C824A0}" dt="2023-09-01T12:18:29.454" v="453" actId="27636"/>
          <ac:spMkLst>
            <pc:docMk/>
            <pc:sldMk cId="0" sldId="361"/>
            <ac:spMk id="41987" creationId="{A4E80984-E046-3A02-CDA7-7B865D975CD0}"/>
          </ac:spMkLst>
        </pc:spChg>
        <pc:spChg chg="mod">
          <ac:chgData name="Mohamed Nismy" userId="504480ca-6d25-4834-8e0b-0cc50939bf23" providerId="ADAL" clId="{225AFF14-4972-4DBC-960E-8B4184C824A0}" dt="2023-09-01T12:18:15.144" v="434" actId="1035"/>
          <ac:spMkLst>
            <pc:docMk/>
            <pc:sldMk cId="0" sldId="361"/>
            <ac:spMk id="198658" creationId="{651E8C49-3016-DF2D-9CA7-4DE31DC5FEEC}"/>
          </ac:spMkLst>
        </pc:spChg>
      </pc:sldChg>
      <pc:sldChg chg="modSp mod modNotes">
        <pc:chgData name="Mohamed Nismy" userId="504480ca-6d25-4834-8e0b-0cc50939bf23" providerId="ADAL" clId="{225AFF14-4972-4DBC-960E-8B4184C824A0}" dt="2023-09-01T12:19:24.987" v="508" actId="14100"/>
        <pc:sldMkLst>
          <pc:docMk/>
          <pc:sldMk cId="0" sldId="362"/>
        </pc:sldMkLst>
        <pc:spChg chg="mod">
          <ac:chgData name="Mohamed Nismy" userId="504480ca-6d25-4834-8e0b-0cc50939bf23" providerId="ADAL" clId="{225AFF14-4972-4DBC-960E-8B4184C824A0}" dt="2023-09-01T12:07:30.216" v="10"/>
          <ac:spMkLst>
            <pc:docMk/>
            <pc:sldMk cId="0" sldId="362"/>
            <ac:spMk id="4" creationId="{D7470174-B3AF-AC03-84E4-51B7E8118C7F}"/>
          </ac:spMkLst>
        </pc:spChg>
        <pc:spChg chg="mod">
          <ac:chgData name="Mohamed Nismy" userId="504480ca-6d25-4834-8e0b-0cc50939bf23" providerId="ADAL" clId="{225AFF14-4972-4DBC-960E-8B4184C824A0}" dt="2023-09-01T12:19:06.300" v="489" actId="122"/>
          <ac:spMkLst>
            <pc:docMk/>
            <pc:sldMk cId="0" sldId="362"/>
            <ac:spMk id="200706" creationId="{209B4A72-9002-C005-E2B6-0EA7D4B51CFC}"/>
          </ac:spMkLst>
        </pc:spChg>
        <pc:spChg chg="mod">
          <ac:chgData name="Mohamed Nismy" userId="504480ca-6d25-4834-8e0b-0cc50939bf23" providerId="ADAL" clId="{225AFF14-4972-4DBC-960E-8B4184C824A0}" dt="2023-09-01T12:19:24.987" v="508" actId="14100"/>
          <ac:spMkLst>
            <pc:docMk/>
            <pc:sldMk cId="0" sldId="362"/>
            <ac:spMk id="200707" creationId="{1E84443F-DCE5-1506-50B4-451907EBD9DE}"/>
          </ac:spMkLst>
        </pc:spChg>
      </pc:sldChg>
      <pc:sldChg chg="modSp mod modNotes">
        <pc:chgData name="Mohamed Nismy" userId="504480ca-6d25-4834-8e0b-0cc50939bf23" providerId="ADAL" clId="{225AFF14-4972-4DBC-960E-8B4184C824A0}" dt="2023-09-01T12:19:31.833" v="515" actId="1038"/>
        <pc:sldMkLst>
          <pc:docMk/>
          <pc:sldMk cId="0" sldId="363"/>
        </pc:sldMkLst>
        <pc:spChg chg="mod">
          <ac:chgData name="Mohamed Nismy" userId="504480ca-6d25-4834-8e0b-0cc50939bf23" providerId="ADAL" clId="{225AFF14-4972-4DBC-960E-8B4184C824A0}" dt="2023-09-01T12:07:30.216" v="10"/>
          <ac:spMkLst>
            <pc:docMk/>
            <pc:sldMk cId="0" sldId="363"/>
            <ac:spMk id="4" creationId="{F36EC456-0446-18C5-DA7B-2C90F6ADB4F6}"/>
          </ac:spMkLst>
        </pc:spChg>
        <pc:spChg chg="mod">
          <ac:chgData name="Mohamed Nismy" userId="504480ca-6d25-4834-8e0b-0cc50939bf23" providerId="ADAL" clId="{225AFF14-4972-4DBC-960E-8B4184C824A0}" dt="2023-09-01T12:07:30.216" v="10"/>
          <ac:spMkLst>
            <pc:docMk/>
            <pc:sldMk cId="0" sldId="363"/>
            <ac:spMk id="5" creationId="{C740AB49-42F9-DA58-4088-5AE1618DAD8C}"/>
          </ac:spMkLst>
        </pc:spChg>
        <pc:spChg chg="mod">
          <ac:chgData name="Mohamed Nismy" userId="504480ca-6d25-4834-8e0b-0cc50939bf23" providerId="ADAL" clId="{225AFF14-4972-4DBC-960E-8B4184C824A0}" dt="2023-09-01T12:07:30.216" v="10"/>
          <ac:spMkLst>
            <pc:docMk/>
            <pc:sldMk cId="0" sldId="363"/>
            <ac:spMk id="7" creationId="{8B9B7807-76DC-4796-9F72-A7EE188B2714}"/>
          </ac:spMkLst>
        </pc:spChg>
        <pc:spChg chg="mod">
          <ac:chgData name="Mohamed Nismy" userId="504480ca-6d25-4834-8e0b-0cc50939bf23" providerId="ADAL" clId="{225AFF14-4972-4DBC-960E-8B4184C824A0}" dt="2023-09-01T12:19:31.833" v="515" actId="1038"/>
          <ac:spMkLst>
            <pc:docMk/>
            <pc:sldMk cId="0" sldId="363"/>
            <ac:spMk id="111618" creationId="{705A371F-374F-70B9-49B3-36D1277C648E}"/>
          </ac:spMkLst>
        </pc:spChg>
        <pc:picChg chg="mod">
          <ac:chgData name="Mohamed Nismy" userId="504480ca-6d25-4834-8e0b-0cc50939bf23" providerId="ADAL" clId="{225AFF14-4972-4DBC-960E-8B4184C824A0}" dt="2023-09-01T12:07:30.216" v="10"/>
          <ac:picMkLst>
            <pc:docMk/>
            <pc:sldMk cId="0" sldId="363"/>
            <ac:picMk id="202756" creationId="{E944AD0A-0E30-639A-AC47-D651E4F2F415}"/>
          </ac:picMkLst>
        </pc:picChg>
      </pc:sldChg>
      <pc:sldChg chg="delSp modSp mod modNotes">
        <pc:chgData name="Mohamed Nismy" userId="504480ca-6d25-4834-8e0b-0cc50939bf23" providerId="ADAL" clId="{225AFF14-4972-4DBC-960E-8B4184C824A0}" dt="2023-09-01T12:24:42.174" v="550" actId="14100"/>
        <pc:sldMkLst>
          <pc:docMk/>
          <pc:sldMk cId="0" sldId="364"/>
        </pc:sldMkLst>
        <pc:spChg chg="mod">
          <ac:chgData name="Mohamed Nismy" userId="504480ca-6d25-4834-8e0b-0cc50939bf23" providerId="ADAL" clId="{225AFF14-4972-4DBC-960E-8B4184C824A0}" dt="2023-09-01T12:07:30.216" v="10"/>
          <ac:spMkLst>
            <pc:docMk/>
            <pc:sldMk cId="0" sldId="364"/>
            <ac:spMk id="4" creationId="{028651CA-4CE3-31F3-7956-55CA071E0C80}"/>
          </ac:spMkLst>
        </pc:spChg>
        <pc:spChg chg="del mod">
          <ac:chgData name="Mohamed Nismy" userId="504480ca-6d25-4834-8e0b-0cc50939bf23" providerId="ADAL" clId="{225AFF14-4972-4DBC-960E-8B4184C824A0}" dt="2023-09-01T12:20:23.256" v="539" actId="478"/>
          <ac:spMkLst>
            <pc:docMk/>
            <pc:sldMk cId="0" sldId="364"/>
            <ac:spMk id="5" creationId="{8E4ACB5F-5936-160F-5997-C34AC9CE353F}"/>
          </ac:spMkLst>
        </pc:spChg>
        <pc:spChg chg="del mod">
          <ac:chgData name="Mohamed Nismy" userId="504480ca-6d25-4834-8e0b-0cc50939bf23" providerId="ADAL" clId="{225AFF14-4972-4DBC-960E-8B4184C824A0}" dt="2023-09-01T12:24:05.834" v="547" actId="478"/>
          <ac:spMkLst>
            <pc:docMk/>
            <pc:sldMk cId="0" sldId="364"/>
            <ac:spMk id="6" creationId="{50F58E7B-0CB0-F79B-2DC9-E27B6A96D1B9}"/>
          </ac:spMkLst>
        </pc:spChg>
        <pc:spChg chg="mod">
          <ac:chgData name="Mohamed Nismy" userId="504480ca-6d25-4834-8e0b-0cc50939bf23" providerId="ADAL" clId="{225AFF14-4972-4DBC-960E-8B4184C824A0}" dt="2023-09-01T12:07:30.216" v="10"/>
          <ac:spMkLst>
            <pc:docMk/>
            <pc:sldMk cId="0" sldId="364"/>
            <ac:spMk id="7" creationId="{D7FCDB96-4ADF-FE39-058E-7E883F526D8B}"/>
          </ac:spMkLst>
        </pc:spChg>
        <pc:spChg chg="del mod">
          <ac:chgData name="Mohamed Nismy" userId="504480ca-6d25-4834-8e0b-0cc50939bf23" providerId="ADAL" clId="{225AFF14-4972-4DBC-960E-8B4184C824A0}" dt="2023-09-01T12:24:14.871" v="548" actId="478"/>
          <ac:spMkLst>
            <pc:docMk/>
            <pc:sldMk cId="0" sldId="364"/>
            <ac:spMk id="8" creationId="{0919E364-ABE9-C38B-0486-4E4D6BAF2710}"/>
          </ac:spMkLst>
        </pc:spChg>
        <pc:spChg chg="mod">
          <ac:chgData name="Mohamed Nismy" userId="504480ca-6d25-4834-8e0b-0cc50939bf23" providerId="ADAL" clId="{225AFF14-4972-4DBC-960E-8B4184C824A0}" dt="2023-09-01T12:20:17.922" v="538" actId="1038"/>
          <ac:spMkLst>
            <pc:docMk/>
            <pc:sldMk cId="0" sldId="364"/>
            <ac:spMk id="204803" creationId="{29BE04BF-D8D8-6BF9-EE6F-CBF2697F4D9A}"/>
          </ac:spMkLst>
        </pc:spChg>
        <pc:picChg chg="mod">
          <ac:chgData name="Mohamed Nismy" userId="504480ca-6d25-4834-8e0b-0cc50939bf23" providerId="ADAL" clId="{225AFF14-4972-4DBC-960E-8B4184C824A0}" dt="2023-09-01T12:24:42.174" v="550" actId="14100"/>
          <ac:picMkLst>
            <pc:docMk/>
            <pc:sldMk cId="0" sldId="364"/>
            <ac:picMk id="204802" creationId="{D0794BCC-8793-38A7-4821-90F402C5CD8D}"/>
          </ac:picMkLst>
        </pc:picChg>
      </pc:sldChg>
      <pc:sldChg chg="modSp mod modNotes">
        <pc:chgData name="Mohamed Nismy" userId="504480ca-6d25-4834-8e0b-0cc50939bf23" providerId="ADAL" clId="{225AFF14-4972-4DBC-960E-8B4184C824A0}" dt="2023-09-01T12:25:29.517" v="563" actId="1036"/>
        <pc:sldMkLst>
          <pc:docMk/>
          <pc:sldMk cId="0" sldId="365"/>
        </pc:sldMkLst>
        <pc:spChg chg="mod">
          <ac:chgData name="Mohamed Nismy" userId="504480ca-6d25-4834-8e0b-0cc50939bf23" providerId="ADAL" clId="{225AFF14-4972-4DBC-960E-8B4184C824A0}" dt="2023-09-01T12:07:30.216" v="10"/>
          <ac:spMkLst>
            <pc:docMk/>
            <pc:sldMk cId="0" sldId="365"/>
            <ac:spMk id="4" creationId="{1DBF3B75-1C7C-8589-3931-22B1104F6F8A}"/>
          </ac:spMkLst>
        </pc:spChg>
        <pc:spChg chg="mod">
          <ac:chgData name="Mohamed Nismy" userId="504480ca-6d25-4834-8e0b-0cc50939bf23" providerId="ADAL" clId="{225AFF14-4972-4DBC-960E-8B4184C824A0}" dt="2023-09-01T12:07:30.216" v="10"/>
          <ac:spMkLst>
            <pc:docMk/>
            <pc:sldMk cId="0" sldId="365"/>
            <ac:spMk id="11" creationId="{D497C99A-54E3-4EDD-0C72-3C1C3CE7C682}"/>
          </ac:spMkLst>
        </pc:spChg>
        <pc:spChg chg="mod">
          <ac:chgData name="Mohamed Nismy" userId="504480ca-6d25-4834-8e0b-0cc50939bf23" providerId="ADAL" clId="{225AFF14-4972-4DBC-960E-8B4184C824A0}" dt="2023-09-01T12:25:23.584" v="560" actId="14100"/>
          <ac:spMkLst>
            <pc:docMk/>
            <pc:sldMk cId="0" sldId="365"/>
            <ac:spMk id="112642" creationId="{732475F8-1767-9BF3-60E9-625F95265A13}"/>
          </ac:spMkLst>
        </pc:spChg>
        <pc:picChg chg="mod">
          <ac:chgData name="Mohamed Nismy" userId="504480ca-6d25-4834-8e0b-0cc50939bf23" providerId="ADAL" clId="{225AFF14-4972-4DBC-960E-8B4184C824A0}" dt="2023-09-01T12:25:29.517" v="563" actId="1036"/>
          <ac:picMkLst>
            <pc:docMk/>
            <pc:sldMk cId="0" sldId="365"/>
            <ac:picMk id="206852" creationId="{3D1C0A1C-4188-CC80-E426-024690C0DEC4}"/>
          </ac:picMkLst>
        </pc:picChg>
      </pc:sldChg>
      <pc:sldChg chg="modSp mod modNotes">
        <pc:chgData name="Mohamed Nismy" userId="504480ca-6d25-4834-8e0b-0cc50939bf23" providerId="ADAL" clId="{225AFF14-4972-4DBC-960E-8B4184C824A0}" dt="2023-09-01T12:26:09.267" v="605" actId="1036"/>
        <pc:sldMkLst>
          <pc:docMk/>
          <pc:sldMk cId="0" sldId="366"/>
        </pc:sldMkLst>
        <pc:spChg chg="mod">
          <ac:chgData name="Mohamed Nismy" userId="504480ca-6d25-4834-8e0b-0cc50939bf23" providerId="ADAL" clId="{225AFF14-4972-4DBC-960E-8B4184C824A0}" dt="2023-09-01T12:25:48.484" v="581" actId="1035"/>
          <ac:spMkLst>
            <pc:docMk/>
            <pc:sldMk cId="0" sldId="366"/>
            <ac:spMk id="4" creationId="{E935F64C-F079-DC71-7A3A-6B7FAC540201}"/>
          </ac:spMkLst>
        </pc:spChg>
        <pc:spChg chg="mod">
          <ac:chgData name="Mohamed Nismy" userId="504480ca-6d25-4834-8e0b-0cc50939bf23" providerId="ADAL" clId="{225AFF14-4972-4DBC-960E-8B4184C824A0}" dt="2023-09-01T12:07:30.216" v="10"/>
          <ac:spMkLst>
            <pc:docMk/>
            <pc:sldMk cId="0" sldId="366"/>
            <ac:spMk id="5" creationId="{B3AE8537-AE90-4F85-7E10-4CA11061E07B}"/>
          </ac:spMkLst>
        </pc:spChg>
        <pc:spChg chg="mod">
          <ac:chgData name="Mohamed Nismy" userId="504480ca-6d25-4834-8e0b-0cc50939bf23" providerId="ADAL" clId="{225AFF14-4972-4DBC-960E-8B4184C824A0}" dt="2023-09-01T12:26:09.267" v="605" actId="1036"/>
          <ac:spMkLst>
            <pc:docMk/>
            <pc:sldMk cId="0" sldId="366"/>
            <ac:spMk id="208899" creationId="{768625A4-E017-1D39-7AC1-5A489E7D1BF9}"/>
          </ac:spMkLst>
        </pc:spChg>
        <pc:picChg chg="mod">
          <ac:chgData name="Mohamed Nismy" userId="504480ca-6d25-4834-8e0b-0cc50939bf23" providerId="ADAL" clId="{225AFF14-4972-4DBC-960E-8B4184C824A0}" dt="2023-09-01T12:25:40.407" v="570" actId="1036"/>
          <ac:picMkLst>
            <pc:docMk/>
            <pc:sldMk cId="0" sldId="366"/>
            <ac:picMk id="208898" creationId="{327A53BE-3201-8E01-70D0-87DED90C36F4}"/>
          </ac:picMkLst>
        </pc:picChg>
      </pc:sldChg>
      <pc:sldChg chg="modSp mod modNotes">
        <pc:chgData name="Mohamed Nismy" userId="504480ca-6d25-4834-8e0b-0cc50939bf23" providerId="ADAL" clId="{225AFF14-4972-4DBC-960E-8B4184C824A0}" dt="2023-09-01T12:27:34.838" v="646" actId="14100"/>
        <pc:sldMkLst>
          <pc:docMk/>
          <pc:sldMk cId="0" sldId="367"/>
        </pc:sldMkLst>
        <pc:spChg chg="mod">
          <ac:chgData name="Mohamed Nismy" userId="504480ca-6d25-4834-8e0b-0cc50939bf23" providerId="ADAL" clId="{225AFF14-4972-4DBC-960E-8B4184C824A0}" dt="2023-09-01T12:07:30.216" v="10"/>
          <ac:spMkLst>
            <pc:docMk/>
            <pc:sldMk cId="0" sldId="367"/>
            <ac:spMk id="4" creationId="{6AE3CBD6-71A5-5E06-1B9B-BC241847E45C}"/>
          </ac:spMkLst>
        </pc:spChg>
        <pc:spChg chg="mod">
          <ac:chgData name="Mohamed Nismy" userId="504480ca-6d25-4834-8e0b-0cc50939bf23" providerId="ADAL" clId="{225AFF14-4972-4DBC-960E-8B4184C824A0}" dt="2023-09-01T12:27:18.659" v="633" actId="1038"/>
          <ac:spMkLst>
            <pc:docMk/>
            <pc:sldMk cId="0" sldId="367"/>
            <ac:spMk id="210946" creationId="{53855A7A-8ABA-C903-3869-4EFAAD89BEC4}"/>
          </ac:spMkLst>
        </pc:spChg>
        <pc:spChg chg="mod">
          <ac:chgData name="Mohamed Nismy" userId="504480ca-6d25-4834-8e0b-0cc50939bf23" providerId="ADAL" clId="{225AFF14-4972-4DBC-960E-8B4184C824A0}" dt="2023-09-01T12:27:34.838" v="646" actId="14100"/>
          <ac:spMkLst>
            <pc:docMk/>
            <pc:sldMk cId="0" sldId="367"/>
            <ac:spMk id="210947" creationId="{1E0890A7-6A4C-D04E-A3D7-17A176166861}"/>
          </ac:spMkLst>
        </pc:spChg>
      </pc:sldChg>
      <pc:sldChg chg="modSp mod modNotes">
        <pc:chgData name="Mohamed Nismy" userId="504480ca-6d25-4834-8e0b-0cc50939bf23" providerId="ADAL" clId="{225AFF14-4972-4DBC-960E-8B4184C824A0}" dt="2023-09-01T12:28:45.581" v="735" actId="1035"/>
        <pc:sldMkLst>
          <pc:docMk/>
          <pc:sldMk cId="0" sldId="368"/>
        </pc:sldMkLst>
        <pc:spChg chg="mod">
          <ac:chgData name="Mohamed Nismy" userId="504480ca-6d25-4834-8e0b-0cc50939bf23" providerId="ADAL" clId="{225AFF14-4972-4DBC-960E-8B4184C824A0}" dt="2023-09-01T12:07:30.216" v="10"/>
          <ac:spMkLst>
            <pc:docMk/>
            <pc:sldMk cId="0" sldId="368"/>
            <ac:spMk id="4" creationId="{5D6ACA30-7C31-81CA-9DCB-C30A348339E5}"/>
          </ac:spMkLst>
        </pc:spChg>
        <pc:spChg chg="mod">
          <ac:chgData name="Mohamed Nismy" userId="504480ca-6d25-4834-8e0b-0cc50939bf23" providerId="ADAL" clId="{225AFF14-4972-4DBC-960E-8B4184C824A0}" dt="2023-09-01T12:28:26.313" v="681" actId="1038"/>
          <ac:spMkLst>
            <pc:docMk/>
            <pc:sldMk cId="0" sldId="368"/>
            <ac:spMk id="7" creationId="{E4E21A4C-271F-DCA3-BB8B-A7130E40FDA9}"/>
          </ac:spMkLst>
        </pc:spChg>
        <pc:spChg chg="mod">
          <ac:chgData name="Mohamed Nismy" userId="504480ca-6d25-4834-8e0b-0cc50939bf23" providerId="ADAL" clId="{225AFF14-4972-4DBC-960E-8B4184C824A0}" dt="2023-09-01T12:28:34.656" v="700" actId="1035"/>
          <ac:spMkLst>
            <pc:docMk/>
            <pc:sldMk cId="0" sldId="368"/>
            <ac:spMk id="212995" creationId="{2C216348-5F2B-2E43-8651-42C19B8A320B}"/>
          </ac:spMkLst>
        </pc:spChg>
        <pc:spChg chg="mod">
          <ac:chgData name="Mohamed Nismy" userId="504480ca-6d25-4834-8e0b-0cc50939bf23" providerId="ADAL" clId="{225AFF14-4972-4DBC-960E-8B4184C824A0}" dt="2023-09-01T12:28:45.581" v="735" actId="1035"/>
          <ac:spMkLst>
            <pc:docMk/>
            <pc:sldMk cId="0" sldId="368"/>
            <ac:spMk id="212996" creationId="{81880E89-3182-540E-EF64-855EF87495DB}"/>
          </ac:spMkLst>
        </pc:spChg>
      </pc:sldChg>
      <pc:sldChg chg="modSp mod modNotes">
        <pc:chgData name="Mohamed Nismy" userId="504480ca-6d25-4834-8e0b-0cc50939bf23" providerId="ADAL" clId="{225AFF14-4972-4DBC-960E-8B4184C824A0}" dt="2023-09-01T12:29:20.803" v="775" actId="14100"/>
        <pc:sldMkLst>
          <pc:docMk/>
          <pc:sldMk cId="0" sldId="369"/>
        </pc:sldMkLst>
        <pc:spChg chg="mod">
          <ac:chgData name="Mohamed Nismy" userId="504480ca-6d25-4834-8e0b-0cc50939bf23" providerId="ADAL" clId="{225AFF14-4972-4DBC-960E-8B4184C824A0}" dt="2023-09-01T12:07:30.216" v="10"/>
          <ac:spMkLst>
            <pc:docMk/>
            <pc:sldMk cId="0" sldId="369"/>
            <ac:spMk id="4" creationId="{51B2877F-8746-111A-2274-339E1BF9AD75}"/>
          </ac:spMkLst>
        </pc:spChg>
        <pc:spChg chg="mod">
          <ac:chgData name="Mohamed Nismy" userId="504480ca-6d25-4834-8e0b-0cc50939bf23" providerId="ADAL" clId="{225AFF14-4972-4DBC-960E-8B4184C824A0}" dt="2023-09-01T12:07:30.216" v="10"/>
          <ac:spMkLst>
            <pc:docMk/>
            <pc:sldMk cId="0" sldId="369"/>
            <ac:spMk id="5" creationId="{6FC02DAE-4531-45C5-835D-ADBBEC2038EA}"/>
          </ac:spMkLst>
        </pc:spChg>
        <pc:spChg chg="mod">
          <ac:chgData name="Mohamed Nismy" userId="504480ca-6d25-4834-8e0b-0cc50939bf23" providerId="ADAL" clId="{225AFF14-4972-4DBC-960E-8B4184C824A0}" dt="2023-09-01T12:29:04.770" v="761" actId="1037"/>
          <ac:spMkLst>
            <pc:docMk/>
            <pc:sldMk cId="0" sldId="369"/>
            <ac:spMk id="215042" creationId="{87664182-6A0D-F330-5924-F7D1D7338AA6}"/>
          </ac:spMkLst>
        </pc:spChg>
        <pc:spChg chg="mod">
          <ac:chgData name="Mohamed Nismy" userId="504480ca-6d25-4834-8e0b-0cc50939bf23" providerId="ADAL" clId="{225AFF14-4972-4DBC-960E-8B4184C824A0}" dt="2023-09-01T12:29:20.803" v="775" actId="14100"/>
          <ac:spMkLst>
            <pc:docMk/>
            <pc:sldMk cId="0" sldId="369"/>
            <ac:spMk id="215043" creationId="{44573F28-6361-63F3-666B-C647A2984D9D}"/>
          </ac:spMkLst>
        </pc:spChg>
      </pc:sldChg>
      <pc:sldChg chg="modSp mod modNotes">
        <pc:chgData name="Mohamed Nismy" userId="504480ca-6d25-4834-8e0b-0cc50939bf23" providerId="ADAL" clId="{225AFF14-4972-4DBC-960E-8B4184C824A0}" dt="2023-09-01T12:31:30.176" v="870" actId="20577"/>
        <pc:sldMkLst>
          <pc:docMk/>
          <pc:sldMk cId="0" sldId="371"/>
        </pc:sldMkLst>
        <pc:spChg chg="mod">
          <ac:chgData name="Mohamed Nismy" userId="504480ca-6d25-4834-8e0b-0cc50939bf23" providerId="ADAL" clId="{225AFF14-4972-4DBC-960E-8B4184C824A0}" dt="2023-09-01T12:07:30.216" v="10"/>
          <ac:spMkLst>
            <pc:docMk/>
            <pc:sldMk cId="0" sldId="371"/>
            <ac:spMk id="4" creationId="{73E7F03B-B3BD-BE58-8E34-441FF912DEED}"/>
          </ac:spMkLst>
        </pc:spChg>
        <pc:spChg chg="mod">
          <ac:chgData name="Mohamed Nismy" userId="504480ca-6d25-4834-8e0b-0cc50939bf23" providerId="ADAL" clId="{225AFF14-4972-4DBC-960E-8B4184C824A0}" dt="2023-09-01T12:31:30.176" v="870" actId="20577"/>
          <ac:spMkLst>
            <pc:docMk/>
            <pc:sldMk cId="0" sldId="371"/>
            <ac:spMk id="35843" creationId="{ED0456FB-2CF7-14A7-1E7F-0EF94BE0FD01}"/>
          </ac:spMkLst>
        </pc:spChg>
        <pc:spChg chg="mod">
          <ac:chgData name="Mohamed Nismy" userId="504480ca-6d25-4834-8e0b-0cc50939bf23" providerId="ADAL" clId="{225AFF14-4972-4DBC-960E-8B4184C824A0}" dt="2023-09-01T12:29:43.976" v="814" actId="1037"/>
          <ac:spMkLst>
            <pc:docMk/>
            <pc:sldMk cId="0" sldId="371"/>
            <ac:spMk id="219140" creationId="{291A5A71-C77A-A110-045B-B15BAE17F2ED}"/>
          </ac:spMkLst>
        </pc:spChg>
      </pc:sldChg>
      <pc:sldChg chg="modSp mod modNotes">
        <pc:chgData name="Mohamed Nismy" userId="504480ca-6d25-4834-8e0b-0cc50939bf23" providerId="ADAL" clId="{225AFF14-4972-4DBC-960E-8B4184C824A0}" dt="2023-09-01T12:32:11.418" v="893" actId="1035"/>
        <pc:sldMkLst>
          <pc:docMk/>
          <pc:sldMk cId="0" sldId="372"/>
        </pc:sldMkLst>
        <pc:spChg chg="mod">
          <ac:chgData name="Mohamed Nismy" userId="504480ca-6d25-4834-8e0b-0cc50939bf23" providerId="ADAL" clId="{225AFF14-4972-4DBC-960E-8B4184C824A0}" dt="2023-09-01T12:07:30.216" v="10"/>
          <ac:spMkLst>
            <pc:docMk/>
            <pc:sldMk cId="0" sldId="372"/>
            <ac:spMk id="4" creationId="{8AEC045B-7527-F55D-C762-E917A9FAA5CA}"/>
          </ac:spMkLst>
        </pc:spChg>
        <pc:spChg chg="mod">
          <ac:chgData name="Mohamed Nismy" userId="504480ca-6d25-4834-8e0b-0cc50939bf23" providerId="ADAL" clId="{225AFF14-4972-4DBC-960E-8B4184C824A0}" dt="2023-09-01T12:31:57.630" v="885" actId="1035"/>
          <ac:spMkLst>
            <pc:docMk/>
            <pc:sldMk cId="0" sldId="372"/>
            <ac:spMk id="221188" creationId="{F026D876-7C88-7448-709C-AE560E0D70E3}"/>
          </ac:spMkLst>
        </pc:spChg>
        <pc:picChg chg="mod">
          <ac:chgData name="Mohamed Nismy" userId="504480ca-6d25-4834-8e0b-0cc50939bf23" providerId="ADAL" clId="{225AFF14-4972-4DBC-960E-8B4184C824A0}" dt="2023-09-01T12:32:11.418" v="893" actId="1035"/>
          <ac:picMkLst>
            <pc:docMk/>
            <pc:sldMk cId="0" sldId="372"/>
            <ac:picMk id="221190" creationId="{2EFC750C-B099-C797-6BAD-038A03C7BF9E}"/>
          </ac:picMkLst>
        </pc:picChg>
      </pc:sldChg>
      <pc:sldChg chg="modSp del modNotes">
        <pc:chgData name="Mohamed Nismy" userId="504480ca-6d25-4834-8e0b-0cc50939bf23" providerId="ADAL" clId="{225AFF14-4972-4DBC-960E-8B4184C824A0}" dt="2023-09-03T02:28:20.291" v="1440" actId="47"/>
        <pc:sldMkLst>
          <pc:docMk/>
          <pc:sldMk cId="0" sldId="373"/>
        </pc:sldMkLst>
        <pc:spChg chg="mod">
          <ac:chgData name="Mohamed Nismy" userId="504480ca-6d25-4834-8e0b-0cc50939bf23" providerId="ADAL" clId="{225AFF14-4972-4DBC-960E-8B4184C824A0}" dt="2023-09-01T12:07:30.216" v="10"/>
          <ac:spMkLst>
            <pc:docMk/>
            <pc:sldMk cId="0" sldId="373"/>
            <ac:spMk id="4" creationId="{06C50250-49C2-89F5-1C14-4E46A750A922}"/>
          </ac:spMkLst>
        </pc:spChg>
        <pc:spChg chg="mod">
          <ac:chgData name="Mohamed Nismy" userId="504480ca-6d25-4834-8e0b-0cc50939bf23" providerId="ADAL" clId="{225AFF14-4972-4DBC-960E-8B4184C824A0}" dt="2023-09-01T12:33:04.309" v="910" actId="1035"/>
          <ac:spMkLst>
            <pc:docMk/>
            <pc:sldMk cId="0" sldId="373"/>
            <ac:spMk id="223236" creationId="{9D224D0A-DB59-814D-A019-CAAF01B3DF7E}"/>
          </ac:spMkLst>
        </pc:spChg>
        <pc:spChg chg="mod">
          <ac:chgData name="Mohamed Nismy" userId="504480ca-6d25-4834-8e0b-0cc50939bf23" providerId="ADAL" clId="{225AFF14-4972-4DBC-960E-8B4184C824A0}" dt="2023-09-01T12:33:19.576" v="913" actId="14100"/>
          <ac:spMkLst>
            <pc:docMk/>
            <pc:sldMk cId="0" sldId="373"/>
            <ac:spMk id="223237" creationId="{C0F9D725-86BA-F4B1-9DDD-BB1E0C6B953B}"/>
          </ac:spMkLst>
        </pc:spChg>
      </pc:sldChg>
      <pc:sldChg chg="modSp del mod">
        <pc:chgData name="Mohamed Nismy" userId="504480ca-6d25-4834-8e0b-0cc50939bf23" providerId="ADAL" clId="{225AFF14-4972-4DBC-960E-8B4184C824A0}" dt="2023-09-03T02:28:20.291" v="1440" actId="47"/>
        <pc:sldMkLst>
          <pc:docMk/>
          <pc:sldMk cId="0" sldId="374"/>
        </pc:sldMkLst>
        <pc:spChg chg="mod">
          <ac:chgData name="Mohamed Nismy" userId="504480ca-6d25-4834-8e0b-0cc50939bf23" providerId="ADAL" clId="{225AFF14-4972-4DBC-960E-8B4184C824A0}" dt="2023-09-01T12:07:30.216" v="10"/>
          <ac:spMkLst>
            <pc:docMk/>
            <pc:sldMk cId="0" sldId="374"/>
            <ac:spMk id="4" creationId="{40D468FE-23DF-B01F-30ED-4AB56FF08AA6}"/>
          </ac:spMkLst>
        </pc:spChg>
        <pc:spChg chg="mod">
          <ac:chgData name="Mohamed Nismy" userId="504480ca-6d25-4834-8e0b-0cc50939bf23" providerId="ADAL" clId="{225AFF14-4972-4DBC-960E-8B4184C824A0}" dt="2023-09-01T12:33:41.874" v="914" actId="122"/>
          <ac:spMkLst>
            <pc:docMk/>
            <pc:sldMk cId="0" sldId="374"/>
            <ac:spMk id="227330" creationId="{5107156A-64DC-6FB6-2432-899C79E6258A}"/>
          </ac:spMkLst>
        </pc:spChg>
        <pc:spChg chg="mod">
          <ac:chgData name="Mohamed Nismy" userId="504480ca-6d25-4834-8e0b-0cc50939bf23" providerId="ADAL" clId="{225AFF14-4972-4DBC-960E-8B4184C824A0}" dt="2023-09-01T12:33:50.793" v="917" actId="123"/>
          <ac:spMkLst>
            <pc:docMk/>
            <pc:sldMk cId="0" sldId="374"/>
            <ac:spMk id="227331" creationId="{DF8594AE-B569-06F1-4AED-FF122EE3417F}"/>
          </ac:spMkLst>
        </pc:spChg>
      </pc:sldChg>
      <pc:sldChg chg="modSp del mod">
        <pc:chgData name="Mohamed Nismy" userId="504480ca-6d25-4834-8e0b-0cc50939bf23" providerId="ADAL" clId="{225AFF14-4972-4DBC-960E-8B4184C824A0}" dt="2023-09-03T02:28:20.291" v="1440" actId="47"/>
        <pc:sldMkLst>
          <pc:docMk/>
          <pc:sldMk cId="0" sldId="375"/>
        </pc:sldMkLst>
        <pc:spChg chg="mod">
          <ac:chgData name="Mohamed Nismy" userId="504480ca-6d25-4834-8e0b-0cc50939bf23" providerId="ADAL" clId="{225AFF14-4972-4DBC-960E-8B4184C824A0}" dt="2023-09-01T12:07:30.216" v="10"/>
          <ac:spMkLst>
            <pc:docMk/>
            <pc:sldMk cId="0" sldId="375"/>
            <ac:spMk id="4" creationId="{542FA7D5-7738-6F06-CE56-95B5D4538248}"/>
          </ac:spMkLst>
        </pc:spChg>
        <pc:spChg chg="mod">
          <ac:chgData name="Mohamed Nismy" userId="504480ca-6d25-4834-8e0b-0cc50939bf23" providerId="ADAL" clId="{225AFF14-4972-4DBC-960E-8B4184C824A0}" dt="2023-09-01T12:35:45.483" v="949" actId="122"/>
          <ac:spMkLst>
            <pc:docMk/>
            <pc:sldMk cId="0" sldId="375"/>
            <ac:spMk id="228354" creationId="{E9261949-87D9-8894-9F2A-1DE8C5500FF5}"/>
          </ac:spMkLst>
        </pc:spChg>
        <pc:spChg chg="mod">
          <ac:chgData name="Mohamed Nismy" userId="504480ca-6d25-4834-8e0b-0cc50939bf23" providerId="ADAL" clId="{225AFF14-4972-4DBC-960E-8B4184C824A0}" dt="2023-09-01T12:33:59.871" v="919" actId="14100"/>
          <ac:spMkLst>
            <pc:docMk/>
            <pc:sldMk cId="0" sldId="375"/>
            <ac:spMk id="228355" creationId="{E6478345-351D-F8C0-0038-00C0840FFF9C}"/>
          </ac:spMkLst>
        </pc:spChg>
      </pc:sldChg>
      <pc:sldChg chg="addSp delSp modSp del mod">
        <pc:chgData name="Mohamed Nismy" userId="504480ca-6d25-4834-8e0b-0cc50939bf23" providerId="ADAL" clId="{225AFF14-4972-4DBC-960E-8B4184C824A0}" dt="2023-09-03T02:28:20.291" v="1440" actId="47"/>
        <pc:sldMkLst>
          <pc:docMk/>
          <pc:sldMk cId="0" sldId="376"/>
        </pc:sldMkLst>
        <pc:spChg chg="mod">
          <ac:chgData name="Mohamed Nismy" userId="504480ca-6d25-4834-8e0b-0cc50939bf23" providerId="ADAL" clId="{225AFF14-4972-4DBC-960E-8B4184C824A0}" dt="2023-09-01T12:07:30.216" v="10"/>
          <ac:spMkLst>
            <pc:docMk/>
            <pc:sldMk cId="0" sldId="376"/>
            <ac:spMk id="4" creationId="{53186EDE-D580-E147-77E8-7D32F9B3E92C}"/>
          </ac:spMkLst>
        </pc:spChg>
        <pc:spChg chg="add del mod">
          <ac:chgData name="Mohamed Nismy" userId="504480ca-6d25-4834-8e0b-0cc50939bf23" providerId="ADAL" clId="{225AFF14-4972-4DBC-960E-8B4184C824A0}" dt="2023-09-01T12:32:42.478" v="900" actId="478"/>
          <ac:spMkLst>
            <pc:docMk/>
            <pc:sldMk cId="0" sldId="376"/>
            <ac:spMk id="6" creationId="{1E4EF684-452A-26BF-93AD-B69448A2F2C9}"/>
          </ac:spMkLst>
        </pc:spChg>
        <pc:spChg chg="mod">
          <ac:chgData name="Mohamed Nismy" userId="504480ca-6d25-4834-8e0b-0cc50939bf23" providerId="ADAL" clId="{225AFF14-4972-4DBC-960E-8B4184C824A0}" dt="2023-09-01T12:39:53.508" v="965" actId="122"/>
          <ac:spMkLst>
            <pc:docMk/>
            <pc:sldMk cId="0" sldId="376"/>
            <ac:spMk id="229378" creationId="{8BBEA252-4E5E-2322-9834-A5C274E7F934}"/>
          </ac:spMkLst>
        </pc:spChg>
        <pc:spChg chg="del mod">
          <ac:chgData name="Mohamed Nismy" userId="504480ca-6d25-4834-8e0b-0cc50939bf23" providerId="ADAL" clId="{225AFF14-4972-4DBC-960E-8B4184C824A0}" dt="2023-09-01T12:32:39.494" v="899" actId="478"/>
          <ac:spMkLst>
            <pc:docMk/>
            <pc:sldMk cId="0" sldId="376"/>
            <ac:spMk id="229379" creationId="{32F356EC-60EA-EAD2-11D0-15ED8E56AF43}"/>
          </ac:spMkLst>
        </pc:spChg>
      </pc:sldChg>
      <pc:sldChg chg="modSp mod">
        <pc:chgData name="Mohamed Nismy" userId="504480ca-6d25-4834-8e0b-0cc50939bf23" providerId="ADAL" clId="{225AFF14-4972-4DBC-960E-8B4184C824A0}" dt="2023-09-01T12:42:05.584" v="990" actId="1035"/>
        <pc:sldMkLst>
          <pc:docMk/>
          <pc:sldMk cId="0" sldId="377"/>
        </pc:sldMkLst>
        <pc:spChg chg="mod">
          <ac:chgData name="Mohamed Nismy" userId="504480ca-6d25-4834-8e0b-0cc50939bf23" providerId="ADAL" clId="{225AFF14-4972-4DBC-960E-8B4184C824A0}" dt="2023-09-01T12:07:30.216" v="10"/>
          <ac:spMkLst>
            <pc:docMk/>
            <pc:sldMk cId="0" sldId="377"/>
            <ac:spMk id="4" creationId="{D80EC75A-D9A0-D064-67BA-B617BFE9D46B}"/>
          </ac:spMkLst>
        </pc:spChg>
        <pc:spChg chg="mod">
          <ac:chgData name="Mohamed Nismy" userId="504480ca-6d25-4834-8e0b-0cc50939bf23" providerId="ADAL" clId="{225AFF14-4972-4DBC-960E-8B4184C824A0}" dt="2023-09-01T12:42:05.584" v="990" actId="1035"/>
          <ac:spMkLst>
            <pc:docMk/>
            <pc:sldMk cId="0" sldId="377"/>
            <ac:spMk id="230402" creationId="{A8143611-E427-5ED4-3AA8-E0CFAAC44C6A}"/>
          </ac:spMkLst>
        </pc:spChg>
        <pc:spChg chg="mod">
          <ac:chgData name="Mohamed Nismy" userId="504480ca-6d25-4834-8e0b-0cc50939bf23" providerId="ADAL" clId="{225AFF14-4972-4DBC-960E-8B4184C824A0}" dt="2023-09-01T12:41:49.459" v="983" actId="14100"/>
          <ac:spMkLst>
            <pc:docMk/>
            <pc:sldMk cId="0" sldId="377"/>
            <ac:spMk id="230403" creationId="{2E8FFE71-2B11-D397-2638-782A5EB7D5E7}"/>
          </ac:spMkLst>
        </pc:spChg>
      </pc:sldChg>
      <pc:sldChg chg="modSp mod">
        <pc:chgData name="Mohamed Nismy" userId="504480ca-6d25-4834-8e0b-0cc50939bf23" providerId="ADAL" clId="{225AFF14-4972-4DBC-960E-8B4184C824A0}" dt="2023-09-01T12:50:00.817" v="1012" actId="1036"/>
        <pc:sldMkLst>
          <pc:docMk/>
          <pc:sldMk cId="0" sldId="378"/>
        </pc:sldMkLst>
        <pc:spChg chg="mod">
          <ac:chgData name="Mohamed Nismy" userId="504480ca-6d25-4834-8e0b-0cc50939bf23" providerId="ADAL" clId="{225AFF14-4972-4DBC-960E-8B4184C824A0}" dt="2023-09-01T12:07:30.216" v="10"/>
          <ac:spMkLst>
            <pc:docMk/>
            <pc:sldMk cId="0" sldId="378"/>
            <ac:spMk id="4" creationId="{B68AD023-4A02-70CC-696B-BDCF209CEE9B}"/>
          </ac:spMkLst>
        </pc:spChg>
        <pc:spChg chg="mod">
          <ac:chgData name="Mohamed Nismy" userId="504480ca-6d25-4834-8e0b-0cc50939bf23" providerId="ADAL" clId="{225AFF14-4972-4DBC-960E-8B4184C824A0}" dt="2023-09-01T12:49:56.864" v="1010" actId="1036"/>
          <ac:spMkLst>
            <pc:docMk/>
            <pc:sldMk cId="0" sldId="378"/>
            <ac:spMk id="231426" creationId="{8513BF91-A64A-F6EE-A748-7F7D7B5B73E8}"/>
          </ac:spMkLst>
        </pc:spChg>
        <pc:spChg chg="mod">
          <ac:chgData name="Mohamed Nismy" userId="504480ca-6d25-4834-8e0b-0cc50939bf23" providerId="ADAL" clId="{225AFF14-4972-4DBC-960E-8B4184C824A0}" dt="2023-09-01T12:50:00.817" v="1012" actId="1036"/>
          <ac:spMkLst>
            <pc:docMk/>
            <pc:sldMk cId="0" sldId="378"/>
            <ac:spMk id="231427" creationId="{93839DC4-CA0F-B5A2-4DEF-1F2A3E03528C}"/>
          </ac:spMkLst>
        </pc:spChg>
      </pc:sldChg>
      <pc:sldChg chg="modSp">
        <pc:chgData name="Mohamed Nismy" userId="504480ca-6d25-4834-8e0b-0cc50939bf23" providerId="ADAL" clId="{225AFF14-4972-4DBC-960E-8B4184C824A0}" dt="2023-09-01T12:50:17.228" v="1023" actId="1038"/>
        <pc:sldMkLst>
          <pc:docMk/>
          <pc:sldMk cId="0" sldId="379"/>
        </pc:sldMkLst>
        <pc:spChg chg="mod">
          <ac:chgData name="Mohamed Nismy" userId="504480ca-6d25-4834-8e0b-0cc50939bf23" providerId="ADAL" clId="{225AFF14-4972-4DBC-960E-8B4184C824A0}" dt="2023-09-01T12:07:30.216" v="10"/>
          <ac:spMkLst>
            <pc:docMk/>
            <pc:sldMk cId="0" sldId="379"/>
            <ac:spMk id="4" creationId="{23FCECF7-3146-1F71-8260-C3E30993249F}"/>
          </ac:spMkLst>
        </pc:spChg>
        <pc:spChg chg="mod">
          <ac:chgData name="Mohamed Nismy" userId="504480ca-6d25-4834-8e0b-0cc50939bf23" providerId="ADAL" clId="{225AFF14-4972-4DBC-960E-8B4184C824A0}" dt="2023-09-01T12:07:30.216" v="10"/>
          <ac:spMkLst>
            <pc:docMk/>
            <pc:sldMk cId="0" sldId="379"/>
            <ac:spMk id="232451" creationId="{8AC63ED4-77B7-63BA-C700-FFD866D0FD9D}"/>
          </ac:spMkLst>
        </pc:spChg>
        <pc:spChg chg="mod">
          <ac:chgData name="Mohamed Nismy" userId="504480ca-6d25-4834-8e0b-0cc50939bf23" providerId="ADAL" clId="{225AFF14-4972-4DBC-960E-8B4184C824A0}" dt="2023-09-01T12:50:10.291" v="1013" actId="14100"/>
          <ac:spMkLst>
            <pc:docMk/>
            <pc:sldMk cId="0" sldId="379"/>
            <ac:spMk id="232452" creationId="{60D6467E-161B-2770-060A-0E40520603A5}"/>
          </ac:spMkLst>
        </pc:spChg>
        <pc:picChg chg="mod">
          <ac:chgData name="Mohamed Nismy" userId="504480ca-6d25-4834-8e0b-0cc50939bf23" providerId="ADAL" clId="{225AFF14-4972-4DBC-960E-8B4184C824A0}" dt="2023-09-01T12:50:17.228" v="1023" actId="1038"/>
          <ac:picMkLst>
            <pc:docMk/>
            <pc:sldMk cId="0" sldId="379"/>
            <ac:picMk id="232450" creationId="{8C26FAF3-EE3A-BEC8-D385-56272A838BFD}"/>
          </ac:picMkLst>
        </pc:picChg>
      </pc:sldChg>
      <pc:sldChg chg="modSp">
        <pc:chgData name="Mohamed Nismy" userId="504480ca-6d25-4834-8e0b-0cc50939bf23" providerId="ADAL" clId="{225AFF14-4972-4DBC-960E-8B4184C824A0}" dt="2023-09-01T12:07:30.216" v="10"/>
        <pc:sldMkLst>
          <pc:docMk/>
          <pc:sldMk cId="0" sldId="381"/>
        </pc:sldMkLst>
        <pc:spChg chg="mod">
          <ac:chgData name="Mohamed Nismy" userId="504480ca-6d25-4834-8e0b-0cc50939bf23" providerId="ADAL" clId="{225AFF14-4972-4DBC-960E-8B4184C824A0}" dt="2023-09-01T12:07:30.216" v="10"/>
          <ac:spMkLst>
            <pc:docMk/>
            <pc:sldMk cId="0" sldId="381"/>
            <ac:spMk id="4" creationId="{419FB18E-9720-7FF4-4230-F0423E754DA2}"/>
          </ac:spMkLst>
        </pc:spChg>
        <pc:spChg chg="mod">
          <ac:chgData name="Mohamed Nismy" userId="504480ca-6d25-4834-8e0b-0cc50939bf23" providerId="ADAL" clId="{225AFF14-4972-4DBC-960E-8B4184C824A0}" dt="2023-09-01T12:07:30.216" v="10"/>
          <ac:spMkLst>
            <pc:docMk/>
            <pc:sldMk cId="0" sldId="381"/>
            <ac:spMk id="234499" creationId="{62DD309A-8696-954E-93A3-FEE70D745B69}"/>
          </ac:spMkLst>
        </pc:spChg>
        <pc:picChg chg="mod">
          <ac:chgData name="Mohamed Nismy" userId="504480ca-6d25-4834-8e0b-0cc50939bf23" providerId="ADAL" clId="{225AFF14-4972-4DBC-960E-8B4184C824A0}" dt="2023-09-01T12:07:30.216" v="10"/>
          <ac:picMkLst>
            <pc:docMk/>
            <pc:sldMk cId="0" sldId="381"/>
            <ac:picMk id="234498" creationId="{6E638A20-3823-86F7-42BC-00323088B343}"/>
          </ac:picMkLst>
        </pc:picChg>
      </pc:sldChg>
      <pc:sldChg chg="modSp mod">
        <pc:chgData name="Mohamed Nismy" userId="504480ca-6d25-4834-8e0b-0cc50939bf23" providerId="ADAL" clId="{225AFF14-4972-4DBC-960E-8B4184C824A0}" dt="2023-09-01T12:40:24.561" v="967" actId="122"/>
        <pc:sldMkLst>
          <pc:docMk/>
          <pc:sldMk cId="0" sldId="382"/>
        </pc:sldMkLst>
        <pc:spChg chg="mod">
          <ac:chgData name="Mohamed Nismy" userId="504480ca-6d25-4834-8e0b-0cc50939bf23" providerId="ADAL" clId="{225AFF14-4972-4DBC-960E-8B4184C824A0}" dt="2023-09-01T12:07:30.216" v="10"/>
          <ac:spMkLst>
            <pc:docMk/>
            <pc:sldMk cId="0" sldId="382"/>
            <ac:spMk id="4" creationId="{ED8600CC-026A-A5C6-0A1E-39AAA5C4C187}"/>
          </ac:spMkLst>
        </pc:spChg>
        <pc:spChg chg="mod">
          <ac:chgData name="Mohamed Nismy" userId="504480ca-6d25-4834-8e0b-0cc50939bf23" providerId="ADAL" clId="{225AFF14-4972-4DBC-960E-8B4184C824A0}" dt="2023-09-01T12:40:24.561" v="967" actId="122"/>
          <ac:spMkLst>
            <pc:docMk/>
            <pc:sldMk cId="0" sldId="382"/>
            <ac:spMk id="235522" creationId="{B3A9379C-2E9E-E4D6-A3FB-51235B0B2AC6}"/>
          </ac:spMkLst>
        </pc:spChg>
        <pc:spChg chg="mod">
          <ac:chgData name="Mohamed Nismy" userId="504480ca-6d25-4834-8e0b-0cc50939bf23" providerId="ADAL" clId="{225AFF14-4972-4DBC-960E-8B4184C824A0}" dt="2023-09-01T12:07:30.216" v="10"/>
          <ac:spMkLst>
            <pc:docMk/>
            <pc:sldMk cId="0" sldId="382"/>
            <ac:spMk id="235523" creationId="{1B4CCE9C-E1F2-2233-7F1D-DDE50A1726B0}"/>
          </ac:spMkLst>
        </pc:spChg>
      </pc:sldChg>
      <pc:sldChg chg="modSp del mod modNotes">
        <pc:chgData name="Mohamed Nismy" userId="504480ca-6d25-4834-8e0b-0cc50939bf23" providerId="ADAL" clId="{225AFF14-4972-4DBC-960E-8B4184C824A0}" dt="2023-09-01T12:41:37.565" v="980" actId="47"/>
        <pc:sldMkLst>
          <pc:docMk/>
          <pc:sldMk cId="0" sldId="383"/>
        </pc:sldMkLst>
        <pc:spChg chg="mod">
          <ac:chgData name="Mohamed Nismy" userId="504480ca-6d25-4834-8e0b-0cc50939bf23" providerId="ADAL" clId="{225AFF14-4972-4DBC-960E-8B4184C824A0}" dt="2023-09-01T12:07:30.216" v="10"/>
          <ac:spMkLst>
            <pc:docMk/>
            <pc:sldMk cId="0" sldId="383"/>
            <ac:spMk id="2" creationId="{E73FB7BE-C7C7-2330-9240-2850F5F4F199}"/>
          </ac:spMkLst>
        </pc:spChg>
        <pc:spChg chg="mod">
          <ac:chgData name="Mohamed Nismy" userId="504480ca-6d25-4834-8e0b-0cc50939bf23" providerId="ADAL" clId="{225AFF14-4972-4DBC-960E-8B4184C824A0}" dt="2023-09-01T12:41:02.935" v="979" actId="14100"/>
          <ac:spMkLst>
            <pc:docMk/>
            <pc:sldMk cId="0" sldId="383"/>
            <ac:spMk id="236546" creationId="{8CFDD338-0694-5F28-E54E-7E9B1492D288}"/>
          </ac:spMkLst>
        </pc:spChg>
        <pc:spChg chg="mod">
          <ac:chgData name="Mohamed Nismy" userId="504480ca-6d25-4834-8e0b-0cc50939bf23" providerId="ADAL" clId="{225AFF14-4972-4DBC-960E-8B4184C824A0}" dt="2023-09-01T12:40:50.529" v="976" actId="1036"/>
          <ac:spMkLst>
            <pc:docMk/>
            <pc:sldMk cId="0" sldId="383"/>
            <ac:spMk id="236547" creationId="{F25D7D21-C92B-8371-531C-0296472DBDD0}"/>
          </ac:spMkLst>
        </pc:spChg>
        <pc:spChg chg="mod">
          <ac:chgData name="Mohamed Nismy" userId="504480ca-6d25-4834-8e0b-0cc50939bf23" providerId="ADAL" clId="{225AFF14-4972-4DBC-960E-8B4184C824A0}" dt="2023-09-01T12:40:50.529" v="976" actId="1036"/>
          <ac:spMkLst>
            <pc:docMk/>
            <pc:sldMk cId="0" sldId="383"/>
            <ac:spMk id="236548" creationId="{95C1E568-2D7D-969E-5314-B66BEDEFDA2B}"/>
          </ac:spMkLst>
        </pc:spChg>
        <pc:spChg chg="mod">
          <ac:chgData name="Mohamed Nismy" userId="504480ca-6d25-4834-8e0b-0cc50939bf23" providerId="ADAL" clId="{225AFF14-4972-4DBC-960E-8B4184C824A0}" dt="2023-09-01T12:40:50.529" v="976" actId="1036"/>
          <ac:spMkLst>
            <pc:docMk/>
            <pc:sldMk cId="0" sldId="383"/>
            <ac:spMk id="236549" creationId="{283F61E7-3291-6AA1-B222-DB42297C4959}"/>
          </ac:spMkLst>
        </pc:spChg>
        <pc:spChg chg="mod">
          <ac:chgData name="Mohamed Nismy" userId="504480ca-6d25-4834-8e0b-0cc50939bf23" providerId="ADAL" clId="{225AFF14-4972-4DBC-960E-8B4184C824A0}" dt="2023-09-01T12:40:50.529" v="976" actId="1036"/>
          <ac:spMkLst>
            <pc:docMk/>
            <pc:sldMk cId="0" sldId="383"/>
            <ac:spMk id="236550" creationId="{13BC76AF-3D86-379C-94F4-0FFF86DA5D8E}"/>
          </ac:spMkLst>
        </pc:spChg>
        <pc:spChg chg="mod">
          <ac:chgData name="Mohamed Nismy" userId="504480ca-6d25-4834-8e0b-0cc50939bf23" providerId="ADAL" clId="{225AFF14-4972-4DBC-960E-8B4184C824A0}" dt="2023-09-01T12:40:50.529" v="976" actId="1036"/>
          <ac:spMkLst>
            <pc:docMk/>
            <pc:sldMk cId="0" sldId="383"/>
            <ac:spMk id="236551" creationId="{60CCF954-03FD-0168-4A3C-AC8869DE1410}"/>
          </ac:spMkLst>
        </pc:spChg>
        <pc:spChg chg="mod">
          <ac:chgData name="Mohamed Nismy" userId="504480ca-6d25-4834-8e0b-0cc50939bf23" providerId="ADAL" clId="{225AFF14-4972-4DBC-960E-8B4184C824A0}" dt="2023-09-01T12:40:50.529" v="976" actId="1036"/>
          <ac:spMkLst>
            <pc:docMk/>
            <pc:sldMk cId="0" sldId="383"/>
            <ac:spMk id="236552" creationId="{B9FFB299-1562-F84D-D7AA-F1D939EA1722}"/>
          </ac:spMkLst>
        </pc:spChg>
        <pc:spChg chg="mod">
          <ac:chgData name="Mohamed Nismy" userId="504480ca-6d25-4834-8e0b-0cc50939bf23" providerId="ADAL" clId="{225AFF14-4972-4DBC-960E-8B4184C824A0}" dt="2023-09-01T12:40:50.529" v="976" actId="1036"/>
          <ac:spMkLst>
            <pc:docMk/>
            <pc:sldMk cId="0" sldId="383"/>
            <ac:spMk id="236553" creationId="{E9905507-C14C-AC57-078C-B09564C1764F}"/>
          </ac:spMkLst>
        </pc:spChg>
        <pc:spChg chg="mod">
          <ac:chgData name="Mohamed Nismy" userId="504480ca-6d25-4834-8e0b-0cc50939bf23" providerId="ADAL" clId="{225AFF14-4972-4DBC-960E-8B4184C824A0}" dt="2023-09-01T12:40:50.529" v="976" actId="1036"/>
          <ac:spMkLst>
            <pc:docMk/>
            <pc:sldMk cId="0" sldId="383"/>
            <ac:spMk id="236554" creationId="{046EE8FF-1B75-BAB4-0587-97211A43E1C9}"/>
          </ac:spMkLst>
        </pc:spChg>
        <pc:spChg chg="mod">
          <ac:chgData name="Mohamed Nismy" userId="504480ca-6d25-4834-8e0b-0cc50939bf23" providerId="ADAL" clId="{225AFF14-4972-4DBC-960E-8B4184C824A0}" dt="2023-09-01T12:40:50.529" v="976" actId="1036"/>
          <ac:spMkLst>
            <pc:docMk/>
            <pc:sldMk cId="0" sldId="383"/>
            <ac:spMk id="236555" creationId="{AFB1B865-5292-F2BC-E5BA-4D2DB3D9386D}"/>
          </ac:spMkLst>
        </pc:spChg>
        <pc:spChg chg="mod">
          <ac:chgData name="Mohamed Nismy" userId="504480ca-6d25-4834-8e0b-0cc50939bf23" providerId="ADAL" clId="{225AFF14-4972-4DBC-960E-8B4184C824A0}" dt="2023-09-01T12:40:50.529" v="976" actId="1036"/>
          <ac:spMkLst>
            <pc:docMk/>
            <pc:sldMk cId="0" sldId="383"/>
            <ac:spMk id="236556" creationId="{3818F65E-ADE1-B798-841E-56B18F92D7E2}"/>
          </ac:spMkLst>
        </pc:spChg>
        <pc:spChg chg="mod">
          <ac:chgData name="Mohamed Nismy" userId="504480ca-6d25-4834-8e0b-0cc50939bf23" providerId="ADAL" clId="{225AFF14-4972-4DBC-960E-8B4184C824A0}" dt="2023-09-01T12:40:50.529" v="976" actId="1036"/>
          <ac:spMkLst>
            <pc:docMk/>
            <pc:sldMk cId="0" sldId="383"/>
            <ac:spMk id="236557" creationId="{DBCEF463-B823-B873-07D5-FBA3D86B3F9E}"/>
          </ac:spMkLst>
        </pc:spChg>
        <pc:spChg chg="mod">
          <ac:chgData name="Mohamed Nismy" userId="504480ca-6d25-4834-8e0b-0cc50939bf23" providerId="ADAL" clId="{225AFF14-4972-4DBC-960E-8B4184C824A0}" dt="2023-09-01T12:40:50.529" v="976" actId="1036"/>
          <ac:spMkLst>
            <pc:docMk/>
            <pc:sldMk cId="0" sldId="383"/>
            <ac:spMk id="236558" creationId="{4DBB1CCB-F590-53DE-4E37-47F875F89B06}"/>
          </ac:spMkLst>
        </pc:spChg>
        <pc:spChg chg="mod">
          <ac:chgData name="Mohamed Nismy" userId="504480ca-6d25-4834-8e0b-0cc50939bf23" providerId="ADAL" clId="{225AFF14-4972-4DBC-960E-8B4184C824A0}" dt="2023-09-01T12:40:50.529" v="976" actId="1036"/>
          <ac:spMkLst>
            <pc:docMk/>
            <pc:sldMk cId="0" sldId="383"/>
            <ac:spMk id="236559" creationId="{DFBCA7A9-3085-C2B2-BB74-68E78F7C007C}"/>
          </ac:spMkLst>
        </pc:spChg>
        <pc:spChg chg="mod">
          <ac:chgData name="Mohamed Nismy" userId="504480ca-6d25-4834-8e0b-0cc50939bf23" providerId="ADAL" clId="{225AFF14-4972-4DBC-960E-8B4184C824A0}" dt="2023-09-01T12:40:50.529" v="976" actId="1036"/>
          <ac:spMkLst>
            <pc:docMk/>
            <pc:sldMk cId="0" sldId="383"/>
            <ac:spMk id="236560" creationId="{70B5F81B-086F-BBC1-25D4-E90D225DC258}"/>
          </ac:spMkLst>
        </pc:spChg>
        <pc:spChg chg="mod">
          <ac:chgData name="Mohamed Nismy" userId="504480ca-6d25-4834-8e0b-0cc50939bf23" providerId="ADAL" clId="{225AFF14-4972-4DBC-960E-8B4184C824A0}" dt="2023-09-01T12:40:50.529" v="976" actId="1036"/>
          <ac:spMkLst>
            <pc:docMk/>
            <pc:sldMk cId="0" sldId="383"/>
            <ac:spMk id="236561" creationId="{904A4166-C908-EDD6-5226-16A916F4DEDD}"/>
          </ac:spMkLst>
        </pc:spChg>
        <pc:spChg chg="mod">
          <ac:chgData name="Mohamed Nismy" userId="504480ca-6d25-4834-8e0b-0cc50939bf23" providerId="ADAL" clId="{225AFF14-4972-4DBC-960E-8B4184C824A0}" dt="2023-09-01T12:40:50.529" v="976" actId="1036"/>
          <ac:spMkLst>
            <pc:docMk/>
            <pc:sldMk cId="0" sldId="383"/>
            <ac:spMk id="236562" creationId="{D7F6A4C1-E6D2-C16F-4B9C-AA9FDBC7A5B3}"/>
          </ac:spMkLst>
        </pc:spChg>
        <pc:spChg chg="mod">
          <ac:chgData name="Mohamed Nismy" userId="504480ca-6d25-4834-8e0b-0cc50939bf23" providerId="ADAL" clId="{225AFF14-4972-4DBC-960E-8B4184C824A0}" dt="2023-09-01T12:40:50.529" v="976" actId="1036"/>
          <ac:spMkLst>
            <pc:docMk/>
            <pc:sldMk cId="0" sldId="383"/>
            <ac:spMk id="236563" creationId="{5930A5EC-777C-6974-8ACA-3A6CE191ECEE}"/>
          </ac:spMkLst>
        </pc:spChg>
        <pc:spChg chg="mod">
          <ac:chgData name="Mohamed Nismy" userId="504480ca-6d25-4834-8e0b-0cc50939bf23" providerId="ADAL" clId="{225AFF14-4972-4DBC-960E-8B4184C824A0}" dt="2023-09-01T12:40:50.529" v="976" actId="1036"/>
          <ac:spMkLst>
            <pc:docMk/>
            <pc:sldMk cId="0" sldId="383"/>
            <ac:spMk id="236564" creationId="{AA3A2DA8-B1FE-8FF6-31D2-E6515278DE06}"/>
          </ac:spMkLst>
        </pc:spChg>
        <pc:spChg chg="mod">
          <ac:chgData name="Mohamed Nismy" userId="504480ca-6d25-4834-8e0b-0cc50939bf23" providerId="ADAL" clId="{225AFF14-4972-4DBC-960E-8B4184C824A0}" dt="2023-09-01T12:40:50.529" v="976" actId="1036"/>
          <ac:spMkLst>
            <pc:docMk/>
            <pc:sldMk cId="0" sldId="383"/>
            <ac:spMk id="236565" creationId="{5C4488ED-CA3D-9002-A3DD-300B83D60016}"/>
          </ac:spMkLst>
        </pc:spChg>
        <pc:spChg chg="mod">
          <ac:chgData name="Mohamed Nismy" userId="504480ca-6d25-4834-8e0b-0cc50939bf23" providerId="ADAL" clId="{225AFF14-4972-4DBC-960E-8B4184C824A0}" dt="2023-09-01T12:40:50.529" v="976" actId="1036"/>
          <ac:spMkLst>
            <pc:docMk/>
            <pc:sldMk cId="0" sldId="383"/>
            <ac:spMk id="236566" creationId="{73A7C3FB-E3E3-C3DE-D954-47A87588A087}"/>
          </ac:spMkLst>
        </pc:spChg>
        <pc:spChg chg="mod">
          <ac:chgData name="Mohamed Nismy" userId="504480ca-6d25-4834-8e0b-0cc50939bf23" providerId="ADAL" clId="{225AFF14-4972-4DBC-960E-8B4184C824A0}" dt="2023-09-01T12:40:50.529" v="976" actId="1036"/>
          <ac:spMkLst>
            <pc:docMk/>
            <pc:sldMk cId="0" sldId="383"/>
            <ac:spMk id="236567" creationId="{1532B9D9-7264-D3FF-6340-2F44D11FEFF4}"/>
          </ac:spMkLst>
        </pc:spChg>
        <pc:spChg chg="mod">
          <ac:chgData name="Mohamed Nismy" userId="504480ca-6d25-4834-8e0b-0cc50939bf23" providerId="ADAL" clId="{225AFF14-4972-4DBC-960E-8B4184C824A0}" dt="2023-09-01T12:40:50.529" v="976" actId="1036"/>
          <ac:spMkLst>
            <pc:docMk/>
            <pc:sldMk cId="0" sldId="383"/>
            <ac:spMk id="236568" creationId="{0666C6F1-9B01-0DA6-FED3-457A16165B7E}"/>
          </ac:spMkLst>
        </pc:spChg>
        <pc:spChg chg="mod">
          <ac:chgData name="Mohamed Nismy" userId="504480ca-6d25-4834-8e0b-0cc50939bf23" providerId="ADAL" clId="{225AFF14-4972-4DBC-960E-8B4184C824A0}" dt="2023-09-01T12:40:50.529" v="976" actId="1036"/>
          <ac:spMkLst>
            <pc:docMk/>
            <pc:sldMk cId="0" sldId="383"/>
            <ac:spMk id="236569" creationId="{444AD2DB-C273-DA70-C4F3-A31E32D2283C}"/>
          </ac:spMkLst>
        </pc:spChg>
        <pc:spChg chg="mod">
          <ac:chgData name="Mohamed Nismy" userId="504480ca-6d25-4834-8e0b-0cc50939bf23" providerId="ADAL" clId="{225AFF14-4972-4DBC-960E-8B4184C824A0}" dt="2023-09-01T12:40:50.529" v="976" actId="1036"/>
          <ac:spMkLst>
            <pc:docMk/>
            <pc:sldMk cId="0" sldId="383"/>
            <ac:spMk id="236570" creationId="{F154172F-CAD8-C79B-8D98-85698E36BB43}"/>
          </ac:spMkLst>
        </pc:spChg>
        <pc:spChg chg="mod">
          <ac:chgData name="Mohamed Nismy" userId="504480ca-6d25-4834-8e0b-0cc50939bf23" providerId="ADAL" clId="{225AFF14-4972-4DBC-960E-8B4184C824A0}" dt="2023-09-01T12:40:50.529" v="976" actId="1036"/>
          <ac:spMkLst>
            <pc:docMk/>
            <pc:sldMk cId="0" sldId="383"/>
            <ac:spMk id="236571" creationId="{1F9AAC59-CBA3-EA91-6B61-561B08E3756C}"/>
          </ac:spMkLst>
        </pc:spChg>
        <pc:spChg chg="mod">
          <ac:chgData name="Mohamed Nismy" userId="504480ca-6d25-4834-8e0b-0cc50939bf23" providerId="ADAL" clId="{225AFF14-4972-4DBC-960E-8B4184C824A0}" dt="2023-09-01T12:40:50.529" v="976" actId="1036"/>
          <ac:spMkLst>
            <pc:docMk/>
            <pc:sldMk cId="0" sldId="383"/>
            <ac:spMk id="236573" creationId="{C23975C8-EEF8-9EE8-6548-F61CB417A07E}"/>
          </ac:spMkLst>
        </pc:spChg>
        <pc:spChg chg="mod">
          <ac:chgData name="Mohamed Nismy" userId="504480ca-6d25-4834-8e0b-0cc50939bf23" providerId="ADAL" clId="{225AFF14-4972-4DBC-960E-8B4184C824A0}" dt="2023-09-01T12:40:50.529" v="976" actId="1036"/>
          <ac:spMkLst>
            <pc:docMk/>
            <pc:sldMk cId="0" sldId="383"/>
            <ac:spMk id="236574" creationId="{607BA379-519B-2649-F055-AECF63BEB867}"/>
          </ac:spMkLst>
        </pc:spChg>
        <pc:spChg chg="mod">
          <ac:chgData name="Mohamed Nismy" userId="504480ca-6d25-4834-8e0b-0cc50939bf23" providerId="ADAL" clId="{225AFF14-4972-4DBC-960E-8B4184C824A0}" dt="2023-09-01T12:40:50.529" v="976" actId="1036"/>
          <ac:spMkLst>
            <pc:docMk/>
            <pc:sldMk cId="0" sldId="383"/>
            <ac:spMk id="236575" creationId="{F97D6986-4444-917A-1A4E-478E7181F03F}"/>
          </ac:spMkLst>
        </pc:spChg>
        <pc:spChg chg="mod">
          <ac:chgData name="Mohamed Nismy" userId="504480ca-6d25-4834-8e0b-0cc50939bf23" providerId="ADAL" clId="{225AFF14-4972-4DBC-960E-8B4184C824A0}" dt="2023-09-01T12:40:50.529" v="976" actId="1036"/>
          <ac:spMkLst>
            <pc:docMk/>
            <pc:sldMk cId="0" sldId="383"/>
            <ac:spMk id="236576" creationId="{1EF2D97C-5352-1E99-E858-F14ADA1E6AC7}"/>
          </ac:spMkLst>
        </pc:spChg>
        <pc:spChg chg="mod">
          <ac:chgData name="Mohamed Nismy" userId="504480ca-6d25-4834-8e0b-0cc50939bf23" providerId="ADAL" clId="{225AFF14-4972-4DBC-960E-8B4184C824A0}" dt="2023-09-01T12:40:50.529" v="976" actId="1036"/>
          <ac:spMkLst>
            <pc:docMk/>
            <pc:sldMk cId="0" sldId="383"/>
            <ac:spMk id="236577" creationId="{99D5AB25-AB57-AD4C-78DD-45B84EBEF53D}"/>
          </ac:spMkLst>
        </pc:spChg>
        <pc:spChg chg="mod">
          <ac:chgData name="Mohamed Nismy" userId="504480ca-6d25-4834-8e0b-0cc50939bf23" providerId="ADAL" clId="{225AFF14-4972-4DBC-960E-8B4184C824A0}" dt="2023-09-01T12:40:50.529" v="976" actId="1036"/>
          <ac:spMkLst>
            <pc:docMk/>
            <pc:sldMk cId="0" sldId="383"/>
            <ac:spMk id="236578" creationId="{03C1B9B5-0D2C-2528-3B43-01A415789327}"/>
          </ac:spMkLst>
        </pc:spChg>
        <pc:spChg chg="mod">
          <ac:chgData name="Mohamed Nismy" userId="504480ca-6d25-4834-8e0b-0cc50939bf23" providerId="ADAL" clId="{225AFF14-4972-4DBC-960E-8B4184C824A0}" dt="2023-09-01T12:40:50.529" v="976" actId="1036"/>
          <ac:spMkLst>
            <pc:docMk/>
            <pc:sldMk cId="0" sldId="383"/>
            <ac:spMk id="236579" creationId="{EB210789-D943-11C3-C060-19D20F1E5380}"/>
          </ac:spMkLst>
        </pc:spChg>
        <pc:spChg chg="mod">
          <ac:chgData name="Mohamed Nismy" userId="504480ca-6d25-4834-8e0b-0cc50939bf23" providerId="ADAL" clId="{225AFF14-4972-4DBC-960E-8B4184C824A0}" dt="2023-09-01T12:40:50.529" v="976" actId="1036"/>
          <ac:spMkLst>
            <pc:docMk/>
            <pc:sldMk cId="0" sldId="383"/>
            <ac:spMk id="236580" creationId="{53E6F062-95B9-05B4-2D25-205D023FDF7F}"/>
          </ac:spMkLst>
        </pc:spChg>
        <pc:spChg chg="mod">
          <ac:chgData name="Mohamed Nismy" userId="504480ca-6d25-4834-8e0b-0cc50939bf23" providerId="ADAL" clId="{225AFF14-4972-4DBC-960E-8B4184C824A0}" dt="2023-09-01T12:40:50.529" v="976" actId="1036"/>
          <ac:spMkLst>
            <pc:docMk/>
            <pc:sldMk cId="0" sldId="383"/>
            <ac:spMk id="236581" creationId="{E484737D-3DD5-4B9E-D730-CF0F0E09111F}"/>
          </ac:spMkLst>
        </pc:spChg>
        <pc:spChg chg="mod">
          <ac:chgData name="Mohamed Nismy" userId="504480ca-6d25-4834-8e0b-0cc50939bf23" providerId="ADAL" clId="{225AFF14-4972-4DBC-960E-8B4184C824A0}" dt="2023-09-01T12:40:50.529" v="976" actId="1036"/>
          <ac:spMkLst>
            <pc:docMk/>
            <pc:sldMk cId="0" sldId="383"/>
            <ac:spMk id="236582" creationId="{316AC6F2-E931-5D22-0B72-8925035755BD}"/>
          </ac:spMkLst>
        </pc:spChg>
        <pc:spChg chg="mod">
          <ac:chgData name="Mohamed Nismy" userId="504480ca-6d25-4834-8e0b-0cc50939bf23" providerId="ADAL" clId="{225AFF14-4972-4DBC-960E-8B4184C824A0}" dt="2023-09-01T12:40:50.529" v="976" actId="1036"/>
          <ac:spMkLst>
            <pc:docMk/>
            <pc:sldMk cId="0" sldId="383"/>
            <ac:spMk id="236583" creationId="{8296BE31-9E68-C397-74C1-120F1F45542F}"/>
          </ac:spMkLst>
        </pc:spChg>
        <pc:spChg chg="mod">
          <ac:chgData name="Mohamed Nismy" userId="504480ca-6d25-4834-8e0b-0cc50939bf23" providerId="ADAL" clId="{225AFF14-4972-4DBC-960E-8B4184C824A0}" dt="2023-09-01T12:40:50.529" v="976" actId="1036"/>
          <ac:spMkLst>
            <pc:docMk/>
            <pc:sldMk cId="0" sldId="383"/>
            <ac:spMk id="236584" creationId="{A89246BA-B19C-3EDB-9867-A67A5DB7F743}"/>
          </ac:spMkLst>
        </pc:spChg>
        <pc:spChg chg="mod">
          <ac:chgData name="Mohamed Nismy" userId="504480ca-6d25-4834-8e0b-0cc50939bf23" providerId="ADAL" clId="{225AFF14-4972-4DBC-960E-8B4184C824A0}" dt="2023-09-01T12:40:50.529" v="976" actId="1036"/>
          <ac:spMkLst>
            <pc:docMk/>
            <pc:sldMk cId="0" sldId="383"/>
            <ac:spMk id="236585" creationId="{C3978EA4-F2C3-2A2E-57B4-3DBA11EE7A31}"/>
          </ac:spMkLst>
        </pc:spChg>
        <pc:grpChg chg="mod">
          <ac:chgData name="Mohamed Nismy" userId="504480ca-6d25-4834-8e0b-0cc50939bf23" providerId="ADAL" clId="{225AFF14-4972-4DBC-960E-8B4184C824A0}" dt="2023-09-01T12:40:50.529" v="976" actId="1036"/>
          <ac:grpSpMkLst>
            <pc:docMk/>
            <pc:sldMk cId="0" sldId="383"/>
            <ac:grpSpMk id="236572" creationId="{02E781E8-C059-AE03-1A13-6443B7D2AC32}"/>
          </ac:grpSpMkLst>
        </pc:grpChg>
      </pc:sldChg>
      <pc:sldChg chg="modSp del mod modNotes">
        <pc:chgData name="Mohamed Nismy" userId="504480ca-6d25-4834-8e0b-0cc50939bf23" providerId="ADAL" clId="{225AFF14-4972-4DBC-960E-8B4184C824A0}" dt="2023-09-01T12:41:37.565" v="980" actId="47"/>
        <pc:sldMkLst>
          <pc:docMk/>
          <pc:sldMk cId="0" sldId="384"/>
        </pc:sldMkLst>
        <pc:spChg chg="mod">
          <ac:chgData name="Mohamed Nismy" userId="504480ca-6d25-4834-8e0b-0cc50939bf23" providerId="ADAL" clId="{225AFF14-4972-4DBC-960E-8B4184C824A0}" dt="2023-09-01T12:07:30.216" v="10"/>
          <ac:spMkLst>
            <pc:docMk/>
            <pc:sldMk cId="0" sldId="384"/>
            <ac:spMk id="2" creationId="{DFF21643-3207-23FB-9AAB-2A46188BBEF3}"/>
          </ac:spMkLst>
        </pc:spChg>
        <pc:spChg chg="mod">
          <ac:chgData name="Mohamed Nismy" userId="504480ca-6d25-4834-8e0b-0cc50939bf23" providerId="ADAL" clId="{225AFF14-4972-4DBC-960E-8B4184C824A0}" dt="2023-09-01T12:07:31.279" v="19" actId="27636"/>
          <ac:spMkLst>
            <pc:docMk/>
            <pc:sldMk cId="0" sldId="384"/>
            <ac:spMk id="238594" creationId="{D168F41E-A68C-C72A-F3F1-7B3A013E1F5C}"/>
          </ac:spMkLst>
        </pc:spChg>
        <pc:spChg chg="mod">
          <ac:chgData name="Mohamed Nismy" userId="504480ca-6d25-4834-8e0b-0cc50939bf23" providerId="ADAL" clId="{225AFF14-4972-4DBC-960E-8B4184C824A0}" dt="2023-09-01T12:07:30.216" v="10"/>
          <ac:spMkLst>
            <pc:docMk/>
            <pc:sldMk cId="0" sldId="384"/>
            <ac:spMk id="238595" creationId="{74743896-4D9B-2F32-8813-1678AF7B419D}"/>
          </ac:spMkLst>
        </pc:spChg>
        <pc:spChg chg="mod">
          <ac:chgData name="Mohamed Nismy" userId="504480ca-6d25-4834-8e0b-0cc50939bf23" providerId="ADAL" clId="{225AFF14-4972-4DBC-960E-8B4184C824A0}" dt="2023-09-01T12:07:30.216" v="10"/>
          <ac:spMkLst>
            <pc:docMk/>
            <pc:sldMk cId="0" sldId="384"/>
            <ac:spMk id="238596" creationId="{BB6AD2A5-97F2-8A58-561F-602C194A5719}"/>
          </ac:spMkLst>
        </pc:spChg>
        <pc:spChg chg="mod">
          <ac:chgData name="Mohamed Nismy" userId="504480ca-6d25-4834-8e0b-0cc50939bf23" providerId="ADAL" clId="{225AFF14-4972-4DBC-960E-8B4184C824A0}" dt="2023-09-01T12:07:30.216" v="10"/>
          <ac:spMkLst>
            <pc:docMk/>
            <pc:sldMk cId="0" sldId="384"/>
            <ac:spMk id="238597" creationId="{B603317A-A684-B6A5-FAC0-2670C00D62D7}"/>
          </ac:spMkLst>
        </pc:spChg>
        <pc:spChg chg="mod">
          <ac:chgData name="Mohamed Nismy" userId="504480ca-6d25-4834-8e0b-0cc50939bf23" providerId="ADAL" clId="{225AFF14-4972-4DBC-960E-8B4184C824A0}" dt="2023-09-01T12:07:30.216" v="10"/>
          <ac:spMkLst>
            <pc:docMk/>
            <pc:sldMk cId="0" sldId="384"/>
            <ac:spMk id="238598" creationId="{FA7AB52D-74CF-C033-1CC2-5FC2C1BA5769}"/>
          </ac:spMkLst>
        </pc:spChg>
        <pc:spChg chg="mod">
          <ac:chgData name="Mohamed Nismy" userId="504480ca-6d25-4834-8e0b-0cc50939bf23" providerId="ADAL" clId="{225AFF14-4972-4DBC-960E-8B4184C824A0}" dt="2023-09-01T12:07:30.216" v="10"/>
          <ac:spMkLst>
            <pc:docMk/>
            <pc:sldMk cId="0" sldId="384"/>
            <ac:spMk id="238599" creationId="{46101F18-6AC2-B9E7-D2A8-AD58B61F95AF}"/>
          </ac:spMkLst>
        </pc:spChg>
        <pc:spChg chg="mod">
          <ac:chgData name="Mohamed Nismy" userId="504480ca-6d25-4834-8e0b-0cc50939bf23" providerId="ADAL" clId="{225AFF14-4972-4DBC-960E-8B4184C824A0}" dt="2023-09-01T12:07:30.216" v="10"/>
          <ac:spMkLst>
            <pc:docMk/>
            <pc:sldMk cId="0" sldId="384"/>
            <ac:spMk id="238600" creationId="{2840BEA7-EA56-5ECD-B53E-00A8707A6BB6}"/>
          </ac:spMkLst>
        </pc:spChg>
        <pc:spChg chg="mod">
          <ac:chgData name="Mohamed Nismy" userId="504480ca-6d25-4834-8e0b-0cc50939bf23" providerId="ADAL" clId="{225AFF14-4972-4DBC-960E-8B4184C824A0}" dt="2023-09-01T12:07:30.216" v="10"/>
          <ac:spMkLst>
            <pc:docMk/>
            <pc:sldMk cId="0" sldId="384"/>
            <ac:spMk id="238601" creationId="{7BABCB52-B44A-E0C0-231B-9A7609E6AF7B}"/>
          </ac:spMkLst>
        </pc:spChg>
        <pc:spChg chg="mod">
          <ac:chgData name="Mohamed Nismy" userId="504480ca-6d25-4834-8e0b-0cc50939bf23" providerId="ADAL" clId="{225AFF14-4972-4DBC-960E-8B4184C824A0}" dt="2023-09-01T12:07:30.216" v="10"/>
          <ac:spMkLst>
            <pc:docMk/>
            <pc:sldMk cId="0" sldId="384"/>
            <ac:spMk id="238602" creationId="{01ACC701-6E60-1A16-3357-84F31C706448}"/>
          </ac:spMkLst>
        </pc:spChg>
        <pc:spChg chg="mod">
          <ac:chgData name="Mohamed Nismy" userId="504480ca-6d25-4834-8e0b-0cc50939bf23" providerId="ADAL" clId="{225AFF14-4972-4DBC-960E-8B4184C824A0}" dt="2023-09-01T12:07:30.216" v="10"/>
          <ac:spMkLst>
            <pc:docMk/>
            <pc:sldMk cId="0" sldId="384"/>
            <ac:spMk id="238603" creationId="{3AA386E4-4CC3-2DC6-5F62-773A07C4324C}"/>
          </ac:spMkLst>
        </pc:spChg>
        <pc:spChg chg="mod">
          <ac:chgData name="Mohamed Nismy" userId="504480ca-6d25-4834-8e0b-0cc50939bf23" providerId="ADAL" clId="{225AFF14-4972-4DBC-960E-8B4184C824A0}" dt="2023-09-01T12:07:30.216" v="10"/>
          <ac:spMkLst>
            <pc:docMk/>
            <pc:sldMk cId="0" sldId="384"/>
            <ac:spMk id="238604" creationId="{3D94CB43-FFE6-5C16-97DD-BA2C0894A097}"/>
          </ac:spMkLst>
        </pc:spChg>
        <pc:spChg chg="mod">
          <ac:chgData name="Mohamed Nismy" userId="504480ca-6d25-4834-8e0b-0cc50939bf23" providerId="ADAL" clId="{225AFF14-4972-4DBC-960E-8B4184C824A0}" dt="2023-09-01T12:07:30.216" v="10"/>
          <ac:spMkLst>
            <pc:docMk/>
            <pc:sldMk cId="0" sldId="384"/>
            <ac:spMk id="238605" creationId="{95655602-6362-30DD-3759-E2D885D79D73}"/>
          </ac:spMkLst>
        </pc:spChg>
        <pc:spChg chg="mod">
          <ac:chgData name="Mohamed Nismy" userId="504480ca-6d25-4834-8e0b-0cc50939bf23" providerId="ADAL" clId="{225AFF14-4972-4DBC-960E-8B4184C824A0}" dt="2023-09-01T12:07:30.216" v="10"/>
          <ac:spMkLst>
            <pc:docMk/>
            <pc:sldMk cId="0" sldId="384"/>
            <ac:spMk id="238606" creationId="{05091F8E-71A0-118B-AA2C-B264B8D6C8F1}"/>
          </ac:spMkLst>
        </pc:spChg>
        <pc:spChg chg="mod">
          <ac:chgData name="Mohamed Nismy" userId="504480ca-6d25-4834-8e0b-0cc50939bf23" providerId="ADAL" clId="{225AFF14-4972-4DBC-960E-8B4184C824A0}" dt="2023-09-01T12:07:30.216" v="10"/>
          <ac:spMkLst>
            <pc:docMk/>
            <pc:sldMk cId="0" sldId="384"/>
            <ac:spMk id="238607" creationId="{D09C14FA-46C5-0A72-3746-5773FC6EE8DF}"/>
          </ac:spMkLst>
        </pc:spChg>
        <pc:spChg chg="mod">
          <ac:chgData name="Mohamed Nismy" userId="504480ca-6d25-4834-8e0b-0cc50939bf23" providerId="ADAL" clId="{225AFF14-4972-4DBC-960E-8B4184C824A0}" dt="2023-09-01T12:07:30.216" v="10"/>
          <ac:spMkLst>
            <pc:docMk/>
            <pc:sldMk cId="0" sldId="384"/>
            <ac:spMk id="238608" creationId="{25FB48E0-2687-DFC2-5CAB-6245892E22D8}"/>
          </ac:spMkLst>
        </pc:spChg>
        <pc:spChg chg="mod">
          <ac:chgData name="Mohamed Nismy" userId="504480ca-6d25-4834-8e0b-0cc50939bf23" providerId="ADAL" clId="{225AFF14-4972-4DBC-960E-8B4184C824A0}" dt="2023-09-01T12:07:30.216" v="10"/>
          <ac:spMkLst>
            <pc:docMk/>
            <pc:sldMk cId="0" sldId="384"/>
            <ac:spMk id="238609" creationId="{1F58DA3A-6731-745B-E98B-7F75E7241B5C}"/>
          </ac:spMkLst>
        </pc:spChg>
        <pc:spChg chg="mod">
          <ac:chgData name="Mohamed Nismy" userId="504480ca-6d25-4834-8e0b-0cc50939bf23" providerId="ADAL" clId="{225AFF14-4972-4DBC-960E-8B4184C824A0}" dt="2023-09-01T12:07:30.216" v="10"/>
          <ac:spMkLst>
            <pc:docMk/>
            <pc:sldMk cId="0" sldId="384"/>
            <ac:spMk id="238610" creationId="{F1779A73-7945-0131-076C-9DDC12175AFF}"/>
          </ac:spMkLst>
        </pc:spChg>
        <pc:spChg chg="mod">
          <ac:chgData name="Mohamed Nismy" userId="504480ca-6d25-4834-8e0b-0cc50939bf23" providerId="ADAL" clId="{225AFF14-4972-4DBC-960E-8B4184C824A0}" dt="2023-09-01T12:07:30.216" v="10"/>
          <ac:spMkLst>
            <pc:docMk/>
            <pc:sldMk cId="0" sldId="384"/>
            <ac:spMk id="238611" creationId="{8DF11C7C-947A-2EEB-599F-4E73D5B549C9}"/>
          </ac:spMkLst>
        </pc:spChg>
        <pc:spChg chg="mod">
          <ac:chgData name="Mohamed Nismy" userId="504480ca-6d25-4834-8e0b-0cc50939bf23" providerId="ADAL" clId="{225AFF14-4972-4DBC-960E-8B4184C824A0}" dt="2023-09-01T12:07:30.216" v="10"/>
          <ac:spMkLst>
            <pc:docMk/>
            <pc:sldMk cId="0" sldId="384"/>
            <ac:spMk id="238614" creationId="{EB5DEEBF-7CB8-8098-EE52-D3B64FAA89F0}"/>
          </ac:spMkLst>
        </pc:spChg>
        <pc:spChg chg="mod">
          <ac:chgData name="Mohamed Nismy" userId="504480ca-6d25-4834-8e0b-0cc50939bf23" providerId="ADAL" clId="{225AFF14-4972-4DBC-960E-8B4184C824A0}" dt="2023-09-01T12:07:30.216" v="10"/>
          <ac:spMkLst>
            <pc:docMk/>
            <pc:sldMk cId="0" sldId="384"/>
            <ac:spMk id="238615" creationId="{2AFBD8EE-3018-61DF-D40E-68F109FB24FE}"/>
          </ac:spMkLst>
        </pc:spChg>
        <pc:spChg chg="mod">
          <ac:chgData name="Mohamed Nismy" userId="504480ca-6d25-4834-8e0b-0cc50939bf23" providerId="ADAL" clId="{225AFF14-4972-4DBC-960E-8B4184C824A0}" dt="2023-09-01T12:07:30.216" v="10"/>
          <ac:spMkLst>
            <pc:docMk/>
            <pc:sldMk cId="0" sldId="384"/>
            <ac:spMk id="238616" creationId="{0DB8DEA0-9DE7-AD46-D09D-62D364871E0A}"/>
          </ac:spMkLst>
        </pc:spChg>
        <pc:spChg chg="mod">
          <ac:chgData name="Mohamed Nismy" userId="504480ca-6d25-4834-8e0b-0cc50939bf23" providerId="ADAL" clId="{225AFF14-4972-4DBC-960E-8B4184C824A0}" dt="2023-09-01T12:07:30.216" v="10"/>
          <ac:spMkLst>
            <pc:docMk/>
            <pc:sldMk cId="0" sldId="384"/>
            <ac:spMk id="238617" creationId="{59928A09-2B15-0B4C-B480-11AF182AA6FA}"/>
          </ac:spMkLst>
        </pc:spChg>
        <pc:spChg chg="mod">
          <ac:chgData name="Mohamed Nismy" userId="504480ca-6d25-4834-8e0b-0cc50939bf23" providerId="ADAL" clId="{225AFF14-4972-4DBC-960E-8B4184C824A0}" dt="2023-09-01T12:07:30.216" v="10"/>
          <ac:spMkLst>
            <pc:docMk/>
            <pc:sldMk cId="0" sldId="384"/>
            <ac:spMk id="238618" creationId="{455B5999-D8E2-1EA9-0957-84BAB5C8965F}"/>
          </ac:spMkLst>
        </pc:spChg>
        <pc:spChg chg="mod">
          <ac:chgData name="Mohamed Nismy" userId="504480ca-6d25-4834-8e0b-0cc50939bf23" providerId="ADAL" clId="{225AFF14-4972-4DBC-960E-8B4184C824A0}" dt="2023-09-01T12:07:30.216" v="10"/>
          <ac:spMkLst>
            <pc:docMk/>
            <pc:sldMk cId="0" sldId="384"/>
            <ac:spMk id="238619" creationId="{AFD414E0-EB6E-6D89-3B18-0E88829FC813}"/>
          </ac:spMkLst>
        </pc:spChg>
        <pc:spChg chg="mod">
          <ac:chgData name="Mohamed Nismy" userId="504480ca-6d25-4834-8e0b-0cc50939bf23" providerId="ADAL" clId="{225AFF14-4972-4DBC-960E-8B4184C824A0}" dt="2023-09-01T12:07:30.216" v="10"/>
          <ac:spMkLst>
            <pc:docMk/>
            <pc:sldMk cId="0" sldId="384"/>
            <ac:spMk id="238621" creationId="{2587ED29-4A9C-EC45-8F12-1A83984029D2}"/>
          </ac:spMkLst>
        </pc:spChg>
        <pc:spChg chg="mod">
          <ac:chgData name="Mohamed Nismy" userId="504480ca-6d25-4834-8e0b-0cc50939bf23" providerId="ADAL" clId="{225AFF14-4972-4DBC-960E-8B4184C824A0}" dt="2023-09-01T12:07:30.216" v="10"/>
          <ac:spMkLst>
            <pc:docMk/>
            <pc:sldMk cId="0" sldId="384"/>
            <ac:spMk id="238622" creationId="{C2ABBC56-FF3C-10A9-F29D-91ADFCABED8A}"/>
          </ac:spMkLst>
        </pc:spChg>
        <pc:spChg chg="mod">
          <ac:chgData name="Mohamed Nismy" userId="504480ca-6d25-4834-8e0b-0cc50939bf23" providerId="ADAL" clId="{225AFF14-4972-4DBC-960E-8B4184C824A0}" dt="2023-09-01T12:07:30.216" v="10"/>
          <ac:spMkLst>
            <pc:docMk/>
            <pc:sldMk cId="0" sldId="384"/>
            <ac:spMk id="238623" creationId="{50C5CE27-A239-72D4-A4F6-942E1F603DB0}"/>
          </ac:spMkLst>
        </pc:spChg>
        <pc:spChg chg="mod">
          <ac:chgData name="Mohamed Nismy" userId="504480ca-6d25-4834-8e0b-0cc50939bf23" providerId="ADAL" clId="{225AFF14-4972-4DBC-960E-8B4184C824A0}" dt="2023-09-01T12:07:30.216" v="10"/>
          <ac:spMkLst>
            <pc:docMk/>
            <pc:sldMk cId="0" sldId="384"/>
            <ac:spMk id="238624" creationId="{09623D5C-F37C-51CF-7F7A-839B6CAB6784}"/>
          </ac:spMkLst>
        </pc:spChg>
        <pc:spChg chg="mod">
          <ac:chgData name="Mohamed Nismy" userId="504480ca-6d25-4834-8e0b-0cc50939bf23" providerId="ADAL" clId="{225AFF14-4972-4DBC-960E-8B4184C824A0}" dt="2023-09-01T12:07:30.216" v="10"/>
          <ac:spMkLst>
            <pc:docMk/>
            <pc:sldMk cId="0" sldId="384"/>
            <ac:spMk id="238625" creationId="{7797214D-2D6B-7F98-AF74-E0E73B333C13}"/>
          </ac:spMkLst>
        </pc:spChg>
        <pc:spChg chg="mod">
          <ac:chgData name="Mohamed Nismy" userId="504480ca-6d25-4834-8e0b-0cc50939bf23" providerId="ADAL" clId="{225AFF14-4972-4DBC-960E-8B4184C824A0}" dt="2023-09-01T12:07:30.216" v="10"/>
          <ac:spMkLst>
            <pc:docMk/>
            <pc:sldMk cId="0" sldId="384"/>
            <ac:spMk id="238626" creationId="{837288DB-8319-9CCF-7597-C47D08A884C2}"/>
          </ac:spMkLst>
        </pc:spChg>
        <pc:spChg chg="mod">
          <ac:chgData name="Mohamed Nismy" userId="504480ca-6d25-4834-8e0b-0cc50939bf23" providerId="ADAL" clId="{225AFF14-4972-4DBC-960E-8B4184C824A0}" dt="2023-09-01T12:07:30.216" v="10"/>
          <ac:spMkLst>
            <pc:docMk/>
            <pc:sldMk cId="0" sldId="384"/>
            <ac:spMk id="238627" creationId="{11791A40-5261-9040-4396-BAD57EC85759}"/>
          </ac:spMkLst>
        </pc:spChg>
        <pc:spChg chg="mod">
          <ac:chgData name="Mohamed Nismy" userId="504480ca-6d25-4834-8e0b-0cc50939bf23" providerId="ADAL" clId="{225AFF14-4972-4DBC-960E-8B4184C824A0}" dt="2023-09-01T12:07:30.216" v="10"/>
          <ac:spMkLst>
            <pc:docMk/>
            <pc:sldMk cId="0" sldId="384"/>
            <ac:spMk id="238628" creationId="{DC75E8F8-7F7B-AF54-E936-94C75436EF54}"/>
          </ac:spMkLst>
        </pc:spChg>
        <pc:spChg chg="mod">
          <ac:chgData name="Mohamed Nismy" userId="504480ca-6d25-4834-8e0b-0cc50939bf23" providerId="ADAL" clId="{225AFF14-4972-4DBC-960E-8B4184C824A0}" dt="2023-09-01T12:07:30.216" v="10"/>
          <ac:spMkLst>
            <pc:docMk/>
            <pc:sldMk cId="0" sldId="384"/>
            <ac:spMk id="238629" creationId="{17188B2C-84D2-28F2-1A5C-CDE53864358C}"/>
          </ac:spMkLst>
        </pc:spChg>
        <pc:spChg chg="mod">
          <ac:chgData name="Mohamed Nismy" userId="504480ca-6d25-4834-8e0b-0cc50939bf23" providerId="ADAL" clId="{225AFF14-4972-4DBC-960E-8B4184C824A0}" dt="2023-09-01T12:07:30.216" v="10"/>
          <ac:spMkLst>
            <pc:docMk/>
            <pc:sldMk cId="0" sldId="384"/>
            <ac:spMk id="238630" creationId="{F8B92F9D-8559-CEA4-E2A6-28A9D90FBFAA}"/>
          </ac:spMkLst>
        </pc:spChg>
        <pc:spChg chg="mod">
          <ac:chgData name="Mohamed Nismy" userId="504480ca-6d25-4834-8e0b-0cc50939bf23" providerId="ADAL" clId="{225AFF14-4972-4DBC-960E-8B4184C824A0}" dt="2023-09-01T12:07:30.216" v="10"/>
          <ac:spMkLst>
            <pc:docMk/>
            <pc:sldMk cId="0" sldId="384"/>
            <ac:spMk id="238631" creationId="{2E680C8F-2BB9-E0B4-963C-E6FBF20FE95B}"/>
          </ac:spMkLst>
        </pc:spChg>
        <pc:spChg chg="mod">
          <ac:chgData name="Mohamed Nismy" userId="504480ca-6d25-4834-8e0b-0cc50939bf23" providerId="ADAL" clId="{225AFF14-4972-4DBC-960E-8B4184C824A0}" dt="2023-09-01T12:07:30.216" v="10"/>
          <ac:spMkLst>
            <pc:docMk/>
            <pc:sldMk cId="0" sldId="384"/>
            <ac:spMk id="238632" creationId="{D2045A6E-8209-2D65-6758-734AFAFBF18A}"/>
          </ac:spMkLst>
        </pc:spChg>
        <pc:spChg chg="mod">
          <ac:chgData name="Mohamed Nismy" userId="504480ca-6d25-4834-8e0b-0cc50939bf23" providerId="ADAL" clId="{225AFF14-4972-4DBC-960E-8B4184C824A0}" dt="2023-09-01T12:07:30.216" v="10"/>
          <ac:spMkLst>
            <pc:docMk/>
            <pc:sldMk cId="0" sldId="384"/>
            <ac:spMk id="238633" creationId="{CB0EC0B5-9DAB-87CA-E7B0-880F517FB0BE}"/>
          </ac:spMkLst>
        </pc:spChg>
        <pc:spChg chg="mod">
          <ac:chgData name="Mohamed Nismy" userId="504480ca-6d25-4834-8e0b-0cc50939bf23" providerId="ADAL" clId="{225AFF14-4972-4DBC-960E-8B4184C824A0}" dt="2023-09-01T12:07:30.216" v="10"/>
          <ac:spMkLst>
            <pc:docMk/>
            <pc:sldMk cId="0" sldId="384"/>
            <ac:spMk id="238634" creationId="{F6EF37B2-2FC9-5A5C-A433-F076552EEC26}"/>
          </ac:spMkLst>
        </pc:spChg>
        <pc:grpChg chg="mod">
          <ac:chgData name="Mohamed Nismy" userId="504480ca-6d25-4834-8e0b-0cc50939bf23" providerId="ADAL" clId="{225AFF14-4972-4DBC-960E-8B4184C824A0}" dt="2023-09-01T12:07:30.216" v="10"/>
          <ac:grpSpMkLst>
            <pc:docMk/>
            <pc:sldMk cId="0" sldId="384"/>
            <ac:grpSpMk id="238620" creationId="{93B2A95F-BF35-519C-181E-057EA714CB8E}"/>
          </ac:grpSpMkLst>
        </pc:grpChg>
      </pc:sldChg>
      <pc:sldChg chg="modSp del mod">
        <pc:chgData name="Mohamed Nismy" userId="504480ca-6d25-4834-8e0b-0cc50939bf23" providerId="ADAL" clId="{225AFF14-4972-4DBC-960E-8B4184C824A0}" dt="2023-09-01T13:48:51.264" v="1398" actId="47"/>
        <pc:sldMkLst>
          <pc:docMk/>
          <pc:sldMk cId="0" sldId="385"/>
        </pc:sldMkLst>
        <pc:spChg chg="mod">
          <ac:chgData name="Mohamed Nismy" userId="504480ca-6d25-4834-8e0b-0cc50939bf23" providerId="ADAL" clId="{225AFF14-4972-4DBC-960E-8B4184C824A0}" dt="2023-09-01T12:07:30.216" v="10"/>
          <ac:spMkLst>
            <pc:docMk/>
            <pc:sldMk cId="0" sldId="385"/>
            <ac:spMk id="4" creationId="{25F0E1A1-93EA-7023-D994-AAFB641C987A}"/>
          </ac:spMkLst>
        </pc:spChg>
        <pc:spChg chg="mod">
          <ac:chgData name="Mohamed Nismy" userId="504480ca-6d25-4834-8e0b-0cc50939bf23" providerId="ADAL" clId="{225AFF14-4972-4DBC-960E-8B4184C824A0}" dt="2023-09-01T12:42:26.978" v="994" actId="122"/>
          <ac:spMkLst>
            <pc:docMk/>
            <pc:sldMk cId="0" sldId="385"/>
            <ac:spMk id="240642" creationId="{2F0DEBCF-1192-972C-D2CB-3034D2E65087}"/>
          </ac:spMkLst>
        </pc:spChg>
        <pc:spChg chg="mod">
          <ac:chgData name="Mohamed Nismy" userId="504480ca-6d25-4834-8e0b-0cc50939bf23" providerId="ADAL" clId="{225AFF14-4972-4DBC-960E-8B4184C824A0}" dt="2023-09-01T12:42:49.418" v="997" actId="14100"/>
          <ac:spMkLst>
            <pc:docMk/>
            <pc:sldMk cId="0" sldId="385"/>
            <ac:spMk id="240643" creationId="{14FF952D-678C-A9C5-5500-7F86F443C3EF}"/>
          </ac:spMkLst>
        </pc:spChg>
      </pc:sldChg>
      <pc:sldChg chg="modSp del mod">
        <pc:chgData name="Mohamed Nismy" userId="504480ca-6d25-4834-8e0b-0cc50939bf23" providerId="ADAL" clId="{225AFF14-4972-4DBC-960E-8B4184C824A0}" dt="2023-09-01T13:48:51.264" v="1398" actId="47"/>
        <pc:sldMkLst>
          <pc:docMk/>
          <pc:sldMk cId="0" sldId="386"/>
        </pc:sldMkLst>
        <pc:spChg chg="mod">
          <ac:chgData name="Mohamed Nismy" userId="504480ca-6d25-4834-8e0b-0cc50939bf23" providerId="ADAL" clId="{225AFF14-4972-4DBC-960E-8B4184C824A0}" dt="2023-09-01T12:07:30.216" v="10"/>
          <ac:spMkLst>
            <pc:docMk/>
            <pc:sldMk cId="0" sldId="386"/>
            <ac:spMk id="4" creationId="{2AE5695B-3A5F-9AC7-D098-DA50CB7FD967}"/>
          </ac:spMkLst>
        </pc:spChg>
        <pc:spChg chg="mod">
          <ac:chgData name="Mohamed Nismy" userId="504480ca-6d25-4834-8e0b-0cc50939bf23" providerId="ADAL" clId="{225AFF14-4972-4DBC-960E-8B4184C824A0}" dt="2023-09-01T12:07:30.216" v="10"/>
          <ac:spMkLst>
            <pc:docMk/>
            <pc:sldMk cId="0" sldId="386"/>
            <ac:spMk id="241666" creationId="{0DEB2655-F345-AB27-0C84-A4ABF315B5D4}"/>
          </ac:spMkLst>
        </pc:spChg>
        <pc:spChg chg="mod">
          <ac:chgData name="Mohamed Nismy" userId="504480ca-6d25-4834-8e0b-0cc50939bf23" providerId="ADAL" clId="{225AFF14-4972-4DBC-960E-8B4184C824A0}" dt="2023-09-01T12:48:12.559" v="1002" actId="14100"/>
          <ac:spMkLst>
            <pc:docMk/>
            <pc:sldMk cId="0" sldId="386"/>
            <ac:spMk id="241667" creationId="{5A017E5F-83AB-26D1-08FE-FB0157878FAE}"/>
          </ac:spMkLst>
        </pc:spChg>
      </pc:sldChg>
      <pc:sldChg chg="modSp mod modNotes">
        <pc:chgData name="Mohamed Nismy" userId="504480ca-6d25-4834-8e0b-0cc50939bf23" providerId="ADAL" clId="{225AFF14-4972-4DBC-960E-8B4184C824A0}" dt="2023-09-01T12:50:37.540" v="1064" actId="1035"/>
        <pc:sldMkLst>
          <pc:docMk/>
          <pc:sldMk cId="0" sldId="387"/>
        </pc:sldMkLst>
        <pc:spChg chg="mod">
          <ac:chgData name="Mohamed Nismy" userId="504480ca-6d25-4834-8e0b-0cc50939bf23" providerId="ADAL" clId="{225AFF14-4972-4DBC-960E-8B4184C824A0}" dt="2023-09-01T12:07:30.216" v="10"/>
          <ac:spMkLst>
            <pc:docMk/>
            <pc:sldMk cId="0" sldId="387"/>
            <ac:spMk id="4" creationId="{939DA0CC-7BE7-3A0F-60D6-88CABC33010A}"/>
          </ac:spMkLst>
        </pc:spChg>
        <pc:spChg chg="mod">
          <ac:chgData name="Mohamed Nismy" userId="504480ca-6d25-4834-8e0b-0cc50939bf23" providerId="ADAL" clId="{225AFF14-4972-4DBC-960E-8B4184C824A0}" dt="2023-09-01T12:07:30.216" v="10"/>
          <ac:spMkLst>
            <pc:docMk/>
            <pc:sldMk cId="0" sldId="387"/>
            <ac:spMk id="12" creationId="{0B3FE677-FEB6-F37B-A40D-E685560E1C4C}"/>
          </ac:spMkLst>
        </pc:spChg>
        <pc:spChg chg="mod">
          <ac:chgData name="Mohamed Nismy" userId="504480ca-6d25-4834-8e0b-0cc50939bf23" providerId="ADAL" clId="{225AFF14-4972-4DBC-960E-8B4184C824A0}" dt="2023-09-01T12:07:30.216" v="10"/>
          <ac:spMkLst>
            <pc:docMk/>
            <pc:sldMk cId="0" sldId="387"/>
            <ac:spMk id="13" creationId="{E85D19DB-DDE5-E62F-C8AE-56A0B55E862E}"/>
          </ac:spMkLst>
        </pc:spChg>
        <pc:spChg chg="mod">
          <ac:chgData name="Mohamed Nismy" userId="504480ca-6d25-4834-8e0b-0cc50939bf23" providerId="ADAL" clId="{225AFF14-4972-4DBC-960E-8B4184C824A0}" dt="2023-09-01T12:50:37.540" v="1064" actId="1035"/>
          <ac:spMkLst>
            <pc:docMk/>
            <pc:sldMk cId="0" sldId="387"/>
            <ac:spMk id="24578" creationId="{47FDF191-A432-0694-49DC-0174907D0A7C}"/>
          </ac:spMkLst>
        </pc:spChg>
        <pc:spChg chg="mod">
          <ac:chgData name="Mohamed Nismy" userId="504480ca-6d25-4834-8e0b-0cc50939bf23" providerId="ADAL" clId="{225AFF14-4972-4DBC-960E-8B4184C824A0}" dt="2023-09-01T12:07:30.216" v="10"/>
          <ac:spMkLst>
            <pc:docMk/>
            <pc:sldMk cId="0" sldId="387"/>
            <ac:spMk id="242695" creationId="{54F2D672-B4FC-57E0-86D9-9A441723F43F}"/>
          </ac:spMkLst>
        </pc:spChg>
        <pc:spChg chg="mod">
          <ac:chgData name="Mohamed Nismy" userId="504480ca-6d25-4834-8e0b-0cc50939bf23" providerId="ADAL" clId="{225AFF14-4972-4DBC-960E-8B4184C824A0}" dt="2023-09-01T12:07:30.216" v="10"/>
          <ac:spMkLst>
            <pc:docMk/>
            <pc:sldMk cId="0" sldId="387"/>
            <ac:spMk id="242696" creationId="{D115C55C-6630-08C1-615E-878C7D128C64}"/>
          </ac:spMkLst>
        </pc:spChg>
        <pc:spChg chg="mod">
          <ac:chgData name="Mohamed Nismy" userId="504480ca-6d25-4834-8e0b-0cc50939bf23" providerId="ADAL" clId="{225AFF14-4972-4DBC-960E-8B4184C824A0}" dt="2023-09-01T12:07:30.216" v="10"/>
          <ac:spMkLst>
            <pc:docMk/>
            <pc:sldMk cId="0" sldId="387"/>
            <ac:spMk id="242697" creationId="{4435CAAB-2A2E-16BD-4065-7B722CBD6298}"/>
          </ac:spMkLst>
        </pc:spChg>
        <pc:spChg chg="mod">
          <ac:chgData name="Mohamed Nismy" userId="504480ca-6d25-4834-8e0b-0cc50939bf23" providerId="ADAL" clId="{225AFF14-4972-4DBC-960E-8B4184C824A0}" dt="2023-09-01T12:07:30.216" v="10"/>
          <ac:spMkLst>
            <pc:docMk/>
            <pc:sldMk cId="0" sldId="387"/>
            <ac:spMk id="242698" creationId="{BA539558-463D-668D-4AE6-1676DED24653}"/>
          </ac:spMkLst>
        </pc:spChg>
        <pc:spChg chg="mod">
          <ac:chgData name="Mohamed Nismy" userId="504480ca-6d25-4834-8e0b-0cc50939bf23" providerId="ADAL" clId="{225AFF14-4972-4DBC-960E-8B4184C824A0}" dt="2023-09-01T12:07:30.216" v="10"/>
          <ac:spMkLst>
            <pc:docMk/>
            <pc:sldMk cId="0" sldId="387"/>
            <ac:spMk id="242699" creationId="{16AF61BD-FC74-370F-A366-7075E9544911}"/>
          </ac:spMkLst>
        </pc:spChg>
        <pc:spChg chg="mod">
          <ac:chgData name="Mohamed Nismy" userId="504480ca-6d25-4834-8e0b-0cc50939bf23" providerId="ADAL" clId="{225AFF14-4972-4DBC-960E-8B4184C824A0}" dt="2023-09-01T12:07:30.216" v="10"/>
          <ac:spMkLst>
            <pc:docMk/>
            <pc:sldMk cId="0" sldId="387"/>
            <ac:spMk id="242700" creationId="{909F60ED-38E0-FFDB-F316-1D5F53020A0B}"/>
          </ac:spMkLst>
        </pc:spChg>
        <pc:spChg chg="mod">
          <ac:chgData name="Mohamed Nismy" userId="504480ca-6d25-4834-8e0b-0cc50939bf23" providerId="ADAL" clId="{225AFF14-4972-4DBC-960E-8B4184C824A0}" dt="2023-09-01T12:07:30.216" v="10"/>
          <ac:spMkLst>
            <pc:docMk/>
            <pc:sldMk cId="0" sldId="387"/>
            <ac:spMk id="242701" creationId="{5FAAFF13-2F94-3526-4B52-E1A99CB89868}"/>
          </ac:spMkLst>
        </pc:spChg>
        <pc:picChg chg="mod">
          <ac:chgData name="Mohamed Nismy" userId="504480ca-6d25-4834-8e0b-0cc50939bf23" providerId="ADAL" clId="{225AFF14-4972-4DBC-960E-8B4184C824A0}" dt="2023-09-01T12:07:30.216" v="10"/>
          <ac:picMkLst>
            <pc:docMk/>
            <pc:sldMk cId="0" sldId="387"/>
            <ac:picMk id="242694" creationId="{9C6F4368-5DBC-15C9-880D-2037BA4E6CEE}"/>
          </ac:picMkLst>
        </pc:picChg>
        <pc:cxnChg chg="mod">
          <ac:chgData name="Mohamed Nismy" userId="504480ca-6d25-4834-8e0b-0cc50939bf23" providerId="ADAL" clId="{225AFF14-4972-4DBC-960E-8B4184C824A0}" dt="2023-09-01T12:07:30.216" v="10"/>
          <ac:cxnSpMkLst>
            <pc:docMk/>
            <pc:sldMk cId="0" sldId="387"/>
            <ac:cxnSpMk id="17" creationId="{6D0E2129-78C4-E7D7-4E49-6FB1C7C2441C}"/>
          </ac:cxnSpMkLst>
        </pc:cxnChg>
        <pc:cxnChg chg="mod">
          <ac:chgData name="Mohamed Nismy" userId="504480ca-6d25-4834-8e0b-0cc50939bf23" providerId="ADAL" clId="{225AFF14-4972-4DBC-960E-8B4184C824A0}" dt="2023-09-01T12:07:30.216" v="10"/>
          <ac:cxnSpMkLst>
            <pc:docMk/>
            <pc:sldMk cId="0" sldId="387"/>
            <ac:cxnSpMk id="18" creationId="{74EA8019-7CFD-14E2-3CAA-9E11B8485F4F}"/>
          </ac:cxnSpMkLst>
        </pc:cxnChg>
      </pc:sldChg>
      <pc:sldChg chg="modSp modNotes">
        <pc:chgData name="Mohamed Nismy" userId="504480ca-6d25-4834-8e0b-0cc50939bf23" providerId="ADAL" clId="{225AFF14-4972-4DBC-960E-8B4184C824A0}" dt="2023-09-01T12:51:49.563" v="1072" actId="14100"/>
        <pc:sldMkLst>
          <pc:docMk/>
          <pc:sldMk cId="0" sldId="388"/>
        </pc:sldMkLst>
        <pc:spChg chg="mod">
          <ac:chgData name="Mohamed Nismy" userId="504480ca-6d25-4834-8e0b-0cc50939bf23" providerId="ADAL" clId="{225AFF14-4972-4DBC-960E-8B4184C824A0}" dt="2023-09-01T12:07:30.216" v="10"/>
          <ac:spMkLst>
            <pc:docMk/>
            <pc:sldMk cId="0" sldId="388"/>
            <ac:spMk id="4" creationId="{9CF12FB8-89BD-7840-D347-482CAC253FC5}"/>
          </ac:spMkLst>
        </pc:spChg>
        <pc:spChg chg="mod">
          <ac:chgData name="Mohamed Nismy" userId="504480ca-6d25-4834-8e0b-0cc50939bf23" providerId="ADAL" clId="{225AFF14-4972-4DBC-960E-8B4184C824A0}" dt="2023-09-01T12:51:41.578" v="1070" actId="1035"/>
          <ac:spMkLst>
            <pc:docMk/>
            <pc:sldMk cId="0" sldId="388"/>
            <ac:spMk id="246788" creationId="{42185E4B-2D7C-126E-3469-7708E5429821}"/>
          </ac:spMkLst>
        </pc:spChg>
        <pc:spChg chg="mod">
          <ac:chgData name="Mohamed Nismy" userId="504480ca-6d25-4834-8e0b-0cc50939bf23" providerId="ADAL" clId="{225AFF14-4972-4DBC-960E-8B4184C824A0}" dt="2023-09-01T12:51:49.563" v="1072" actId="14100"/>
          <ac:spMkLst>
            <pc:docMk/>
            <pc:sldMk cId="0" sldId="388"/>
            <ac:spMk id="246789" creationId="{BFD44A8F-1139-75F0-CF2E-B18983F43851}"/>
          </ac:spMkLst>
        </pc:spChg>
      </pc:sldChg>
      <pc:sldChg chg="modSp modNotes">
        <pc:chgData name="Mohamed Nismy" userId="504480ca-6d25-4834-8e0b-0cc50939bf23" providerId="ADAL" clId="{225AFF14-4972-4DBC-960E-8B4184C824A0}" dt="2023-09-01T12:07:30.216" v="10"/>
        <pc:sldMkLst>
          <pc:docMk/>
          <pc:sldMk cId="0" sldId="390"/>
        </pc:sldMkLst>
        <pc:spChg chg="mod">
          <ac:chgData name="Mohamed Nismy" userId="504480ca-6d25-4834-8e0b-0cc50939bf23" providerId="ADAL" clId="{225AFF14-4972-4DBC-960E-8B4184C824A0}" dt="2023-09-01T12:07:30.216" v="10"/>
          <ac:spMkLst>
            <pc:docMk/>
            <pc:sldMk cId="0" sldId="390"/>
            <ac:spMk id="4" creationId="{2D839F59-A2D6-63A4-6781-6F5BF4B5B26B}"/>
          </ac:spMkLst>
        </pc:spChg>
        <pc:spChg chg="mod">
          <ac:chgData name="Mohamed Nismy" userId="504480ca-6d25-4834-8e0b-0cc50939bf23" providerId="ADAL" clId="{225AFF14-4972-4DBC-960E-8B4184C824A0}" dt="2023-09-01T12:07:30.216" v="10"/>
          <ac:spMkLst>
            <pc:docMk/>
            <pc:sldMk cId="0" sldId="390"/>
            <ac:spMk id="87049" creationId="{BC681CAA-191F-8441-6718-BDAEDF0B79B5}"/>
          </ac:spMkLst>
        </pc:spChg>
        <pc:spChg chg="mod">
          <ac:chgData name="Mohamed Nismy" userId="504480ca-6d25-4834-8e0b-0cc50939bf23" providerId="ADAL" clId="{225AFF14-4972-4DBC-960E-8B4184C824A0}" dt="2023-09-01T12:07:30.216" v="10"/>
          <ac:spMkLst>
            <pc:docMk/>
            <pc:sldMk cId="0" sldId="390"/>
            <ac:spMk id="87050" creationId="{0FEE8CE8-0D07-A5CE-B117-774E2D64F228}"/>
          </ac:spMkLst>
        </pc:spChg>
        <pc:spChg chg="mod">
          <ac:chgData name="Mohamed Nismy" userId="504480ca-6d25-4834-8e0b-0cc50939bf23" providerId="ADAL" clId="{225AFF14-4972-4DBC-960E-8B4184C824A0}" dt="2023-09-01T12:07:30.216" v="10"/>
          <ac:spMkLst>
            <pc:docMk/>
            <pc:sldMk cId="0" sldId="390"/>
            <ac:spMk id="87051" creationId="{51FAECAC-4714-9D62-CCC6-18DDD6F54613}"/>
          </ac:spMkLst>
        </pc:spChg>
        <pc:spChg chg="mod">
          <ac:chgData name="Mohamed Nismy" userId="504480ca-6d25-4834-8e0b-0cc50939bf23" providerId="ADAL" clId="{225AFF14-4972-4DBC-960E-8B4184C824A0}" dt="2023-09-01T12:07:30.216" v="10"/>
          <ac:spMkLst>
            <pc:docMk/>
            <pc:sldMk cId="0" sldId="390"/>
            <ac:spMk id="87052" creationId="{66C5C1B5-E59E-7BB1-8BBF-2B70042E618C}"/>
          </ac:spMkLst>
        </pc:spChg>
        <pc:spChg chg="mod">
          <ac:chgData name="Mohamed Nismy" userId="504480ca-6d25-4834-8e0b-0cc50939bf23" providerId="ADAL" clId="{225AFF14-4972-4DBC-960E-8B4184C824A0}" dt="2023-09-01T12:07:30.216" v="10"/>
          <ac:spMkLst>
            <pc:docMk/>
            <pc:sldMk cId="0" sldId="390"/>
            <ac:spMk id="87053" creationId="{018EE0B2-91AC-EF75-1A01-702AEF250A3A}"/>
          </ac:spMkLst>
        </pc:spChg>
        <pc:spChg chg="mod">
          <ac:chgData name="Mohamed Nismy" userId="504480ca-6d25-4834-8e0b-0cc50939bf23" providerId="ADAL" clId="{225AFF14-4972-4DBC-960E-8B4184C824A0}" dt="2023-09-01T12:07:30.216" v="10"/>
          <ac:spMkLst>
            <pc:docMk/>
            <pc:sldMk cId="0" sldId="390"/>
            <ac:spMk id="87054" creationId="{9F5E6A29-E711-1AC7-3DC9-F528CD0530E2}"/>
          </ac:spMkLst>
        </pc:spChg>
        <pc:spChg chg="mod">
          <ac:chgData name="Mohamed Nismy" userId="504480ca-6d25-4834-8e0b-0cc50939bf23" providerId="ADAL" clId="{225AFF14-4972-4DBC-960E-8B4184C824A0}" dt="2023-09-01T12:07:30.216" v="10"/>
          <ac:spMkLst>
            <pc:docMk/>
            <pc:sldMk cId="0" sldId="390"/>
            <ac:spMk id="87055" creationId="{7666929C-A1E0-D413-9A06-FC54EA23969D}"/>
          </ac:spMkLst>
        </pc:spChg>
        <pc:spChg chg="mod">
          <ac:chgData name="Mohamed Nismy" userId="504480ca-6d25-4834-8e0b-0cc50939bf23" providerId="ADAL" clId="{225AFF14-4972-4DBC-960E-8B4184C824A0}" dt="2023-09-01T12:07:30.216" v="10"/>
          <ac:spMkLst>
            <pc:docMk/>
            <pc:sldMk cId="0" sldId="390"/>
            <ac:spMk id="87056" creationId="{E01A76A7-E1B3-9F27-9470-2E5849736B88}"/>
          </ac:spMkLst>
        </pc:spChg>
        <pc:spChg chg="mod">
          <ac:chgData name="Mohamed Nismy" userId="504480ca-6d25-4834-8e0b-0cc50939bf23" providerId="ADAL" clId="{225AFF14-4972-4DBC-960E-8B4184C824A0}" dt="2023-09-01T12:07:30.216" v="10"/>
          <ac:spMkLst>
            <pc:docMk/>
            <pc:sldMk cId="0" sldId="390"/>
            <ac:spMk id="87057" creationId="{6DFAF701-C315-276B-7BB5-310DF2203C10}"/>
          </ac:spMkLst>
        </pc:spChg>
        <pc:spChg chg="mod">
          <ac:chgData name="Mohamed Nismy" userId="504480ca-6d25-4834-8e0b-0cc50939bf23" providerId="ADAL" clId="{225AFF14-4972-4DBC-960E-8B4184C824A0}" dt="2023-09-01T12:07:30.216" v="10"/>
          <ac:spMkLst>
            <pc:docMk/>
            <pc:sldMk cId="0" sldId="390"/>
            <ac:spMk id="87058" creationId="{20D55418-AC45-E5B9-6AE5-5C13DBE52FBE}"/>
          </ac:spMkLst>
        </pc:spChg>
        <pc:spChg chg="mod">
          <ac:chgData name="Mohamed Nismy" userId="504480ca-6d25-4834-8e0b-0cc50939bf23" providerId="ADAL" clId="{225AFF14-4972-4DBC-960E-8B4184C824A0}" dt="2023-09-01T12:07:30.216" v="10"/>
          <ac:spMkLst>
            <pc:docMk/>
            <pc:sldMk cId="0" sldId="390"/>
            <ac:spMk id="250884" creationId="{63E2AC2C-DE38-7831-FAC6-EB2359618C75}"/>
          </ac:spMkLst>
        </pc:spChg>
        <pc:spChg chg="mod">
          <ac:chgData name="Mohamed Nismy" userId="504480ca-6d25-4834-8e0b-0cc50939bf23" providerId="ADAL" clId="{225AFF14-4972-4DBC-960E-8B4184C824A0}" dt="2023-09-01T12:07:30.216" v="10"/>
          <ac:spMkLst>
            <pc:docMk/>
            <pc:sldMk cId="0" sldId="390"/>
            <ac:spMk id="250895" creationId="{BDC09630-3A38-59BD-CE14-9C72821BCA78}"/>
          </ac:spMkLst>
        </pc:spChg>
        <pc:spChg chg="mod">
          <ac:chgData name="Mohamed Nismy" userId="504480ca-6d25-4834-8e0b-0cc50939bf23" providerId="ADAL" clId="{225AFF14-4972-4DBC-960E-8B4184C824A0}" dt="2023-09-01T12:07:30.216" v="10"/>
          <ac:spMkLst>
            <pc:docMk/>
            <pc:sldMk cId="0" sldId="390"/>
            <ac:spMk id="250896" creationId="{C9143506-B544-A9BE-6CB0-850934E0F159}"/>
          </ac:spMkLst>
        </pc:spChg>
        <pc:spChg chg="mod">
          <ac:chgData name="Mohamed Nismy" userId="504480ca-6d25-4834-8e0b-0cc50939bf23" providerId="ADAL" clId="{225AFF14-4972-4DBC-960E-8B4184C824A0}" dt="2023-09-01T12:07:30.216" v="10"/>
          <ac:spMkLst>
            <pc:docMk/>
            <pc:sldMk cId="0" sldId="390"/>
            <ac:spMk id="250897" creationId="{CDCA6C2F-F189-DA89-E485-73D39951E039}"/>
          </ac:spMkLst>
        </pc:spChg>
        <pc:spChg chg="mod">
          <ac:chgData name="Mohamed Nismy" userId="504480ca-6d25-4834-8e0b-0cc50939bf23" providerId="ADAL" clId="{225AFF14-4972-4DBC-960E-8B4184C824A0}" dt="2023-09-01T12:07:30.216" v="10"/>
          <ac:spMkLst>
            <pc:docMk/>
            <pc:sldMk cId="0" sldId="390"/>
            <ac:spMk id="250898" creationId="{70557536-A8F6-019B-1645-28576C6054BE}"/>
          </ac:spMkLst>
        </pc:spChg>
        <pc:spChg chg="mod">
          <ac:chgData name="Mohamed Nismy" userId="504480ca-6d25-4834-8e0b-0cc50939bf23" providerId="ADAL" clId="{225AFF14-4972-4DBC-960E-8B4184C824A0}" dt="2023-09-01T12:07:30.216" v="10"/>
          <ac:spMkLst>
            <pc:docMk/>
            <pc:sldMk cId="0" sldId="390"/>
            <ac:spMk id="250899" creationId="{058759D9-F624-3FF7-7C62-AE5AAC7068EA}"/>
          </ac:spMkLst>
        </pc:spChg>
        <pc:spChg chg="mod">
          <ac:chgData name="Mohamed Nismy" userId="504480ca-6d25-4834-8e0b-0cc50939bf23" providerId="ADAL" clId="{225AFF14-4972-4DBC-960E-8B4184C824A0}" dt="2023-09-01T12:07:30.216" v="10"/>
          <ac:spMkLst>
            <pc:docMk/>
            <pc:sldMk cId="0" sldId="390"/>
            <ac:spMk id="250900" creationId="{AF0C0AEA-FB43-F65E-0D0D-77A70FE49211}"/>
          </ac:spMkLst>
        </pc:spChg>
        <pc:spChg chg="mod">
          <ac:chgData name="Mohamed Nismy" userId="504480ca-6d25-4834-8e0b-0cc50939bf23" providerId="ADAL" clId="{225AFF14-4972-4DBC-960E-8B4184C824A0}" dt="2023-09-01T12:07:30.216" v="10"/>
          <ac:spMkLst>
            <pc:docMk/>
            <pc:sldMk cId="0" sldId="390"/>
            <ac:spMk id="250901" creationId="{C9876510-0C86-BE86-9105-B75D1E6FC0CA}"/>
          </ac:spMkLst>
        </pc:spChg>
        <pc:spChg chg="mod">
          <ac:chgData name="Mohamed Nismy" userId="504480ca-6d25-4834-8e0b-0cc50939bf23" providerId="ADAL" clId="{225AFF14-4972-4DBC-960E-8B4184C824A0}" dt="2023-09-01T12:07:30.216" v="10"/>
          <ac:spMkLst>
            <pc:docMk/>
            <pc:sldMk cId="0" sldId="390"/>
            <ac:spMk id="250902" creationId="{2B37DBAA-85C7-E1E7-8A63-3748B6ACB268}"/>
          </ac:spMkLst>
        </pc:spChg>
        <pc:spChg chg="mod">
          <ac:chgData name="Mohamed Nismy" userId="504480ca-6d25-4834-8e0b-0cc50939bf23" providerId="ADAL" clId="{225AFF14-4972-4DBC-960E-8B4184C824A0}" dt="2023-09-01T12:07:30.216" v="10"/>
          <ac:spMkLst>
            <pc:docMk/>
            <pc:sldMk cId="0" sldId="390"/>
            <ac:spMk id="250903" creationId="{017318FE-10D2-39D4-49CC-EDFA830DBB62}"/>
          </ac:spMkLst>
        </pc:spChg>
        <pc:spChg chg="mod">
          <ac:chgData name="Mohamed Nismy" userId="504480ca-6d25-4834-8e0b-0cc50939bf23" providerId="ADAL" clId="{225AFF14-4972-4DBC-960E-8B4184C824A0}" dt="2023-09-01T12:07:30.216" v="10"/>
          <ac:spMkLst>
            <pc:docMk/>
            <pc:sldMk cId="0" sldId="390"/>
            <ac:spMk id="250905" creationId="{EC0AFB91-C158-4080-43F4-5DF16DCBD03C}"/>
          </ac:spMkLst>
        </pc:spChg>
      </pc:sldChg>
      <pc:sldChg chg="modSp modNotes">
        <pc:chgData name="Mohamed Nismy" userId="504480ca-6d25-4834-8e0b-0cc50939bf23" providerId="ADAL" clId="{225AFF14-4972-4DBC-960E-8B4184C824A0}" dt="2023-09-01T12:07:30.216" v="10"/>
        <pc:sldMkLst>
          <pc:docMk/>
          <pc:sldMk cId="0" sldId="391"/>
        </pc:sldMkLst>
        <pc:spChg chg="mod">
          <ac:chgData name="Mohamed Nismy" userId="504480ca-6d25-4834-8e0b-0cc50939bf23" providerId="ADAL" clId="{225AFF14-4972-4DBC-960E-8B4184C824A0}" dt="2023-09-01T12:07:30.216" v="10"/>
          <ac:spMkLst>
            <pc:docMk/>
            <pc:sldMk cId="0" sldId="391"/>
            <ac:spMk id="4" creationId="{E2A12703-550D-C921-0CCA-E0DE89223F8B}"/>
          </ac:spMkLst>
        </pc:spChg>
        <pc:spChg chg="mod">
          <ac:chgData name="Mohamed Nismy" userId="504480ca-6d25-4834-8e0b-0cc50939bf23" providerId="ADAL" clId="{225AFF14-4972-4DBC-960E-8B4184C824A0}" dt="2023-09-01T12:07:30.216" v="10"/>
          <ac:spMkLst>
            <pc:docMk/>
            <pc:sldMk cId="0" sldId="391"/>
            <ac:spMk id="82973" creationId="{9EE9797D-EE57-8C77-9A1C-543E0763C3D0}"/>
          </ac:spMkLst>
        </pc:spChg>
        <pc:spChg chg="mod">
          <ac:chgData name="Mohamed Nismy" userId="504480ca-6d25-4834-8e0b-0cc50939bf23" providerId="ADAL" clId="{225AFF14-4972-4DBC-960E-8B4184C824A0}" dt="2023-09-01T12:07:30.216" v="10"/>
          <ac:spMkLst>
            <pc:docMk/>
            <pc:sldMk cId="0" sldId="391"/>
            <ac:spMk id="82974" creationId="{CB3E9C07-05D4-86F1-91F7-D1980CC8ADFF}"/>
          </ac:spMkLst>
        </pc:spChg>
        <pc:spChg chg="mod">
          <ac:chgData name="Mohamed Nismy" userId="504480ca-6d25-4834-8e0b-0cc50939bf23" providerId="ADAL" clId="{225AFF14-4972-4DBC-960E-8B4184C824A0}" dt="2023-09-01T12:07:30.216" v="10"/>
          <ac:spMkLst>
            <pc:docMk/>
            <pc:sldMk cId="0" sldId="391"/>
            <ac:spMk id="82975" creationId="{73E2DDF6-58F4-7DCD-CD5E-3863EF6B97E9}"/>
          </ac:spMkLst>
        </pc:spChg>
        <pc:spChg chg="mod">
          <ac:chgData name="Mohamed Nismy" userId="504480ca-6d25-4834-8e0b-0cc50939bf23" providerId="ADAL" clId="{225AFF14-4972-4DBC-960E-8B4184C824A0}" dt="2023-09-01T12:07:30.216" v="10"/>
          <ac:spMkLst>
            <pc:docMk/>
            <pc:sldMk cId="0" sldId="391"/>
            <ac:spMk id="82976" creationId="{B3E88378-B8A1-1E60-79DC-68DC423AA431}"/>
          </ac:spMkLst>
        </pc:spChg>
        <pc:spChg chg="mod">
          <ac:chgData name="Mohamed Nismy" userId="504480ca-6d25-4834-8e0b-0cc50939bf23" providerId="ADAL" clId="{225AFF14-4972-4DBC-960E-8B4184C824A0}" dt="2023-09-01T12:07:30.216" v="10"/>
          <ac:spMkLst>
            <pc:docMk/>
            <pc:sldMk cId="0" sldId="391"/>
            <ac:spMk id="82977" creationId="{63597F21-3991-A40B-6689-05E33FD9924C}"/>
          </ac:spMkLst>
        </pc:spChg>
        <pc:spChg chg="mod">
          <ac:chgData name="Mohamed Nismy" userId="504480ca-6d25-4834-8e0b-0cc50939bf23" providerId="ADAL" clId="{225AFF14-4972-4DBC-960E-8B4184C824A0}" dt="2023-09-01T12:07:30.216" v="10"/>
          <ac:spMkLst>
            <pc:docMk/>
            <pc:sldMk cId="0" sldId="391"/>
            <ac:spMk id="82978" creationId="{1E870C84-09CC-1BAE-D0F7-BBE10BA50590}"/>
          </ac:spMkLst>
        </pc:spChg>
        <pc:spChg chg="mod">
          <ac:chgData name="Mohamed Nismy" userId="504480ca-6d25-4834-8e0b-0cc50939bf23" providerId="ADAL" clId="{225AFF14-4972-4DBC-960E-8B4184C824A0}" dt="2023-09-01T12:07:30.216" v="10"/>
          <ac:spMkLst>
            <pc:docMk/>
            <pc:sldMk cId="0" sldId="391"/>
            <ac:spMk id="82979" creationId="{45A82CA7-C7C7-622B-3434-32528C22561F}"/>
          </ac:spMkLst>
        </pc:spChg>
        <pc:spChg chg="mod">
          <ac:chgData name="Mohamed Nismy" userId="504480ca-6d25-4834-8e0b-0cc50939bf23" providerId="ADAL" clId="{225AFF14-4972-4DBC-960E-8B4184C824A0}" dt="2023-09-01T12:07:30.216" v="10"/>
          <ac:spMkLst>
            <pc:docMk/>
            <pc:sldMk cId="0" sldId="391"/>
            <ac:spMk id="82980" creationId="{01F89BDF-315D-1473-A66B-1FA1003FAFFB}"/>
          </ac:spMkLst>
        </pc:spChg>
        <pc:spChg chg="mod">
          <ac:chgData name="Mohamed Nismy" userId="504480ca-6d25-4834-8e0b-0cc50939bf23" providerId="ADAL" clId="{225AFF14-4972-4DBC-960E-8B4184C824A0}" dt="2023-09-01T12:07:30.216" v="10"/>
          <ac:spMkLst>
            <pc:docMk/>
            <pc:sldMk cId="0" sldId="391"/>
            <ac:spMk id="82981" creationId="{7B33D86D-6029-2FA3-D3A7-A9DAC545B650}"/>
          </ac:spMkLst>
        </pc:spChg>
        <pc:spChg chg="mod">
          <ac:chgData name="Mohamed Nismy" userId="504480ca-6d25-4834-8e0b-0cc50939bf23" providerId="ADAL" clId="{225AFF14-4972-4DBC-960E-8B4184C824A0}" dt="2023-09-01T12:07:30.216" v="10"/>
          <ac:spMkLst>
            <pc:docMk/>
            <pc:sldMk cId="0" sldId="391"/>
            <ac:spMk id="82982" creationId="{3C2575A6-6F90-3199-FAD3-AB6E887B7724}"/>
          </ac:spMkLst>
        </pc:spChg>
        <pc:spChg chg="mod">
          <ac:chgData name="Mohamed Nismy" userId="504480ca-6d25-4834-8e0b-0cc50939bf23" providerId="ADAL" clId="{225AFF14-4972-4DBC-960E-8B4184C824A0}" dt="2023-09-01T12:07:30.216" v="10"/>
          <ac:spMkLst>
            <pc:docMk/>
            <pc:sldMk cId="0" sldId="391"/>
            <ac:spMk id="82983" creationId="{FED722CF-08EA-8C51-384F-55546CD071B5}"/>
          </ac:spMkLst>
        </pc:spChg>
        <pc:spChg chg="mod">
          <ac:chgData name="Mohamed Nismy" userId="504480ca-6d25-4834-8e0b-0cc50939bf23" providerId="ADAL" clId="{225AFF14-4972-4DBC-960E-8B4184C824A0}" dt="2023-09-01T12:07:30.216" v="10"/>
          <ac:spMkLst>
            <pc:docMk/>
            <pc:sldMk cId="0" sldId="391"/>
            <ac:spMk id="82984" creationId="{2721E4ED-9698-C351-AA7F-4963E9ABA106}"/>
          </ac:spMkLst>
        </pc:spChg>
        <pc:spChg chg="mod">
          <ac:chgData name="Mohamed Nismy" userId="504480ca-6d25-4834-8e0b-0cc50939bf23" providerId="ADAL" clId="{225AFF14-4972-4DBC-960E-8B4184C824A0}" dt="2023-09-01T12:07:30.216" v="10"/>
          <ac:spMkLst>
            <pc:docMk/>
            <pc:sldMk cId="0" sldId="391"/>
            <ac:spMk id="82985" creationId="{50F02889-6190-6D3B-134C-5197E1F9D40F}"/>
          </ac:spMkLst>
        </pc:spChg>
        <pc:spChg chg="mod">
          <ac:chgData name="Mohamed Nismy" userId="504480ca-6d25-4834-8e0b-0cc50939bf23" providerId="ADAL" clId="{225AFF14-4972-4DBC-960E-8B4184C824A0}" dt="2023-09-01T12:07:30.216" v="10"/>
          <ac:spMkLst>
            <pc:docMk/>
            <pc:sldMk cId="0" sldId="391"/>
            <ac:spMk id="82986" creationId="{BE0D7D61-527A-67E7-87C1-C4EAB9176F7C}"/>
          </ac:spMkLst>
        </pc:spChg>
        <pc:spChg chg="mod">
          <ac:chgData name="Mohamed Nismy" userId="504480ca-6d25-4834-8e0b-0cc50939bf23" providerId="ADAL" clId="{225AFF14-4972-4DBC-960E-8B4184C824A0}" dt="2023-09-01T12:07:30.216" v="10"/>
          <ac:spMkLst>
            <pc:docMk/>
            <pc:sldMk cId="0" sldId="391"/>
            <ac:spMk id="82987" creationId="{A4EED6E4-3842-468D-9AB8-DBB6CF02DBB6}"/>
          </ac:spMkLst>
        </pc:spChg>
        <pc:spChg chg="mod">
          <ac:chgData name="Mohamed Nismy" userId="504480ca-6d25-4834-8e0b-0cc50939bf23" providerId="ADAL" clId="{225AFF14-4972-4DBC-960E-8B4184C824A0}" dt="2023-09-01T12:07:30.216" v="10"/>
          <ac:spMkLst>
            <pc:docMk/>
            <pc:sldMk cId="0" sldId="391"/>
            <ac:spMk id="82988" creationId="{B00BFFB1-3E24-BBEA-A349-487A10C73906}"/>
          </ac:spMkLst>
        </pc:spChg>
        <pc:spChg chg="mod">
          <ac:chgData name="Mohamed Nismy" userId="504480ca-6d25-4834-8e0b-0cc50939bf23" providerId="ADAL" clId="{225AFF14-4972-4DBC-960E-8B4184C824A0}" dt="2023-09-01T12:07:30.216" v="10"/>
          <ac:spMkLst>
            <pc:docMk/>
            <pc:sldMk cId="0" sldId="391"/>
            <ac:spMk id="82989" creationId="{EF3E4D93-3478-08FF-CF9C-D12B8C521D1D}"/>
          </ac:spMkLst>
        </pc:spChg>
        <pc:spChg chg="mod">
          <ac:chgData name="Mohamed Nismy" userId="504480ca-6d25-4834-8e0b-0cc50939bf23" providerId="ADAL" clId="{225AFF14-4972-4DBC-960E-8B4184C824A0}" dt="2023-09-01T12:07:30.216" v="10"/>
          <ac:spMkLst>
            <pc:docMk/>
            <pc:sldMk cId="0" sldId="391"/>
            <ac:spMk id="82990" creationId="{FC6EAE16-B08F-9759-0DCF-260925557672}"/>
          </ac:spMkLst>
        </pc:spChg>
        <pc:spChg chg="mod">
          <ac:chgData name="Mohamed Nismy" userId="504480ca-6d25-4834-8e0b-0cc50939bf23" providerId="ADAL" clId="{225AFF14-4972-4DBC-960E-8B4184C824A0}" dt="2023-09-01T12:07:30.216" v="10"/>
          <ac:spMkLst>
            <pc:docMk/>
            <pc:sldMk cId="0" sldId="391"/>
            <ac:spMk id="82991" creationId="{33E3E5F4-B98A-5C74-ADB7-CB14FB15AA50}"/>
          </ac:spMkLst>
        </pc:spChg>
        <pc:spChg chg="mod">
          <ac:chgData name="Mohamed Nismy" userId="504480ca-6d25-4834-8e0b-0cc50939bf23" providerId="ADAL" clId="{225AFF14-4972-4DBC-960E-8B4184C824A0}" dt="2023-09-01T12:07:30.216" v="10"/>
          <ac:spMkLst>
            <pc:docMk/>
            <pc:sldMk cId="0" sldId="391"/>
            <ac:spMk id="82992" creationId="{B78FF117-F064-B207-C5B9-8E0A4CAA33DE}"/>
          </ac:spMkLst>
        </pc:spChg>
        <pc:spChg chg="mod">
          <ac:chgData name="Mohamed Nismy" userId="504480ca-6d25-4834-8e0b-0cc50939bf23" providerId="ADAL" clId="{225AFF14-4972-4DBC-960E-8B4184C824A0}" dt="2023-09-01T12:07:30.216" v="10"/>
          <ac:spMkLst>
            <pc:docMk/>
            <pc:sldMk cId="0" sldId="391"/>
            <ac:spMk id="82994" creationId="{3A076BA0-3ED5-BD5E-A331-78D41341000C}"/>
          </ac:spMkLst>
        </pc:spChg>
        <pc:spChg chg="mod">
          <ac:chgData name="Mohamed Nismy" userId="504480ca-6d25-4834-8e0b-0cc50939bf23" providerId="ADAL" clId="{225AFF14-4972-4DBC-960E-8B4184C824A0}" dt="2023-09-01T12:07:30.216" v="10"/>
          <ac:spMkLst>
            <pc:docMk/>
            <pc:sldMk cId="0" sldId="391"/>
            <ac:spMk id="82995" creationId="{CC7AF80A-20A0-1184-4DCE-AC18DABB4EC7}"/>
          </ac:spMkLst>
        </pc:spChg>
        <pc:spChg chg="mod">
          <ac:chgData name="Mohamed Nismy" userId="504480ca-6d25-4834-8e0b-0cc50939bf23" providerId="ADAL" clId="{225AFF14-4972-4DBC-960E-8B4184C824A0}" dt="2023-09-01T12:07:30.216" v="10"/>
          <ac:spMkLst>
            <pc:docMk/>
            <pc:sldMk cId="0" sldId="391"/>
            <ac:spMk id="82996" creationId="{CA275EFE-3C98-EA6C-BB8D-A1E9FA3C7DDC}"/>
          </ac:spMkLst>
        </pc:spChg>
        <pc:spChg chg="mod">
          <ac:chgData name="Mohamed Nismy" userId="504480ca-6d25-4834-8e0b-0cc50939bf23" providerId="ADAL" clId="{225AFF14-4972-4DBC-960E-8B4184C824A0}" dt="2023-09-01T12:07:30.216" v="10"/>
          <ac:spMkLst>
            <pc:docMk/>
            <pc:sldMk cId="0" sldId="391"/>
            <ac:spMk id="82997" creationId="{E83073EB-53B4-ED5B-C3A8-1C33C1EE3294}"/>
          </ac:spMkLst>
        </pc:spChg>
        <pc:spChg chg="mod">
          <ac:chgData name="Mohamed Nismy" userId="504480ca-6d25-4834-8e0b-0cc50939bf23" providerId="ADAL" clId="{225AFF14-4972-4DBC-960E-8B4184C824A0}" dt="2023-09-01T12:07:30.216" v="10"/>
          <ac:spMkLst>
            <pc:docMk/>
            <pc:sldMk cId="0" sldId="391"/>
            <ac:spMk id="82998" creationId="{B95415F6-DF35-BE5E-7BD6-D0014B26C7D7}"/>
          </ac:spMkLst>
        </pc:spChg>
        <pc:spChg chg="mod">
          <ac:chgData name="Mohamed Nismy" userId="504480ca-6d25-4834-8e0b-0cc50939bf23" providerId="ADAL" clId="{225AFF14-4972-4DBC-960E-8B4184C824A0}" dt="2023-09-01T12:07:30.216" v="10"/>
          <ac:spMkLst>
            <pc:docMk/>
            <pc:sldMk cId="0" sldId="391"/>
            <ac:spMk id="82999" creationId="{C60903E3-4956-591F-A108-6E10D91FEF68}"/>
          </ac:spMkLst>
        </pc:spChg>
        <pc:spChg chg="mod">
          <ac:chgData name="Mohamed Nismy" userId="504480ca-6d25-4834-8e0b-0cc50939bf23" providerId="ADAL" clId="{225AFF14-4972-4DBC-960E-8B4184C824A0}" dt="2023-09-01T12:07:30.216" v="10"/>
          <ac:spMkLst>
            <pc:docMk/>
            <pc:sldMk cId="0" sldId="391"/>
            <ac:spMk id="252932" creationId="{C21369E1-2CDB-972E-CF0E-151EF34CAC0D}"/>
          </ac:spMkLst>
        </pc:spChg>
        <pc:spChg chg="mod">
          <ac:chgData name="Mohamed Nismy" userId="504480ca-6d25-4834-8e0b-0cc50939bf23" providerId="ADAL" clId="{225AFF14-4972-4DBC-960E-8B4184C824A0}" dt="2023-09-01T12:07:30.216" v="10"/>
          <ac:spMkLst>
            <pc:docMk/>
            <pc:sldMk cId="0" sldId="391"/>
            <ac:spMk id="252959" creationId="{D1757D2D-6D85-2BA6-0C9F-F97F80A7C74C}"/>
          </ac:spMkLst>
        </pc:spChg>
        <pc:spChg chg="mod">
          <ac:chgData name="Mohamed Nismy" userId="504480ca-6d25-4834-8e0b-0cc50939bf23" providerId="ADAL" clId="{225AFF14-4972-4DBC-960E-8B4184C824A0}" dt="2023-09-01T12:07:30.216" v="10"/>
          <ac:spMkLst>
            <pc:docMk/>
            <pc:sldMk cId="0" sldId="391"/>
            <ac:spMk id="252960" creationId="{BFFDF9AD-C9DB-7D1F-3E35-27904FD140AE}"/>
          </ac:spMkLst>
        </pc:spChg>
        <pc:spChg chg="mod">
          <ac:chgData name="Mohamed Nismy" userId="504480ca-6d25-4834-8e0b-0cc50939bf23" providerId="ADAL" clId="{225AFF14-4972-4DBC-960E-8B4184C824A0}" dt="2023-09-01T12:07:30.216" v="10"/>
          <ac:spMkLst>
            <pc:docMk/>
            <pc:sldMk cId="0" sldId="391"/>
            <ac:spMk id="252961" creationId="{6D5537A4-5B83-D800-ABD3-C27D0BA9A0F9}"/>
          </ac:spMkLst>
        </pc:spChg>
      </pc:sldChg>
      <pc:sldChg chg="modSp mod modNotes">
        <pc:chgData name="Mohamed Nismy" userId="504480ca-6d25-4834-8e0b-0cc50939bf23" providerId="ADAL" clId="{225AFF14-4972-4DBC-960E-8B4184C824A0}" dt="2023-09-01T12:52:45.884" v="1119" actId="1037"/>
        <pc:sldMkLst>
          <pc:docMk/>
          <pc:sldMk cId="0" sldId="392"/>
        </pc:sldMkLst>
        <pc:spChg chg="mod">
          <ac:chgData name="Mohamed Nismy" userId="504480ca-6d25-4834-8e0b-0cc50939bf23" providerId="ADAL" clId="{225AFF14-4972-4DBC-960E-8B4184C824A0}" dt="2023-09-01T12:07:30.216" v="10"/>
          <ac:spMkLst>
            <pc:docMk/>
            <pc:sldMk cId="0" sldId="392"/>
            <ac:spMk id="4" creationId="{80637997-DF62-2F0A-A6A4-F6C19A51CE3F}"/>
          </ac:spMkLst>
        </pc:spChg>
        <pc:spChg chg="mod">
          <ac:chgData name="Mohamed Nismy" userId="504480ca-6d25-4834-8e0b-0cc50939bf23" providerId="ADAL" clId="{225AFF14-4972-4DBC-960E-8B4184C824A0}" dt="2023-09-01T12:52:38.522" v="1106" actId="1038"/>
          <ac:spMkLst>
            <pc:docMk/>
            <pc:sldMk cId="0" sldId="392"/>
            <ac:spMk id="254980" creationId="{38E7FE87-14A0-B3E2-E1C1-BAC545841070}"/>
          </ac:spMkLst>
        </pc:spChg>
        <pc:picChg chg="mod">
          <ac:chgData name="Mohamed Nismy" userId="504480ca-6d25-4834-8e0b-0cc50939bf23" providerId="ADAL" clId="{225AFF14-4972-4DBC-960E-8B4184C824A0}" dt="2023-09-01T12:52:45.884" v="1119" actId="1037"/>
          <ac:picMkLst>
            <pc:docMk/>
            <pc:sldMk cId="0" sldId="392"/>
            <ac:picMk id="254981" creationId="{049F5465-E079-D663-620D-EAF14006E6B5}"/>
          </ac:picMkLst>
        </pc:picChg>
      </pc:sldChg>
      <pc:sldChg chg="delSp modSp add mod modNotesTx">
        <pc:chgData name="Mohamed Nismy" userId="504480ca-6d25-4834-8e0b-0cc50939bf23" providerId="ADAL" clId="{225AFF14-4972-4DBC-960E-8B4184C824A0}" dt="2023-09-01T13:34:43.696" v="1317" actId="20577"/>
        <pc:sldMkLst>
          <pc:docMk/>
          <pc:sldMk cId="3437000348" sldId="393"/>
        </pc:sldMkLst>
        <pc:spChg chg="mod">
          <ac:chgData name="Mohamed Nismy" userId="504480ca-6d25-4834-8e0b-0cc50939bf23" providerId="ADAL" clId="{225AFF14-4972-4DBC-960E-8B4184C824A0}" dt="2023-09-01T13:27:17.538" v="1251" actId="1036"/>
          <ac:spMkLst>
            <pc:docMk/>
            <pc:sldMk cId="3437000348" sldId="393"/>
            <ac:spMk id="133124" creationId="{F624612D-3833-0F84-255F-55C70962AEE2}"/>
          </ac:spMkLst>
        </pc:spChg>
        <pc:picChg chg="del">
          <ac:chgData name="Mohamed Nismy" userId="504480ca-6d25-4834-8e0b-0cc50939bf23" providerId="ADAL" clId="{225AFF14-4972-4DBC-960E-8B4184C824A0}" dt="2023-09-01T13:27:07.569" v="1242" actId="478"/>
          <ac:picMkLst>
            <pc:docMk/>
            <pc:sldMk cId="3437000348" sldId="393"/>
            <ac:picMk id="133122" creationId="{9691B186-FA40-8882-594B-37B182073BA7}"/>
          </ac:picMkLst>
        </pc:picChg>
        <pc:picChg chg="mod">
          <ac:chgData name="Mohamed Nismy" userId="504480ca-6d25-4834-8e0b-0cc50939bf23" providerId="ADAL" clId="{225AFF14-4972-4DBC-960E-8B4184C824A0}" dt="2023-09-01T13:27:12.460" v="1246" actId="1035"/>
          <ac:picMkLst>
            <pc:docMk/>
            <pc:sldMk cId="3437000348" sldId="393"/>
            <ac:picMk id="133125" creationId="{8D5B93C7-51D8-7B24-7D6D-37E4B3F2FE7D}"/>
          </ac:picMkLst>
        </pc:picChg>
      </pc:sldChg>
      <pc:sldChg chg="addSp delSp modSp add mod">
        <pc:chgData name="Mohamed Nismy" userId="504480ca-6d25-4834-8e0b-0cc50939bf23" providerId="ADAL" clId="{225AFF14-4972-4DBC-960E-8B4184C824A0}" dt="2023-09-01T13:29:24.753" v="1299" actId="1035"/>
        <pc:sldMkLst>
          <pc:docMk/>
          <pc:sldMk cId="2794356833" sldId="394"/>
        </pc:sldMkLst>
        <pc:spChg chg="add del mod">
          <ac:chgData name="Mohamed Nismy" userId="504480ca-6d25-4834-8e0b-0cc50939bf23" providerId="ADAL" clId="{225AFF14-4972-4DBC-960E-8B4184C824A0}" dt="2023-09-01T13:28:56.696" v="1274" actId="478"/>
          <ac:spMkLst>
            <pc:docMk/>
            <pc:sldMk cId="2794356833" sldId="394"/>
            <ac:spMk id="3" creationId="{02B16E2E-3234-0D34-67D0-7BE51E134C7C}"/>
          </ac:spMkLst>
        </pc:spChg>
        <pc:spChg chg="mod">
          <ac:chgData name="Mohamed Nismy" userId="504480ca-6d25-4834-8e0b-0cc50939bf23" providerId="ADAL" clId="{225AFF14-4972-4DBC-960E-8B4184C824A0}" dt="2023-09-01T13:29:24.753" v="1299" actId="1035"/>
          <ac:spMkLst>
            <pc:docMk/>
            <pc:sldMk cId="2794356833" sldId="394"/>
            <ac:spMk id="136196" creationId="{7CAAB826-EEB2-A0A0-25AA-C40CE60C8A9A}"/>
          </ac:spMkLst>
        </pc:spChg>
        <pc:spChg chg="del">
          <ac:chgData name="Mohamed Nismy" userId="504480ca-6d25-4834-8e0b-0cc50939bf23" providerId="ADAL" clId="{225AFF14-4972-4DBC-960E-8B4184C824A0}" dt="2023-09-01T13:28:59.150" v="1275" actId="478"/>
          <ac:spMkLst>
            <pc:docMk/>
            <pc:sldMk cId="2794356833" sldId="394"/>
            <ac:spMk id="136199" creationId="{B1474166-2A3B-9C91-EFA1-5F01646F9368}"/>
          </ac:spMkLst>
        </pc:spChg>
        <pc:picChg chg="mod">
          <ac:chgData name="Mohamed Nismy" userId="504480ca-6d25-4834-8e0b-0cc50939bf23" providerId="ADAL" clId="{225AFF14-4972-4DBC-960E-8B4184C824A0}" dt="2023-09-01T13:29:05.972" v="1284" actId="1038"/>
          <ac:picMkLst>
            <pc:docMk/>
            <pc:sldMk cId="2794356833" sldId="394"/>
            <ac:picMk id="136194" creationId="{7084468F-FC14-D625-2E57-65D1F1F7B661}"/>
          </ac:picMkLst>
        </pc:picChg>
        <pc:picChg chg="del">
          <ac:chgData name="Mohamed Nismy" userId="504480ca-6d25-4834-8e0b-0cc50939bf23" providerId="ADAL" clId="{225AFF14-4972-4DBC-960E-8B4184C824A0}" dt="2023-09-01T13:28:53.759" v="1273" actId="478"/>
          <ac:picMkLst>
            <pc:docMk/>
            <pc:sldMk cId="2794356833" sldId="394"/>
            <ac:picMk id="136197" creationId="{25D1CF0F-B0F2-1AB9-E2DA-6010E1F17A13}"/>
          </ac:picMkLst>
        </pc:picChg>
      </pc:sldChg>
      <pc:sldChg chg="addSp delSp modSp add mod ord">
        <pc:chgData name="Mohamed Nismy" userId="504480ca-6d25-4834-8e0b-0cc50939bf23" providerId="ADAL" clId="{225AFF14-4972-4DBC-960E-8B4184C824A0}" dt="2023-09-03T01:32:59.229" v="1400" actId="478"/>
        <pc:sldMkLst>
          <pc:docMk/>
          <pc:sldMk cId="3632432209" sldId="395"/>
        </pc:sldMkLst>
        <pc:spChg chg="add mod">
          <ac:chgData name="Mohamed Nismy" userId="504480ca-6d25-4834-8e0b-0cc50939bf23" providerId="ADAL" clId="{225AFF14-4972-4DBC-960E-8B4184C824A0}" dt="2023-09-01T13:37:01.490" v="1327" actId="20577"/>
          <ac:spMkLst>
            <pc:docMk/>
            <pc:sldMk cId="3632432209" sldId="395"/>
            <ac:spMk id="3" creationId="{C6BBD027-3317-8CFD-3E36-14BF316154D1}"/>
          </ac:spMkLst>
        </pc:spChg>
        <pc:spChg chg="del">
          <ac:chgData name="Mohamed Nismy" userId="504480ca-6d25-4834-8e0b-0cc50939bf23" providerId="ADAL" clId="{225AFF14-4972-4DBC-960E-8B4184C824A0}" dt="2023-09-03T01:32:59.229" v="1400" actId="478"/>
          <ac:spMkLst>
            <pc:docMk/>
            <pc:sldMk cId="3632432209" sldId="395"/>
            <ac:spMk id="133127" creationId="{564BBB45-7892-66A0-5A0C-2785E986D867}"/>
          </ac:spMkLst>
        </pc:spChg>
        <pc:picChg chg="del">
          <ac:chgData name="Mohamed Nismy" userId="504480ca-6d25-4834-8e0b-0cc50939bf23" providerId="ADAL" clId="{225AFF14-4972-4DBC-960E-8B4184C824A0}" dt="2023-09-01T13:36:30.659" v="1322" actId="478"/>
          <ac:picMkLst>
            <pc:docMk/>
            <pc:sldMk cId="3632432209" sldId="395"/>
            <ac:picMk id="133125" creationId="{8D5B93C7-51D8-7B24-7D6D-37E4B3F2FE7D}"/>
          </ac:picMkLst>
        </pc:picChg>
      </pc:sldChg>
      <pc:sldChg chg="addSp delSp modSp new del mod">
        <pc:chgData name="Mohamed Nismy" userId="504480ca-6d25-4834-8e0b-0cc50939bf23" providerId="ADAL" clId="{225AFF14-4972-4DBC-960E-8B4184C824A0}" dt="2023-09-01T13:40:18.557" v="1336" actId="2696"/>
        <pc:sldMkLst>
          <pc:docMk/>
          <pc:sldMk cId="2128473970" sldId="396"/>
        </pc:sldMkLst>
        <pc:spChg chg="mod">
          <ac:chgData name="Mohamed Nismy" userId="504480ca-6d25-4834-8e0b-0cc50939bf23" providerId="ADAL" clId="{225AFF14-4972-4DBC-960E-8B4184C824A0}" dt="2023-09-01T13:39:33.770" v="1330" actId="122"/>
          <ac:spMkLst>
            <pc:docMk/>
            <pc:sldMk cId="2128473970" sldId="396"/>
            <ac:spMk id="2" creationId="{72235C96-3721-674E-919D-F7C7E1326867}"/>
          </ac:spMkLst>
        </pc:spChg>
        <pc:spChg chg="add del mod">
          <ac:chgData name="Mohamed Nismy" userId="504480ca-6d25-4834-8e0b-0cc50939bf23" providerId="ADAL" clId="{225AFF14-4972-4DBC-960E-8B4184C824A0}" dt="2023-09-01T13:39:46.710" v="1332" actId="478"/>
          <ac:spMkLst>
            <pc:docMk/>
            <pc:sldMk cId="2128473970" sldId="396"/>
            <ac:spMk id="4" creationId="{C1F74C54-ACB2-BF2B-0B66-A302181B13CD}"/>
          </ac:spMkLst>
        </pc:spChg>
      </pc:sldChg>
      <pc:sldChg chg="modSp new mod">
        <pc:chgData name="Mohamed Nismy" userId="504480ca-6d25-4834-8e0b-0cc50939bf23" providerId="ADAL" clId="{225AFF14-4972-4DBC-960E-8B4184C824A0}" dt="2023-09-01T13:41:19.138" v="1343" actId="6549"/>
        <pc:sldMkLst>
          <pc:docMk/>
          <pc:sldMk cId="3363438006" sldId="397"/>
        </pc:sldMkLst>
        <pc:spChg chg="mod">
          <ac:chgData name="Mohamed Nismy" userId="504480ca-6d25-4834-8e0b-0cc50939bf23" providerId="ADAL" clId="{225AFF14-4972-4DBC-960E-8B4184C824A0}" dt="2023-09-01T13:40:11.932" v="1335" actId="122"/>
          <ac:spMkLst>
            <pc:docMk/>
            <pc:sldMk cId="3363438006" sldId="397"/>
            <ac:spMk id="2" creationId="{842DA351-105E-2574-8B33-D6BC327CC7FE}"/>
          </ac:spMkLst>
        </pc:spChg>
        <pc:spChg chg="mod">
          <ac:chgData name="Mohamed Nismy" userId="504480ca-6d25-4834-8e0b-0cc50939bf23" providerId="ADAL" clId="{225AFF14-4972-4DBC-960E-8B4184C824A0}" dt="2023-09-01T13:41:19.138" v="1343" actId="6549"/>
          <ac:spMkLst>
            <pc:docMk/>
            <pc:sldMk cId="3363438006" sldId="397"/>
            <ac:spMk id="3" creationId="{F3392F7A-0AE5-D01C-A93E-9FBA09741E9E}"/>
          </ac:spMkLst>
        </pc:spChg>
      </pc:sldChg>
      <pc:sldChg chg="modSp new del mod ord">
        <pc:chgData name="Mohamed Nismy" userId="504480ca-6d25-4834-8e0b-0cc50939bf23" providerId="ADAL" clId="{225AFF14-4972-4DBC-960E-8B4184C824A0}" dt="2023-09-01T13:44:48.927" v="1382" actId="47"/>
        <pc:sldMkLst>
          <pc:docMk/>
          <pc:sldMk cId="1901603398" sldId="398"/>
        </pc:sldMkLst>
        <pc:spChg chg="mod">
          <ac:chgData name="Mohamed Nismy" userId="504480ca-6d25-4834-8e0b-0cc50939bf23" providerId="ADAL" clId="{225AFF14-4972-4DBC-960E-8B4184C824A0}" dt="2023-09-01T13:43:20.262" v="1356" actId="20577"/>
          <ac:spMkLst>
            <pc:docMk/>
            <pc:sldMk cId="1901603398" sldId="398"/>
            <ac:spMk id="2" creationId="{E33F25EC-F6D9-19D2-5661-7E727DDDAC0C}"/>
          </ac:spMkLst>
        </pc:spChg>
      </pc:sldChg>
      <pc:sldChg chg="modSp new mod ord">
        <pc:chgData name="Mohamed Nismy" userId="504480ca-6d25-4834-8e0b-0cc50939bf23" providerId="ADAL" clId="{225AFF14-4972-4DBC-960E-8B4184C824A0}" dt="2023-09-01T13:47:31.558" v="1397" actId="122"/>
        <pc:sldMkLst>
          <pc:docMk/>
          <pc:sldMk cId="1808021524" sldId="399"/>
        </pc:sldMkLst>
        <pc:spChg chg="mod">
          <ac:chgData name="Mohamed Nismy" userId="504480ca-6d25-4834-8e0b-0cc50939bf23" providerId="ADAL" clId="{225AFF14-4972-4DBC-960E-8B4184C824A0}" dt="2023-09-01T13:47:31.558" v="1397" actId="122"/>
          <ac:spMkLst>
            <pc:docMk/>
            <pc:sldMk cId="1808021524" sldId="399"/>
            <ac:spMk id="2" creationId="{A78FDD3D-0D9C-6079-AF8A-D6D862ED28D0}"/>
          </ac:spMkLst>
        </pc:spChg>
        <pc:spChg chg="mod">
          <ac:chgData name="Mohamed Nismy" userId="504480ca-6d25-4834-8e0b-0cc50939bf23" providerId="ADAL" clId="{225AFF14-4972-4DBC-960E-8B4184C824A0}" dt="2023-09-01T13:44:04.504" v="1370" actId="20577"/>
          <ac:spMkLst>
            <pc:docMk/>
            <pc:sldMk cId="1808021524" sldId="399"/>
            <ac:spMk id="3" creationId="{D51276D3-A61F-CC95-BF63-A4FAB974F26A}"/>
          </ac:spMkLst>
        </pc:spChg>
      </pc:sldChg>
      <pc:sldChg chg="new del">
        <pc:chgData name="Mohamed Nismy" userId="504480ca-6d25-4834-8e0b-0cc50939bf23" providerId="ADAL" clId="{225AFF14-4972-4DBC-960E-8B4184C824A0}" dt="2023-09-01T13:43:18.478" v="1355" actId="680"/>
        <pc:sldMkLst>
          <pc:docMk/>
          <pc:sldMk cId="4231701545" sldId="399"/>
        </pc:sldMkLst>
      </pc:sldChg>
      <pc:sldChg chg="modSp new mod">
        <pc:chgData name="Mohamed Nismy" userId="504480ca-6d25-4834-8e0b-0cc50939bf23" providerId="ADAL" clId="{225AFF14-4972-4DBC-960E-8B4184C824A0}" dt="2023-09-01T15:58:53.536" v="1399" actId="123"/>
        <pc:sldMkLst>
          <pc:docMk/>
          <pc:sldMk cId="1815419653" sldId="400"/>
        </pc:sldMkLst>
        <pc:spChg chg="mod">
          <ac:chgData name="Mohamed Nismy" userId="504480ca-6d25-4834-8e0b-0cc50939bf23" providerId="ADAL" clId="{225AFF14-4972-4DBC-960E-8B4184C824A0}" dt="2023-09-01T13:47:26.182" v="1396" actId="122"/>
          <ac:spMkLst>
            <pc:docMk/>
            <pc:sldMk cId="1815419653" sldId="400"/>
            <ac:spMk id="2" creationId="{99C630C5-0B40-2D20-ED8F-7DE3EC8FD5AF}"/>
          </ac:spMkLst>
        </pc:spChg>
        <pc:spChg chg="mod">
          <ac:chgData name="Mohamed Nismy" userId="504480ca-6d25-4834-8e0b-0cc50939bf23" providerId="ADAL" clId="{225AFF14-4972-4DBC-960E-8B4184C824A0}" dt="2023-09-01T15:58:53.536" v="1399" actId="123"/>
          <ac:spMkLst>
            <pc:docMk/>
            <pc:sldMk cId="1815419653" sldId="400"/>
            <ac:spMk id="3" creationId="{9C4C3FF1-9F26-352D-7E1E-4AEA28642C02}"/>
          </ac:spMkLst>
        </pc:spChg>
      </pc:sldChg>
      <pc:sldChg chg="modSp new mod">
        <pc:chgData name="Mohamed Nismy" userId="504480ca-6d25-4834-8e0b-0cc50939bf23" providerId="ADAL" clId="{225AFF14-4972-4DBC-960E-8B4184C824A0}" dt="2023-09-04T01:46:38.620" v="1468"/>
        <pc:sldMkLst>
          <pc:docMk/>
          <pc:sldMk cId="856515532" sldId="401"/>
        </pc:sldMkLst>
        <pc:spChg chg="mod">
          <ac:chgData name="Mohamed Nismy" userId="504480ca-6d25-4834-8e0b-0cc50939bf23" providerId="ADAL" clId="{225AFF14-4972-4DBC-960E-8B4184C824A0}" dt="2023-09-04T01:16:02.268" v="1461" actId="20577"/>
          <ac:spMkLst>
            <pc:docMk/>
            <pc:sldMk cId="856515532" sldId="401"/>
            <ac:spMk id="2" creationId="{72F20C93-D14E-795B-5091-202628E9F0F9}"/>
          </ac:spMkLst>
        </pc:spChg>
        <pc:spChg chg="mod">
          <ac:chgData name="Mohamed Nismy" userId="504480ca-6d25-4834-8e0b-0cc50939bf23" providerId="ADAL" clId="{225AFF14-4972-4DBC-960E-8B4184C824A0}" dt="2023-09-04T01:46:38.620" v="1468"/>
          <ac:spMkLst>
            <pc:docMk/>
            <pc:sldMk cId="856515532" sldId="401"/>
            <ac:spMk id="3" creationId="{4D2648AC-6F21-CA10-75FA-15ED40E0BE6E}"/>
          </ac:spMkLst>
        </pc:spChg>
      </pc:sldChg>
      <pc:sldChg chg="modSp new mod">
        <pc:chgData name="Mohamed Nismy" userId="504480ca-6d25-4834-8e0b-0cc50939bf23" providerId="ADAL" clId="{225AFF14-4972-4DBC-960E-8B4184C824A0}" dt="2023-09-04T01:50:48.608" v="1485" actId="20577"/>
        <pc:sldMkLst>
          <pc:docMk/>
          <pc:sldMk cId="3172066733" sldId="402"/>
        </pc:sldMkLst>
        <pc:spChg chg="mod">
          <ac:chgData name="Mohamed Nismy" userId="504480ca-6d25-4834-8e0b-0cc50939bf23" providerId="ADAL" clId="{225AFF14-4972-4DBC-960E-8B4184C824A0}" dt="2023-09-04T01:46:58.376" v="1471" actId="20577"/>
          <ac:spMkLst>
            <pc:docMk/>
            <pc:sldMk cId="3172066733" sldId="402"/>
            <ac:spMk id="2" creationId="{0612828B-E555-E181-1E62-19481A9D6316}"/>
          </ac:spMkLst>
        </pc:spChg>
        <pc:spChg chg="mod">
          <ac:chgData name="Mohamed Nismy" userId="504480ca-6d25-4834-8e0b-0cc50939bf23" providerId="ADAL" clId="{225AFF14-4972-4DBC-960E-8B4184C824A0}" dt="2023-09-04T01:50:48.608" v="1485" actId="20577"/>
          <ac:spMkLst>
            <pc:docMk/>
            <pc:sldMk cId="3172066733" sldId="402"/>
            <ac:spMk id="3" creationId="{A1F21AD5-3871-6B7C-EE5B-530D70445484}"/>
          </ac:spMkLst>
        </pc:spChg>
      </pc:sldChg>
      <pc:sldChg chg="modSp new mod">
        <pc:chgData name="Mohamed Nismy" userId="504480ca-6d25-4834-8e0b-0cc50939bf23" providerId="ADAL" clId="{225AFF14-4972-4DBC-960E-8B4184C824A0}" dt="2023-09-04T01:48:07.221" v="1475"/>
        <pc:sldMkLst>
          <pc:docMk/>
          <pc:sldMk cId="2691715290" sldId="403"/>
        </pc:sldMkLst>
        <pc:spChg chg="mod">
          <ac:chgData name="Mohamed Nismy" userId="504480ca-6d25-4834-8e0b-0cc50939bf23" providerId="ADAL" clId="{225AFF14-4972-4DBC-960E-8B4184C824A0}" dt="2023-09-04T01:47:54.084" v="1474"/>
          <ac:spMkLst>
            <pc:docMk/>
            <pc:sldMk cId="2691715290" sldId="403"/>
            <ac:spMk id="2" creationId="{A171C66E-3928-450F-CC0F-7E2A185A3060}"/>
          </ac:spMkLst>
        </pc:spChg>
        <pc:spChg chg="mod">
          <ac:chgData name="Mohamed Nismy" userId="504480ca-6d25-4834-8e0b-0cc50939bf23" providerId="ADAL" clId="{225AFF14-4972-4DBC-960E-8B4184C824A0}" dt="2023-09-04T01:48:07.221" v="1475"/>
          <ac:spMkLst>
            <pc:docMk/>
            <pc:sldMk cId="2691715290" sldId="403"/>
            <ac:spMk id="3" creationId="{CAF41218-BF28-4576-2EE2-0BF5179B8472}"/>
          </ac:spMkLst>
        </pc:spChg>
      </pc:sldChg>
      <pc:sldChg chg="modSp new mod">
        <pc:chgData name="Mohamed Nismy" userId="504480ca-6d25-4834-8e0b-0cc50939bf23" providerId="ADAL" clId="{225AFF14-4972-4DBC-960E-8B4184C824A0}" dt="2023-09-04T01:48:34.422" v="1478"/>
        <pc:sldMkLst>
          <pc:docMk/>
          <pc:sldMk cId="2734428341" sldId="404"/>
        </pc:sldMkLst>
        <pc:spChg chg="mod">
          <ac:chgData name="Mohamed Nismy" userId="504480ca-6d25-4834-8e0b-0cc50939bf23" providerId="ADAL" clId="{225AFF14-4972-4DBC-960E-8B4184C824A0}" dt="2023-09-04T01:48:22.421" v="1477"/>
          <ac:spMkLst>
            <pc:docMk/>
            <pc:sldMk cId="2734428341" sldId="404"/>
            <ac:spMk id="2" creationId="{15357C15-1315-AC16-B74C-400E579D432D}"/>
          </ac:spMkLst>
        </pc:spChg>
        <pc:spChg chg="mod">
          <ac:chgData name="Mohamed Nismy" userId="504480ca-6d25-4834-8e0b-0cc50939bf23" providerId="ADAL" clId="{225AFF14-4972-4DBC-960E-8B4184C824A0}" dt="2023-09-04T01:48:34.422" v="1478"/>
          <ac:spMkLst>
            <pc:docMk/>
            <pc:sldMk cId="2734428341" sldId="404"/>
            <ac:spMk id="3" creationId="{6ED6734E-97A2-FC7B-A584-0C378724523A}"/>
          </ac:spMkLst>
        </pc:spChg>
      </pc:sldChg>
      <pc:sldChg chg="modSp new mod">
        <pc:chgData name="Mohamed Nismy" userId="504480ca-6d25-4834-8e0b-0cc50939bf23" providerId="ADAL" clId="{225AFF14-4972-4DBC-960E-8B4184C824A0}" dt="2023-09-04T01:49:17.742" v="1481"/>
        <pc:sldMkLst>
          <pc:docMk/>
          <pc:sldMk cId="3466273316" sldId="405"/>
        </pc:sldMkLst>
        <pc:spChg chg="mod">
          <ac:chgData name="Mohamed Nismy" userId="504480ca-6d25-4834-8e0b-0cc50939bf23" providerId="ADAL" clId="{225AFF14-4972-4DBC-960E-8B4184C824A0}" dt="2023-09-04T01:49:05.735" v="1480"/>
          <ac:spMkLst>
            <pc:docMk/>
            <pc:sldMk cId="3466273316" sldId="405"/>
            <ac:spMk id="2" creationId="{9551C908-E7FD-783E-3395-79C69EA54677}"/>
          </ac:spMkLst>
        </pc:spChg>
        <pc:spChg chg="mod">
          <ac:chgData name="Mohamed Nismy" userId="504480ca-6d25-4834-8e0b-0cc50939bf23" providerId="ADAL" clId="{225AFF14-4972-4DBC-960E-8B4184C824A0}" dt="2023-09-04T01:49:17.742" v="1481"/>
          <ac:spMkLst>
            <pc:docMk/>
            <pc:sldMk cId="3466273316" sldId="405"/>
            <ac:spMk id="3" creationId="{E0849F27-6468-3359-308C-DF409CA5D252}"/>
          </ac:spMkLst>
        </pc:spChg>
      </pc:sldChg>
      <pc:sldMasterChg chg="modSp modSldLayout">
        <pc:chgData name="Mohamed Nismy" userId="504480ca-6d25-4834-8e0b-0cc50939bf23" providerId="ADAL" clId="{225AFF14-4972-4DBC-960E-8B4184C824A0}" dt="2023-09-01T12:07:30.216" v="10"/>
        <pc:sldMasterMkLst>
          <pc:docMk/>
          <pc:sldMasterMk cId="0" sldId="2147483649"/>
        </pc:sldMasterMkLst>
        <pc:spChg chg="mod">
          <ac:chgData name="Mohamed Nismy" userId="504480ca-6d25-4834-8e0b-0cc50939bf23" providerId="ADAL" clId="{225AFF14-4972-4DBC-960E-8B4184C824A0}" dt="2023-09-01T12:07:30.216" v="10"/>
          <ac:spMkLst>
            <pc:docMk/>
            <pc:sldMasterMk cId="0" sldId="2147483649"/>
            <ac:spMk id="28674" creationId="{EE13225B-63D7-229C-F490-582BAA6A8A03}"/>
          </ac:spMkLst>
        </pc:spChg>
        <pc:spChg chg="mod">
          <ac:chgData name="Mohamed Nismy" userId="504480ca-6d25-4834-8e0b-0cc50939bf23" providerId="ADAL" clId="{225AFF14-4972-4DBC-960E-8B4184C824A0}" dt="2023-09-01T12:07:30.216" v="10"/>
          <ac:spMkLst>
            <pc:docMk/>
            <pc:sldMasterMk cId="0" sldId="2147483649"/>
            <ac:spMk id="28675" creationId="{255D00A7-7BA0-0EC2-9D92-E0F449D6A50A}"/>
          </ac:spMkLst>
        </pc:spChg>
        <pc:spChg chg="mod">
          <ac:chgData name="Mohamed Nismy" userId="504480ca-6d25-4834-8e0b-0cc50939bf23" providerId="ADAL" clId="{225AFF14-4972-4DBC-960E-8B4184C824A0}" dt="2023-09-01T12:07:30.216" v="10"/>
          <ac:spMkLst>
            <pc:docMk/>
            <pc:sldMasterMk cId="0" sldId="2147483649"/>
            <ac:spMk id="28676" creationId="{3EFB645A-7160-F470-C96C-FFF35D9B9138}"/>
          </ac:spMkLst>
        </pc:spChg>
        <pc:spChg chg="mod">
          <ac:chgData name="Mohamed Nismy" userId="504480ca-6d25-4834-8e0b-0cc50939bf23" providerId="ADAL" clId="{225AFF14-4972-4DBC-960E-8B4184C824A0}" dt="2023-09-01T12:07:30.216" v="10"/>
          <ac:spMkLst>
            <pc:docMk/>
            <pc:sldMasterMk cId="0" sldId="2147483649"/>
            <ac:spMk id="28677" creationId="{3CF5BF64-A084-6DDC-0E67-6505F02CD62F}"/>
          </ac:spMkLst>
        </pc:spChg>
        <pc:spChg chg="mod">
          <ac:chgData name="Mohamed Nismy" userId="504480ca-6d25-4834-8e0b-0cc50939bf23" providerId="ADAL" clId="{225AFF14-4972-4DBC-960E-8B4184C824A0}" dt="2023-09-01T12:07:30.216" v="10"/>
          <ac:spMkLst>
            <pc:docMk/>
            <pc:sldMasterMk cId="0" sldId="2147483649"/>
            <ac:spMk id="28678" creationId="{68E85267-C1A4-5B0C-100F-999C477A6CCA}"/>
          </ac:spMkLst>
        </pc:spChg>
        <pc:sldLayoutChg chg="modSp">
          <pc:chgData name="Mohamed Nismy" userId="504480ca-6d25-4834-8e0b-0cc50939bf23" providerId="ADAL" clId="{225AFF14-4972-4DBC-960E-8B4184C824A0}" dt="2023-09-01T12:07:30.216" v="10"/>
          <pc:sldLayoutMkLst>
            <pc:docMk/>
            <pc:sldMasterMk cId="0" sldId="2147483649"/>
            <pc:sldLayoutMk cId="3650305827" sldId="2147483650"/>
          </pc:sldLayoutMkLst>
          <pc:spChg chg="mod">
            <ac:chgData name="Mohamed Nismy" userId="504480ca-6d25-4834-8e0b-0cc50939bf23" providerId="ADAL" clId="{225AFF14-4972-4DBC-960E-8B4184C824A0}" dt="2023-09-01T12:07:30.216" v="10"/>
            <ac:spMkLst>
              <pc:docMk/>
              <pc:sldMasterMk cId="0" sldId="2147483649"/>
              <pc:sldLayoutMk cId="3650305827" sldId="2147483650"/>
              <ac:spMk id="2" creationId="{23B9E3D8-7D19-ED39-5E2F-456E85B15DF3}"/>
            </ac:spMkLst>
          </pc:spChg>
          <pc:spChg chg="mod">
            <ac:chgData name="Mohamed Nismy" userId="504480ca-6d25-4834-8e0b-0cc50939bf23" providerId="ADAL" clId="{225AFF14-4972-4DBC-960E-8B4184C824A0}" dt="2023-09-01T12:07:30.216" v="10"/>
            <ac:spMkLst>
              <pc:docMk/>
              <pc:sldMasterMk cId="0" sldId="2147483649"/>
              <pc:sldLayoutMk cId="3650305827" sldId="2147483650"/>
              <ac:spMk id="3" creationId="{3EE4E1EE-88F6-D36C-CF71-1F026596A4C7}"/>
            </ac:spMkLst>
          </pc:spChg>
        </pc:sldLayoutChg>
        <pc:sldLayoutChg chg="modSp">
          <pc:chgData name="Mohamed Nismy" userId="504480ca-6d25-4834-8e0b-0cc50939bf23" providerId="ADAL" clId="{225AFF14-4972-4DBC-960E-8B4184C824A0}" dt="2023-09-01T12:07:30.216" v="10"/>
          <pc:sldLayoutMkLst>
            <pc:docMk/>
            <pc:sldMasterMk cId="0" sldId="2147483649"/>
            <pc:sldLayoutMk cId="2399968963" sldId="2147483652"/>
          </pc:sldLayoutMkLst>
          <pc:spChg chg="mod">
            <ac:chgData name="Mohamed Nismy" userId="504480ca-6d25-4834-8e0b-0cc50939bf23" providerId="ADAL" clId="{225AFF14-4972-4DBC-960E-8B4184C824A0}" dt="2023-09-01T12:07:30.216" v="10"/>
            <ac:spMkLst>
              <pc:docMk/>
              <pc:sldMasterMk cId="0" sldId="2147483649"/>
              <pc:sldLayoutMk cId="2399968963" sldId="2147483652"/>
              <ac:spMk id="2" creationId="{EB04326F-457A-2486-7C43-C616F5CBB5F5}"/>
            </ac:spMkLst>
          </pc:spChg>
          <pc:spChg chg="mod">
            <ac:chgData name="Mohamed Nismy" userId="504480ca-6d25-4834-8e0b-0cc50939bf23" providerId="ADAL" clId="{225AFF14-4972-4DBC-960E-8B4184C824A0}" dt="2023-09-01T12:07:30.216" v="10"/>
            <ac:spMkLst>
              <pc:docMk/>
              <pc:sldMasterMk cId="0" sldId="2147483649"/>
              <pc:sldLayoutMk cId="2399968963" sldId="2147483652"/>
              <ac:spMk id="3" creationId="{2BE665B3-1FB1-01F4-DE7A-FF339514791D}"/>
            </ac:spMkLst>
          </pc:spChg>
        </pc:sldLayoutChg>
        <pc:sldLayoutChg chg="modSp">
          <pc:chgData name="Mohamed Nismy" userId="504480ca-6d25-4834-8e0b-0cc50939bf23" providerId="ADAL" clId="{225AFF14-4972-4DBC-960E-8B4184C824A0}" dt="2023-09-01T12:07:30.216" v="10"/>
          <pc:sldLayoutMkLst>
            <pc:docMk/>
            <pc:sldMasterMk cId="0" sldId="2147483649"/>
            <pc:sldLayoutMk cId="3228587658" sldId="2147483653"/>
          </pc:sldLayoutMkLst>
          <pc:spChg chg="mod">
            <ac:chgData name="Mohamed Nismy" userId="504480ca-6d25-4834-8e0b-0cc50939bf23" providerId="ADAL" clId="{225AFF14-4972-4DBC-960E-8B4184C824A0}" dt="2023-09-01T12:07:30.216" v="10"/>
            <ac:spMkLst>
              <pc:docMk/>
              <pc:sldMasterMk cId="0" sldId="2147483649"/>
              <pc:sldLayoutMk cId="3228587658" sldId="2147483653"/>
              <ac:spMk id="3" creationId="{24F93D97-D367-31F4-3792-D4F51D682A49}"/>
            </ac:spMkLst>
          </pc:spChg>
          <pc:spChg chg="mod">
            <ac:chgData name="Mohamed Nismy" userId="504480ca-6d25-4834-8e0b-0cc50939bf23" providerId="ADAL" clId="{225AFF14-4972-4DBC-960E-8B4184C824A0}" dt="2023-09-01T12:07:30.216" v="10"/>
            <ac:spMkLst>
              <pc:docMk/>
              <pc:sldMasterMk cId="0" sldId="2147483649"/>
              <pc:sldLayoutMk cId="3228587658" sldId="2147483653"/>
              <ac:spMk id="4" creationId="{14486A45-6724-9DF1-FDB7-6B3A43C32432}"/>
            </ac:spMkLst>
          </pc:spChg>
        </pc:sldLayoutChg>
        <pc:sldLayoutChg chg="modSp">
          <pc:chgData name="Mohamed Nismy" userId="504480ca-6d25-4834-8e0b-0cc50939bf23" providerId="ADAL" clId="{225AFF14-4972-4DBC-960E-8B4184C824A0}" dt="2023-09-01T12:07:30.216" v="10"/>
          <pc:sldLayoutMkLst>
            <pc:docMk/>
            <pc:sldMasterMk cId="0" sldId="2147483649"/>
            <pc:sldLayoutMk cId="1113326949" sldId="2147483654"/>
          </pc:sldLayoutMkLst>
          <pc:spChg chg="mod">
            <ac:chgData name="Mohamed Nismy" userId="504480ca-6d25-4834-8e0b-0cc50939bf23" providerId="ADAL" clId="{225AFF14-4972-4DBC-960E-8B4184C824A0}" dt="2023-09-01T12:07:30.216" v="10"/>
            <ac:spMkLst>
              <pc:docMk/>
              <pc:sldMasterMk cId="0" sldId="2147483649"/>
              <pc:sldLayoutMk cId="1113326949" sldId="2147483654"/>
              <ac:spMk id="2" creationId="{BC942CF6-B419-5E53-71D0-5E9E6B2B6C24}"/>
            </ac:spMkLst>
          </pc:spChg>
          <pc:spChg chg="mod">
            <ac:chgData name="Mohamed Nismy" userId="504480ca-6d25-4834-8e0b-0cc50939bf23" providerId="ADAL" clId="{225AFF14-4972-4DBC-960E-8B4184C824A0}" dt="2023-09-01T12:07:30.216" v="10"/>
            <ac:spMkLst>
              <pc:docMk/>
              <pc:sldMasterMk cId="0" sldId="2147483649"/>
              <pc:sldLayoutMk cId="1113326949" sldId="2147483654"/>
              <ac:spMk id="3" creationId="{C61619EC-0D10-B8A8-627E-A0A1ED8A3B58}"/>
            </ac:spMkLst>
          </pc:spChg>
          <pc:spChg chg="mod">
            <ac:chgData name="Mohamed Nismy" userId="504480ca-6d25-4834-8e0b-0cc50939bf23" providerId="ADAL" clId="{225AFF14-4972-4DBC-960E-8B4184C824A0}" dt="2023-09-01T12:07:30.216" v="10"/>
            <ac:spMkLst>
              <pc:docMk/>
              <pc:sldMasterMk cId="0" sldId="2147483649"/>
              <pc:sldLayoutMk cId="1113326949" sldId="2147483654"/>
              <ac:spMk id="4" creationId="{8A6BC3FE-809C-0668-C4EC-41CD87E0F57E}"/>
            </ac:spMkLst>
          </pc:spChg>
          <pc:spChg chg="mod">
            <ac:chgData name="Mohamed Nismy" userId="504480ca-6d25-4834-8e0b-0cc50939bf23" providerId="ADAL" clId="{225AFF14-4972-4DBC-960E-8B4184C824A0}" dt="2023-09-01T12:07:30.216" v="10"/>
            <ac:spMkLst>
              <pc:docMk/>
              <pc:sldMasterMk cId="0" sldId="2147483649"/>
              <pc:sldLayoutMk cId="1113326949" sldId="2147483654"/>
              <ac:spMk id="5" creationId="{EE3E3C54-9968-CB6F-E0F4-47624001D761}"/>
            </ac:spMkLst>
          </pc:spChg>
          <pc:spChg chg="mod">
            <ac:chgData name="Mohamed Nismy" userId="504480ca-6d25-4834-8e0b-0cc50939bf23" providerId="ADAL" clId="{225AFF14-4972-4DBC-960E-8B4184C824A0}" dt="2023-09-01T12:07:30.216" v="10"/>
            <ac:spMkLst>
              <pc:docMk/>
              <pc:sldMasterMk cId="0" sldId="2147483649"/>
              <pc:sldLayoutMk cId="1113326949" sldId="2147483654"/>
              <ac:spMk id="6" creationId="{D9E698BB-4BB4-49BB-5D67-AC501458648A}"/>
            </ac:spMkLst>
          </pc:spChg>
        </pc:sldLayoutChg>
        <pc:sldLayoutChg chg="modSp">
          <pc:chgData name="Mohamed Nismy" userId="504480ca-6d25-4834-8e0b-0cc50939bf23" providerId="ADAL" clId="{225AFF14-4972-4DBC-960E-8B4184C824A0}" dt="2023-09-01T12:07:30.216" v="10"/>
          <pc:sldLayoutMkLst>
            <pc:docMk/>
            <pc:sldMasterMk cId="0" sldId="2147483649"/>
            <pc:sldLayoutMk cId="1415655230" sldId="2147483657"/>
          </pc:sldLayoutMkLst>
          <pc:spChg chg="mod">
            <ac:chgData name="Mohamed Nismy" userId="504480ca-6d25-4834-8e0b-0cc50939bf23" providerId="ADAL" clId="{225AFF14-4972-4DBC-960E-8B4184C824A0}" dt="2023-09-01T12:07:30.216" v="10"/>
            <ac:spMkLst>
              <pc:docMk/>
              <pc:sldMasterMk cId="0" sldId="2147483649"/>
              <pc:sldLayoutMk cId="1415655230" sldId="2147483657"/>
              <ac:spMk id="2" creationId="{CDE67BC1-C658-02C6-1286-3FC713752157}"/>
            </ac:spMkLst>
          </pc:spChg>
          <pc:spChg chg="mod">
            <ac:chgData name="Mohamed Nismy" userId="504480ca-6d25-4834-8e0b-0cc50939bf23" providerId="ADAL" clId="{225AFF14-4972-4DBC-960E-8B4184C824A0}" dt="2023-09-01T12:07:30.216" v="10"/>
            <ac:spMkLst>
              <pc:docMk/>
              <pc:sldMasterMk cId="0" sldId="2147483649"/>
              <pc:sldLayoutMk cId="1415655230" sldId="2147483657"/>
              <ac:spMk id="3" creationId="{126C55F5-2906-B140-104D-CB8256324751}"/>
            </ac:spMkLst>
          </pc:spChg>
          <pc:spChg chg="mod">
            <ac:chgData name="Mohamed Nismy" userId="504480ca-6d25-4834-8e0b-0cc50939bf23" providerId="ADAL" clId="{225AFF14-4972-4DBC-960E-8B4184C824A0}" dt="2023-09-01T12:07:30.216" v="10"/>
            <ac:spMkLst>
              <pc:docMk/>
              <pc:sldMasterMk cId="0" sldId="2147483649"/>
              <pc:sldLayoutMk cId="1415655230" sldId="2147483657"/>
              <ac:spMk id="4" creationId="{5C4A5983-998A-01EA-00F0-69E69B6D0B2B}"/>
            </ac:spMkLst>
          </pc:spChg>
        </pc:sldLayoutChg>
        <pc:sldLayoutChg chg="modSp">
          <pc:chgData name="Mohamed Nismy" userId="504480ca-6d25-4834-8e0b-0cc50939bf23" providerId="ADAL" clId="{225AFF14-4972-4DBC-960E-8B4184C824A0}" dt="2023-09-01T12:07:30.216" v="10"/>
          <pc:sldLayoutMkLst>
            <pc:docMk/>
            <pc:sldMasterMk cId="0" sldId="2147483649"/>
            <pc:sldLayoutMk cId="2010735048" sldId="2147483658"/>
          </pc:sldLayoutMkLst>
          <pc:spChg chg="mod">
            <ac:chgData name="Mohamed Nismy" userId="504480ca-6d25-4834-8e0b-0cc50939bf23" providerId="ADAL" clId="{225AFF14-4972-4DBC-960E-8B4184C824A0}" dt="2023-09-01T12:07:30.216" v="10"/>
            <ac:spMkLst>
              <pc:docMk/>
              <pc:sldMasterMk cId="0" sldId="2147483649"/>
              <pc:sldLayoutMk cId="2010735048" sldId="2147483658"/>
              <ac:spMk id="2" creationId="{93B1E90F-6674-A2DE-D9C9-606BD64EED3A}"/>
            </ac:spMkLst>
          </pc:spChg>
          <pc:spChg chg="mod">
            <ac:chgData name="Mohamed Nismy" userId="504480ca-6d25-4834-8e0b-0cc50939bf23" providerId="ADAL" clId="{225AFF14-4972-4DBC-960E-8B4184C824A0}" dt="2023-09-01T12:07:30.216" v="10"/>
            <ac:spMkLst>
              <pc:docMk/>
              <pc:sldMasterMk cId="0" sldId="2147483649"/>
              <pc:sldLayoutMk cId="2010735048" sldId="2147483658"/>
              <ac:spMk id="3" creationId="{5C229452-B571-61BE-599C-11B2EA12D4E4}"/>
            </ac:spMkLst>
          </pc:spChg>
          <pc:spChg chg="mod">
            <ac:chgData name="Mohamed Nismy" userId="504480ca-6d25-4834-8e0b-0cc50939bf23" providerId="ADAL" clId="{225AFF14-4972-4DBC-960E-8B4184C824A0}" dt="2023-09-01T12:07:30.216" v="10"/>
            <ac:spMkLst>
              <pc:docMk/>
              <pc:sldMasterMk cId="0" sldId="2147483649"/>
              <pc:sldLayoutMk cId="2010735048" sldId="2147483658"/>
              <ac:spMk id="4" creationId="{EEC16656-0577-80F5-E87E-CD056B44610E}"/>
            </ac:spMkLst>
          </pc:spChg>
        </pc:sldLayoutChg>
        <pc:sldLayoutChg chg="modSp">
          <pc:chgData name="Mohamed Nismy" userId="504480ca-6d25-4834-8e0b-0cc50939bf23" providerId="ADAL" clId="{225AFF14-4972-4DBC-960E-8B4184C824A0}" dt="2023-09-01T12:07:30.216" v="10"/>
          <pc:sldLayoutMkLst>
            <pc:docMk/>
            <pc:sldMasterMk cId="0" sldId="2147483649"/>
            <pc:sldLayoutMk cId="2632435066" sldId="2147483660"/>
          </pc:sldLayoutMkLst>
          <pc:spChg chg="mod">
            <ac:chgData name="Mohamed Nismy" userId="504480ca-6d25-4834-8e0b-0cc50939bf23" providerId="ADAL" clId="{225AFF14-4972-4DBC-960E-8B4184C824A0}" dt="2023-09-01T12:07:30.216" v="10"/>
            <ac:spMkLst>
              <pc:docMk/>
              <pc:sldMasterMk cId="0" sldId="2147483649"/>
              <pc:sldLayoutMk cId="2632435066" sldId="2147483660"/>
              <ac:spMk id="2" creationId="{83511F3F-F2BD-C2B3-99D8-8FF20AE97D41}"/>
            </ac:spMkLst>
          </pc:spChg>
          <pc:spChg chg="mod">
            <ac:chgData name="Mohamed Nismy" userId="504480ca-6d25-4834-8e0b-0cc50939bf23" providerId="ADAL" clId="{225AFF14-4972-4DBC-960E-8B4184C824A0}" dt="2023-09-01T12:07:30.216" v="10"/>
            <ac:spMkLst>
              <pc:docMk/>
              <pc:sldMasterMk cId="0" sldId="2147483649"/>
              <pc:sldLayoutMk cId="2632435066" sldId="2147483660"/>
              <ac:spMk id="3" creationId="{2B1A050B-B1EE-94A4-B893-8F1C632BA12C}"/>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7FDED93E-2259-8754-76AC-B947B15FCBB6}"/>
              </a:ext>
            </a:extLst>
          </p:cNvPr>
          <p:cNvSpPr>
            <a:spLocks noGrp="1" noChangeArrowheads="1"/>
          </p:cNvSpPr>
          <p:nvPr>
            <p:ph type="hdr" sz="quarter"/>
          </p:nvPr>
        </p:nvSpPr>
        <p:spPr bwMode="auto">
          <a:xfrm>
            <a:off x="0" y="0"/>
            <a:ext cx="2979738"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50" tIns="45825" rIns="91650" bIns="45825" numCol="1" anchor="t" anchorCtr="0" compatLnSpc="1">
            <a:prstTxWarp prst="textNoShape">
              <a:avLst/>
            </a:prstTxWarp>
          </a:bodyPr>
          <a:lstStyle>
            <a:lvl1pPr defTabSz="915988">
              <a:defRPr sz="1200"/>
            </a:lvl1pPr>
          </a:lstStyle>
          <a:p>
            <a:endParaRPr lang="en-CA" altLang="en-US"/>
          </a:p>
        </p:txBody>
      </p:sp>
      <p:sp>
        <p:nvSpPr>
          <p:cNvPr id="26627" name="Rectangle 3">
            <a:extLst>
              <a:ext uri="{FF2B5EF4-FFF2-40B4-BE49-F238E27FC236}">
                <a16:creationId xmlns:a16="http://schemas.microsoft.com/office/drawing/2014/main" id="{1D043B17-64E4-DE29-A435-8768077AA782}"/>
              </a:ext>
            </a:extLst>
          </p:cNvPr>
          <p:cNvSpPr>
            <a:spLocks noGrp="1" noChangeArrowheads="1"/>
          </p:cNvSpPr>
          <p:nvPr>
            <p:ph type="dt" sz="quarter" idx="1"/>
          </p:nvPr>
        </p:nvSpPr>
        <p:spPr bwMode="auto">
          <a:xfrm>
            <a:off x="3897313" y="0"/>
            <a:ext cx="2979737"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50" tIns="45825" rIns="91650" bIns="45825" numCol="1" anchor="t" anchorCtr="0" compatLnSpc="1">
            <a:prstTxWarp prst="textNoShape">
              <a:avLst/>
            </a:prstTxWarp>
          </a:bodyPr>
          <a:lstStyle>
            <a:lvl1pPr algn="r" defTabSz="915988">
              <a:defRPr sz="1200"/>
            </a:lvl1pPr>
          </a:lstStyle>
          <a:p>
            <a:endParaRPr lang="en-CA" altLang="en-US"/>
          </a:p>
        </p:txBody>
      </p:sp>
      <p:sp>
        <p:nvSpPr>
          <p:cNvPr id="26628" name="Rectangle 4">
            <a:extLst>
              <a:ext uri="{FF2B5EF4-FFF2-40B4-BE49-F238E27FC236}">
                <a16:creationId xmlns:a16="http://schemas.microsoft.com/office/drawing/2014/main" id="{BD45C785-CDE8-D44D-BFEC-867AEBDD1582}"/>
              </a:ext>
            </a:extLst>
          </p:cNvPr>
          <p:cNvSpPr>
            <a:spLocks noGrp="1" noChangeArrowheads="1"/>
          </p:cNvSpPr>
          <p:nvPr>
            <p:ph type="ftr" sz="quarter" idx="2"/>
          </p:nvPr>
        </p:nvSpPr>
        <p:spPr bwMode="auto">
          <a:xfrm>
            <a:off x="0" y="8704263"/>
            <a:ext cx="2979738"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50" tIns="45825" rIns="91650" bIns="45825" numCol="1" anchor="b" anchorCtr="0" compatLnSpc="1">
            <a:prstTxWarp prst="textNoShape">
              <a:avLst/>
            </a:prstTxWarp>
          </a:bodyPr>
          <a:lstStyle>
            <a:lvl1pPr defTabSz="915988">
              <a:defRPr sz="1200"/>
            </a:lvl1pPr>
          </a:lstStyle>
          <a:p>
            <a:endParaRPr lang="en-CA" altLang="en-US"/>
          </a:p>
        </p:txBody>
      </p:sp>
      <p:sp>
        <p:nvSpPr>
          <p:cNvPr id="26629" name="Rectangle 5">
            <a:extLst>
              <a:ext uri="{FF2B5EF4-FFF2-40B4-BE49-F238E27FC236}">
                <a16:creationId xmlns:a16="http://schemas.microsoft.com/office/drawing/2014/main" id="{7EE1B514-A26E-2D56-4980-0DD87451D444}"/>
              </a:ext>
            </a:extLst>
          </p:cNvPr>
          <p:cNvSpPr>
            <a:spLocks noGrp="1" noChangeArrowheads="1"/>
          </p:cNvSpPr>
          <p:nvPr>
            <p:ph type="sldNum" sz="quarter" idx="3"/>
          </p:nvPr>
        </p:nvSpPr>
        <p:spPr bwMode="auto">
          <a:xfrm>
            <a:off x="3897313" y="8704263"/>
            <a:ext cx="2979737"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50" tIns="45825" rIns="91650" bIns="45825" numCol="1" anchor="b" anchorCtr="0" compatLnSpc="1">
            <a:prstTxWarp prst="textNoShape">
              <a:avLst/>
            </a:prstTxWarp>
          </a:bodyPr>
          <a:lstStyle>
            <a:lvl1pPr algn="r" defTabSz="915988">
              <a:defRPr sz="1200"/>
            </a:lvl1pPr>
          </a:lstStyle>
          <a:p>
            <a:fld id="{E18F6CAE-9D39-4A9D-8E78-F556640D1089}" type="slidenum">
              <a:rPr lang="en-CA" altLang="en-US"/>
              <a:pPr/>
              <a:t>‹#›</a:t>
            </a:fld>
            <a:endParaRPr lang="en-CA"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1T12:21:45.457"/>
    </inkml:context>
    <inkml:brush xml:id="br0">
      <inkml:brushProperty name="width" value="0.3" units="cm"/>
      <inkml:brushProperty name="height" value="0.6" units="cm"/>
      <inkml:brushProperty name="color" value="#E6E6E6"/>
      <inkml:brushProperty name="tip" value="rectangle"/>
      <inkml:brushProperty name="rasterOp" value="maskPen"/>
      <inkml:brushProperty name="ignorePressure" value="1"/>
    </inkml:brush>
  </inkml:definitions>
  <inkml:trace contextRef="#ctx0" brushRef="#br0">200 252,'2'-71,"-5"-81,4 151,-1-1,0 1,0 0,0 0,0 0,-1-1,1 1,0 0,0 0,-1 0,1-1,-1 1,1 0,-1 0,1 0,-1 0,0 0,1 0,-1 0,0 0,0 0,0 1,0-1,-1-1,0 2,1 0,0 0,0 0,0 1,-1-1,1 1,0-1,0 0,0 1,0 0,0-1,0 1,0 0,0 0,0-1,0 1,0 0,0 0,0 1,-41 60,39-58,-26 51,-21 58,19-41,29-70,1 1,0-1,0 0,0 1,0-1,0 1,1-1,-1 1,1 0,-1-1,1 1,0 0,0-1,0 1,1 0,-1-1,1 1,-1-1,3 6,-1-6,0 1,0-1,1 0,-1 0,0 0,1 0,0 0,-1-1,1 1,0-1,0 0,0 0,0 0,0 0,0 0,0 0,3-1,47 6,10 2,-62-7,-1-1,1 0,0 0,-1 0,1 1,-1-1,1 0,0 0,-1 1,1-1,-1 1,1-1,-1 0,1 1,-1-1,1 1,-1-1,0 1,1-1,-1 1,0 0,1-1,-1 1,0-1,0 1,0 0,1-1,-1 1,0 0,0-1,0 1,0 0,0-1,0 1,0 0,0-1,-1 1,1 0,0-1,0 1,0-1,-1 1,1 0,0-1,-1 1,1-1,0 1,-1-1,1 1,-2 0,-27 32,21-26,2 0,-4 2,0 2,1-1,1 1,0 0,-10 17,17-27,1 1,-1-1,0 1,1 0,-1 0,1-1,0 1,-1 0,1 0,0 0,0-1,0 1,0 0,0 0,1-1,-1 1,1 0,-1 0,2 3,0-3,0 0,0 0,0 0,0-1,0 1,0 0,1-1,-1 1,0-1,1 0,0 0,-1 0,1 0,-1 0,1-1,0 1,4 0,12 0,0 0,1-2,-1 0,1-1,-1 0,0-2,37-12,-10 4,-42 11,-1 1,1-2,-1 1,0 0,1-1,-1 1,0-1,0 0,0 0,0 0,0-1,-1 1,1-1,-1 1,1-1,-1 0,0 0,0 0,0 0,0 0,-1-1,0 1,1 0,-1-1,0 1,0-1,-1 1,1-7,0-8,-1 0,-1 0,-1 0,-7-30,1 4,4 7,2 17,0 0,-1 1,0-1,-2 1,0 0,-2 0,-14-30,8 30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1T12:21:46.035"/>
    </inkml:context>
    <inkml:brush xml:id="br0">
      <inkml:brushProperty name="width" value="0.3" units="cm"/>
      <inkml:brushProperty name="height" value="0.6" units="cm"/>
      <inkml:brushProperty name="color" value="#E6E6E6"/>
      <inkml:brushProperty name="tip" value="rectangle"/>
      <inkml:brushProperty name="rasterOp" value="maskPen"/>
      <inkml:brushProperty name="ignorePressure" value="1"/>
    </inkml:brush>
  </inkml:definitions>
  <inkml:trace contextRef="#ctx0" brushRef="#br0">1 1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1T12:22:03.767"/>
    </inkml:context>
    <inkml:brush xml:id="br0">
      <inkml:brushProperty name="width" value="0.35" units="cm"/>
      <inkml:brushProperty name="height" value="0.35" units="cm"/>
      <inkml:brushProperty name="color" value="#FFFFFF"/>
    </inkml:brush>
  </inkml:definitions>
  <inkml:trace contextRef="#ctx0" brushRef="#br0">1 993 24575,'0'-892'0,"0"1975"0,0-1082 0,5 58 0,-5-58 0,0 1 0,0 0 0,0 0 0,1-1 0,-1 1 0,1 0 0,0 0 0,-1-1 0,1 1 0,0-1 0,0 1 0,0-1 0,0 1 0,0-1 0,0 1 0,0-1 0,1 0 0,-1 0 0,0 1 0,1-1 0,-1 0 0,1 0 0,-1-1 0,1 1 0,0 0 0,-1 0 0,1-1 0,3 2 0,-4-3 0,0 1 0,1 0 0,-1-1 0,0 1 0,0-1 0,1 1 0,-1-1 0,0 0 0,0 1 0,0-1 0,0 0 0,0 0 0,0 0 0,0 1 0,0-1 0,0 0 0,-1 0 0,1-1 0,0 1 0,-1 0 0,1 0 0,-1 0 0,1 0 0,-1-1 0,1 1 0,-1 0 0,0 0 0,1-2 0,7-41 0,-8 38 0,9-115 0,-9-182 0,-4 116 0,4 151 0,-2-58 0,5-1 0,19-116 0,-8 83 0,-12 102 0,-1 22 0,-1 8 0,-20 234 0,1-26 0,-1-1 0,0 45 0,22 225 0,-2-466 0,1-1 0,1 1 0,1-1 0,0 0 0,1 0 0,0 0 0,1-1 0,0 1 0,1-1 0,1 0 0,0-1 0,1 0 0,10 13 0,-3 1 0,-11-19 0,0 0 0,0 0 0,0-1 0,1 1 0,0-1 0,8 8 0,-11-13 0,-1 0 0,1 0 0,-1 0 0,1 0 0,-1-1 0,1 1 0,-1-1 0,1 1 0,0-1 0,-1 1 0,1-1 0,0 0 0,-1 0 0,1 0 0,0 0 0,-1 0 0,1 0 0,0 0 0,-1-1 0,1 1 0,0-1 0,-1 1 0,1-1 0,-1 1 0,1-1 0,-1 0 0,1 0 0,-1 0 0,0 0 0,1 0 0,-1 0 0,0 0 0,0 0 0,0-1 0,0 1 0,2-2 0,4-5 0,-1-1 0,1 0 0,-1-1 0,-1 1 0,0-1 0,0 0 0,-1 0 0,0-1 0,2-13 0,2-7 0,6-61 0,-5 8 0,3 1 0,24-82 0,-4-8 0,-16 75 0,-13 83-105,-1-1 0,0 1 0,-1-1 0,-1 1 0,0-1 0,-1 0 0,-1 1 0,0-1 0,-1 1 0,-1 0 0,-1 0 0,-8-20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42FD1BEE-2E0A-2775-07AD-7332226FC5DF}"/>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27651" name="Rectangle 3">
            <a:extLst>
              <a:ext uri="{FF2B5EF4-FFF2-40B4-BE49-F238E27FC236}">
                <a16:creationId xmlns:a16="http://schemas.microsoft.com/office/drawing/2014/main" id="{43857156-1A9A-51FC-DD58-11C6ABF0AD54}"/>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27652" name="Rectangle 4">
            <a:extLst>
              <a:ext uri="{FF2B5EF4-FFF2-40B4-BE49-F238E27FC236}">
                <a16:creationId xmlns:a16="http://schemas.microsoft.com/office/drawing/2014/main" id="{AE838354-B426-FA59-A496-3905CC6C2453}"/>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7653" name="Rectangle 5">
            <a:extLst>
              <a:ext uri="{FF2B5EF4-FFF2-40B4-BE49-F238E27FC236}">
                <a16:creationId xmlns:a16="http://schemas.microsoft.com/office/drawing/2014/main" id="{E322A24B-C6C0-319D-B624-F09E21AEC2F3}"/>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7654" name="Rectangle 6">
            <a:extLst>
              <a:ext uri="{FF2B5EF4-FFF2-40B4-BE49-F238E27FC236}">
                <a16:creationId xmlns:a16="http://schemas.microsoft.com/office/drawing/2014/main" id="{1E118D8B-739C-B613-964C-46CB43DEE703}"/>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27655" name="Rectangle 7">
            <a:extLst>
              <a:ext uri="{FF2B5EF4-FFF2-40B4-BE49-F238E27FC236}">
                <a16:creationId xmlns:a16="http://schemas.microsoft.com/office/drawing/2014/main" id="{ABFA2120-4931-685F-EC2D-54F2A64B38E6}"/>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766B87A5-45A3-4B4A-8BB3-4D29ACF26B91}"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2147B35-0160-E1E8-CD12-A94FA6B17AB8}"/>
              </a:ext>
            </a:extLst>
          </p:cNvPr>
          <p:cNvSpPr>
            <a:spLocks noGrp="1" noChangeArrowheads="1"/>
          </p:cNvSpPr>
          <p:nvPr>
            <p:ph type="sldNum" sz="quarter" idx="5"/>
          </p:nvPr>
        </p:nvSpPr>
        <p:spPr>
          <a:ln/>
        </p:spPr>
        <p:txBody>
          <a:bodyPr/>
          <a:lstStyle/>
          <a:p>
            <a:fld id="{0083C469-62EC-463C-A356-6E6A69CDAA5B}" type="slidenum">
              <a:rPr lang="en-US" altLang="en-US"/>
              <a:pPr/>
              <a:t>3</a:t>
            </a:fld>
            <a:endParaRPr lang="en-US" altLang="en-US"/>
          </a:p>
        </p:txBody>
      </p:sp>
      <p:sp>
        <p:nvSpPr>
          <p:cNvPr id="171010" name="Rectangle 2">
            <a:extLst>
              <a:ext uri="{FF2B5EF4-FFF2-40B4-BE49-F238E27FC236}">
                <a16:creationId xmlns:a16="http://schemas.microsoft.com/office/drawing/2014/main" id="{C1E80346-662F-48EB-77A1-B2A808C47041}"/>
              </a:ext>
            </a:extLst>
          </p:cNvPr>
          <p:cNvSpPr>
            <a:spLocks noGrp="1" noRot="1" noChangeAspect="1" noTextEdit="1"/>
          </p:cNvSpPr>
          <p:nvPr>
            <p:ph type="sldImg"/>
          </p:nvPr>
        </p:nvSpPr>
        <p:spPr>
          <a:xfrm>
            <a:off x="385763" y="687388"/>
            <a:ext cx="6107112" cy="3436937"/>
          </a:xfrm>
          <a:ln/>
          <a:extLst>
            <a:ext uri="{909E8E84-426E-40DD-AFC4-6F175D3DCCD1}">
              <a14:hiddenFill xmlns:a14="http://schemas.microsoft.com/office/drawing/2010/main">
                <a:noFill/>
              </a14:hiddenFill>
            </a:ext>
          </a:extLst>
        </p:spPr>
      </p:sp>
      <p:sp>
        <p:nvSpPr>
          <p:cNvPr id="171011" name="Rectangle 3">
            <a:extLst>
              <a:ext uri="{FF2B5EF4-FFF2-40B4-BE49-F238E27FC236}">
                <a16:creationId xmlns:a16="http://schemas.microsoft.com/office/drawing/2014/main" id="{3975C587-BB9D-FEC1-5DA1-57AEA4575705}"/>
              </a:ext>
            </a:extLst>
          </p:cNvPr>
          <p:cNvSpPr>
            <a:spLocks noGrp="1"/>
          </p:cNvSpPr>
          <p:nvPr>
            <p:ph type="body" idx="1"/>
          </p:nvPr>
        </p:nvSpPr>
        <p:spPr>
          <a:xfrm>
            <a:off x="915988" y="4352925"/>
            <a:ext cx="5045075" cy="4122738"/>
          </a:xfrm>
        </p:spPr>
        <p:txBody>
          <a:bodyPr lIns="91557" tIns="45778" rIns="91557" bIns="45778"/>
          <a:lstStyle/>
          <a:p>
            <a:endParaRPr lang="en-US" altLang="en-US">
              <a:latin typeface="Times"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927C365-57FF-627A-36CE-39196AEFA07B}"/>
              </a:ext>
            </a:extLst>
          </p:cNvPr>
          <p:cNvSpPr>
            <a:spLocks noGrp="1" noChangeArrowheads="1"/>
          </p:cNvSpPr>
          <p:nvPr>
            <p:ph type="sldNum" sz="quarter" idx="5"/>
          </p:nvPr>
        </p:nvSpPr>
        <p:spPr>
          <a:ln/>
        </p:spPr>
        <p:txBody>
          <a:bodyPr/>
          <a:lstStyle/>
          <a:p>
            <a:fld id="{B96D663F-E63F-4B93-80DE-F132EDC1F8FE}" type="slidenum">
              <a:rPr lang="en-US" altLang="en-US"/>
              <a:pPr/>
              <a:t>12</a:t>
            </a:fld>
            <a:endParaRPr lang="en-US" altLang="en-US"/>
          </a:p>
        </p:txBody>
      </p:sp>
      <p:sp>
        <p:nvSpPr>
          <p:cNvPr id="189442" name="Slide Image Placeholder 1">
            <a:extLst>
              <a:ext uri="{FF2B5EF4-FFF2-40B4-BE49-F238E27FC236}">
                <a16:creationId xmlns:a16="http://schemas.microsoft.com/office/drawing/2014/main" id="{47370A0E-34DB-AEC8-9B80-F5207199C237}"/>
              </a:ext>
            </a:extLst>
          </p:cNvPr>
          <p:cNvSpPr>
            <a:spLocks noGrp="1" noRot="1" noChangeAspect="1" noTextEdit="1"/>
          </p:cNvSpPr>
          <p:nvPr>
            <p:ph type="sldImg"/>
          </p:nvPr>
        </p:nvSpPr>
        <p:spPr>
          <a:xfrm>
            <a:off x="385763" y="687388"/>
            <a:ext cx="6107112" cy="3436937"/>
          </a:xfrm>
          <a:ln/>
        </p:spPr>
      </p:sp>
      <p:sp>
        <p:nvSpPr>
          <p:cNvPr id="189443" name="Notes Placeholder 2">
            <a:extLst>
              <a:ext uri="{FF2B5EF4-FFF2-40B4-BE49-F238E27FC236}">
                <a16:creationId xmlns:a16="http://schemas.microsoft.com/office/drawing/2014/main" id="{6124F575-4FA4-F4C9-5377-23D4FFA0CEA3}"/>
              </a:ext>
            </a:extLst>
          </p:cNvPr>
          <p:cNvSpPr>
            <a:spLocks noGrp="1"/>
          </p:cNvSpPr>
          <p:nvPr>
            <p:ph type="body" idx="1"/>
          </p:nvPr>
        </p:nvSpPr>
        <p:spPr>
          <a:xfrm>
            <a:off x="688975" y="4352925"/>
            <a:ext cx="5499100" cy="4122738"/>
          </a:xfrm>
        </p:spPr>
        <p:txBody>
          <a:bodyPr lIns="91557" tIns="45778" rIns="91557" bIns="45778"/>
          <a:lstStyle/>
          <a:p>
            <a:endParaRPr lang="en-US" altLang="en-US"/>
          </a:p>
        </p:txBody>
      </p:sp>
      <p:sp>
        <p:nvSpPr>
          <p:cNvPr id="189444" name="Slide Number Placeholder 3">
            <a:extLst>
              <a:ext uri="{FF2B5EF4-FFF2-40B4-BE49-F238E27FC236}">
                <a16:creationId xmlns:a16="http://schemas.microsoft.com/office/drawing/2014/main" id="{2A6EE7D5-7E7E-E926-02B2-3D497F866795}"/>
              </a:ext>
            </a:extLst>
          </p:cNvPr>
          <p:cNvSpPr txBox="1">
            <a:spLocks noGrp="1"/>
          </p:cNvSpPr>
          <p:nvPr/>
        </p:nvSpPr>
        <p:spPr bwMode="auto">
          <a:xfrm>
            <a:off x="3895725" y="8702675"/>
            <a:ext cx="297973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57" tIns="45778" rIns="91557" bIns="45778"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lgn="r"/>
            <a:fld id="{2F6C6DD7-0017-4D25-B356-54543FE1D6FE}" type="slidenum">
              <a:rPr lang="en-US" altLang="en-US" sz="1200">
                <a:latin typeface="Calibri" panose="020F0502020204030204" pitchFamily="34" charset="0"/>
                <a:cs typeface="Arial" panose="020B0604020202020204" pitchFamily="34" charset="0"/>
              </a:rPr>
              <a:pPr algn="r"/>
              <a:t>12</a:t>
            </a:fld>
            <a:endParaRPr lang="en-US" altLang="en-US" sz="1200">
              <a:latin typeface="Calibri" panose="020F0502020204030204" pitchFamily="34" charset="0"/>
              <a:cs typeface="Arial" panose="020B0604020202020204" pitchFamily="34" charset="0"/>
            </a:endParaRPr>
          </a:p>
        </p:txBody>
      </p:sp>
      <p:sp>
        <p:nvSpPr>
          <p:cNvPr id="189445" name="Footer Placeholder 4">
            <a:extLst>
              <a:ext uri="{FF2B5EF4-FFF2-40B4-BE49-F238E27FC236}">
                <a16:creationId xmlns:a16="http://schemas.microsoft.com/office/drawing/2014/main" id="{0F7C128B-E83A-83A3-5434-CF7402AB6459}"/>
              </a:ext>
            </a:extLst>
          </p:cNvPr>
          <p:cNvSpPr txBox="1">
            <a:spLocks noGrp="1"/>
          </p:cNvSpPr>
          <p:nvPr/>
        </p:nvSpPr>
        <p:spPr bwMode="auto">
          <a:xfrm>
            <a:off x="0" y="8702675"/>
            <a:ext cx="297973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57" tIns="45778" rIns="91557" bIns="45778"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r>
              <a:rPr lang="en-US" altLang="en-US" sz="1200">
                <a:latin typeface="Calibri" panose="020F0502020204030204" pitchFamily="34" charset="0"/>
                <a:cs typeface="Arial" panose="020B0604020202020204" pitchFamily="34" charset="0"/>
              </a:rPr>
              <a:t>DIMITRIOS MAKRAKIS, SITE, U OF O</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A7A73B8-7230-23AA-0568-C85493BAEB06}"/>
              </a:ext>
            </a:extLst>
          </p:cNvPr>
          <p:cNvSpPr>
            <a:spLocks noGrp="1" noChangeArrowheads="1"/>
          </p:cNvSpPr>
          <p:nvPr>
            <p:ph type="sldNum" sz="quarter" idx="5"/>
          </p:nvPr>
        </p:nvSpPr>
        <p:spPr>
          <a:ln/>
        </p:spPr>
        <p:txBody>
          <a:bodyPr/>
          <a:lstStyle/>
          <a:p>
            <a:fld id="{A7B99A7C-C090-416B-AF6C-DAFCE2867A84}" type="slidenum">
              <a:rPr lang="en-US" altLang="en-US"/>
              <a:pPr/>
              <a:t>13</a:t>
            </a:fld>
            <a:endParaRPr lang="en-US" altLang="en-US"/>
          </a:p>
        </p:txBody>
      </p:sp>
      <p:sp>
        <p:nvSpPr>
          <p:cNvPr id="191490" name="Rectangle 7">
            <a:extLst>
              <a:ext uri="{FF2B5EF4-FFF2-40B4-BE49-F238E27FC236}">
                <a16:creationId xmlns:a16="http://schemas.microsoft.com/office/drawing/2014/main" id="{B0123245-AD3B-81D5-5DC5-E25EB56E8E82}"/>
              </a:ext>
            </a:extLst>
          </p:cNvPr>
          <p:cNvSpPr txBox="1">
            <a:spLocks noGrp="1" noChangeArrowheads="1"/>
          </p:cNvSpPr>
          <p:nvPr/>
        </p:nvSpPr>
        <p:spPr bwMode="auto">
          <a:xfrm>
            <a:off x="3895725" y="8702675"/>
            <a:ext cx="297973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57" tIns="45778" rIns="91557" bIns="45778"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lgn="r"/>
            <a:fld id="{B767334B-A53B-44C4-B61D-9DB9C103B184}" type="slidenum">
              <a:rPr lang="en-US" altLang="en-US" sz="1200">
                <a:latin typeface="Calibri" panose="020F0502020204030204" pitchFamily="34" charset="0"/>
                <a:cs typeface="Arial" panose="020B0604020202020204" pitchFamily="34" charset="0"/>
              </a:rPr>
              <a:pPr algn="r"/>
              <a:t>13</a:t>
            </a:fld>
            <a:endParaRPr lang="en-US" altLang="en-US" sz="1200">
              <a:latin typeface="Calibri" panose="020F0502020204030204" pitchFamily="34" charset="0"/>
              <a:cs typeface="Arial" panose="020B0604020202020204" pitchFamily="34" charset="0"/>
            </a:endParaRPr>
          </a:p>
        </p:txBody>
      </p:sp>
      <p:sp>
        <p:nvSpPr>
          <p:cNvPr id="191491" name="Rectangle 2">
            <a:extLst>
              <a:ext uri="{FF2B5EF4-FFF2-40B4-BE49-F238E27FC236}">
                <a16:creationId xmlns:a16="http://schemas.microsoft.com/office/drawing/2014/main" id="{96082062-45A4-2F8C-B18D-51DAF3EF5747}"/>
              </a:ext>
            </a:extLst>
          </p:cNvPr>
          <p:cNvSpPr>
            <a:spLocks noGrp="1" noRot="1" noChangeAspect="1" noChangeArrowheads="1" noTextEdit="1"/>
          </p:cNvSpPr>
          <p:nvPr>
            <p:ph type="sldImg"/>
          </p:nvPr>
        </p:nvSpPr>
        <p:spPr>
          <a:xfrm>
            <a:off x="385763" y="687388"/>
            <a:ext cx="6107112" cy="3436937"/>
          </a:xfrm>
          <a:ln/>
        </p:spPr>
      </p:sp>
      <p:sp>
        <p:nvSpPr>
          <p:cNvPr id="191492" name="Rectangle 3">
            <a:extLst>
              <a:ext uri="{FF2B5EF4-FFF2-40B4-BE49-F238E27FC236}">
                <a16:creationId xmlns:a16="http://schemas.microsoft.com/office/drawing/2014/main" id="{19E302F6-4BDB-6549-19F3-3188B4ECB737}"/>
              </a:ext>
            </a:extLst>
          </p:cNvPr>
          <p:cNvSpPr>
            <a:spLocks noGrp="1" noChangeArrowheads="1"/>
          </p:cNvSpPr>
          <p:nvPr>
            <p:ph type="body" idx="1"/>
          </p:nvPr>
        </p:nvSpPr>
        <p:spPr>
          <a:xfrm>
            <a:off x="688975" y="4352925"/>
            <a:ext cx="5499100" cy="4122738"/>
          </a:xfrm>
        </p:spPr>
        <p:txBody>
          <a:bodyPr lIns="91557" tIns="45778" rIns="91557" bIns="45778"/>
          <a:lstStyle/>
          <a:p>
            <a:pPr marL="228600" indent="-228600"/>
            <a:endParaRPr lang="en-US" altLang="en-US">
              <a:latin typeface="Times" panose="02020603050405020304" pitchFamily="18" charset="0"/>
            </a:endParaRPr>
          </a:p>
        </p:txBody>
      </p:sp>
      <p:sp>
        <p:nvSpPr>
          <p:cNvPr id="191493" name="Footer Placeholder 4">
            <a:extLst>
              <a:ext uri="{FF2B5EF4-FFF2-40B4-BE49-F238E27FC236}">
                <a16:creationId xmlns:a16="http://schemas.microsoft.com/office/drawing/2014/main" id="{E069EB5E-C4F2-014A-9ABF-70B78867E408}"/>
              </a:ext>
            </a:extLst>
          </p:cNvPr>
          <p:cNvSpPr txBox="1">
            <a:spLocks noGrp="1"/>
          </p:cNvSpPr>
          <p:nvPr/>
        </p:nvSpPr>
        <p:spPr bwMode="auto">
          <a:xfrm>
            <a:off x="0" y="8702675"/>
            <a:ext cx="297973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57" tIns="45778" rIns="91557" bIns="45778"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r>
              <a:rPr lang="en-US" altLang="en-US" sz="1200">
                <a:latin typeface="Calibri" panose="020F0502020204030204" pitchFamily="34" charset="0"/>
                <a:cs typeface="Arial" panose="020B0604020202020204" pitchFamily="34" charset="0"/>
              </a:rPr>
              <a:t>DIMITRIOS MAKRAKIS, SITE, U OF O</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5397704-2CB5-4B6D-5D28-660407A064DE}"/>
              </a:ext>
            </a:extLst>
          </p:cNvPr>
          <p:cNvSpPr>
            <a:spLocks noGrp="1" noChangeArrowheads="1"/>
          </p:cNvSpPr>
          <p:nvPr>
            <p:ph type="sldNum" sz="quarter" idx="5"/>
          </p:nvPr>
        </p:nvSpPr>
        <p:spPr>
          <a:ln/>
        </p:spPr>
        <p:txBody>
          <a:bodyPr/>
          <a:lstStyle/>
          <a:p>
            <a:fld id="{1CD1C4C5-FDD0-4B01-BE42-47B0E49EEE25}" type="slidenum">
              <a:rPr lang="en-US" altLang="en-US"/>
              <a:pPr/>
              <a:t>14</a:t>
            </a:fld>
            <a:endParaRPr lang="en-US" altLang="en-US"/>
          </a:p>
        </p:txBody>
      </p:sp>
      <p:sp>
        <p:nvSpPr>
          <p:cNvPr id="193538" name="Rectangle 7">
            <a:extLst>
              <a:ext uri="{FF2B5EF4-FFF2-40B4-BE49-F238E27FC236}">
                <a16:creationId xmlns:a16="http://schemas.microsoft.com/office/drawing/2014/main" id="{E7753C9F-E52D-3F2B-3B24-5554ED620992}"/>
              </a:ext>
            </a:extLst>
          </p:cNvPr>
          <p:cNvSpPr txBox="1">
            <a:spLocks noGrp="1" noChangeArrowheads="1"/>
          </p:cNvSpPr>
          <p:nvPr/>
        </p:nvSpPr>
        <p:spPr bwMode="auto">
          <a:xfrm>
            <a:off x="3895725" y="8702675"/>
            <a:ext cx="297973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57" tIns="45778" rIns="91557" bIns="45778"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lgn="r"/>
            <a:fld id="{771F518C-02F5-4CA3-A587-6C932491F1F8}" type="slidenum">
              <a:rPr lang="en-US" altLang="en-US" sz="1200">
                <a:latin typeface="Calibri" panose="020F0502020204030204" pitchFamily="34" charset="0"/>
                <a:cs typeface="Arial" panose="020B0604020202020204" pitchFamily="34" charset="0"/>
              </a:rPr>
              <a:pPr algn="r"/>
              <a:t>14</a:t>
            </a:fld>
            <a:endParaRPr lang="en-US" altLang="en-US" sz="1200">
              <a:latin typeface="Calibri" panose="020F0502020204030204" pitchFamily="34" charset="0"/>
              <a:cs typeface="Arial" panose="020B0604020202020204" pitchFamily="34" charset="0"/>
            </a:endParaRPr>
          </a:p>
        </p:txBody>
      </p:sp>
      <p:sp>
        <p:nvSpPr>
          <p:cNvPr id="193539" name="Rectangle 2">
            <a:extLst>
              <a:ext uri="{FF2B5EF4-FFF2-40B4-BE49-F238E27FC236}">
                <a16:creationId xmlns:a16="http://schemas.microsoft.com/office/drawing/2014/main" id="{2DF05006-AA07-7676-AFF5-BC547BC65C42}"/>
              </a:ext>
            </a:extLst>
          </p:cNvPr>
          <p:cNvSpPr>
            <a:spLocks noGrp="1" noRot="1" noChangeAspect="1" noChangeArrowheads="1" noTextEdit="1"/>
          </p:cNvSpPr>
          <p:nvPr>
            <p:ph type="sldImg"/>
          </p:nvPr>
        </p:nvSpPr>
        <p:spPr>
          <a:xfrm>
            <a:off x="385763" y="687388"/>
            <a:ext cx="6107112" cy="3436937"/>
          </a:xfrm>
          <a:ln/>
          <a:extLst>
            <a:ext uri="{909E8E84-426E-40DD-AFC4-6F175D3DCCD1}">
              <a14:hiddenFill xmlns:a14="http://schemas.microsoft.com/office/drawing/2010/main">
                <a:noFill/>
              </a14:hiddenFill>
            </a:ext>
          </a:extLst>
        </p:spPr>
      </p:sp>
      <p:sp>
        <p:nvSpPr>
          <p:cNvPr id="193540" name="Rectangle 3">
            <a:extLst>
              <a:ext uri="{FF2B5EF4-FFF2-40B4-BE49-F238E27FC236}">
                <a16:creationId xmlns:a16="http://schemas.microsoft.com/office/drawing/2014/main" id="{00E465E2-C105-2D67-E3FE-0519F19EC145}"/>
              </a:ext>
            </a:extLst>
          </p:cNvPr>
          <p:cNvSpPr>
            <a:spLocks noGrp="1" noChangeArrowheads="1"/>
          </p:cNvSpPr>
          <p:nvPr>
            <p:ph type="body" idx="1"/>
          </p:nvPr>
        </p:nvSpPr>
        <p:spPr>
          <a:xfrm>
            <a:off x="688975" y="4352925"/>
            <a:ext cx="5499100" cy="4122738"/>
          </a:xfrm>
        </p:spPr>
        <p:txBody>
          <a:bodyPr lIns="91557" tIns="45778" rIns="91557" bIns="45778"/>
          <a:lstStyle/>
          <a:p>
            <a:endParaRPr lang="en-US" altLang="en-US">
              <a:latin typeface="Times" panose="02020603050405020304" pitchFamily="18" charset="0"/>
            </a:endParaRPr>
          </a:p>
        </p:txBody>
      </p:sp>
      <p:sp>
        <p:nvSpPr>
          <p:cNvPr id="193541" name="Footer Placeholder 4">
            <a:extLst>
              <a:ext uri="{FF2B5EF4-FFF2-40B4-BE49-F238E27FC236}">
                <a16:creationId xmlns:a16="http://schemas.microsoft.com/office/drawing/2014/main" id="{768D4759-2E11-9557-3E4C-2AE9532B92E3}"/>
              </a:ext>
            </a:extLst>
          </p:cNvPr>
          <p:cNvSpPr txBox="1">
            <a:spLocks noGrp="1"/>
          </p:cNvSpPr>
          <p:nvPr/>
        </p:nvSpPr>
        <p:spPr bwMode="auto">
          <a:xfrm>
            <a:off x="0" y="8702675"/>
            <a:ext cx="297973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57" tIns="45778" rIns="91557" bIns="45778"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r>
              <a:rPr lang="en-US" altLang="en-US" sz="1200">
                <a:latin typeface="Calibri" panose="020F0502020204030204" pitchFamily="34" charset="0"/>
                <a:cs typeface="Arial" panose="020B0604020202020204" pitchFamily="34" charset="0"/>
              </a:rPr>
              <a:t>DIMITRIOS MAKRAKIS, SITE, U OF O</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3AD510B-D6D4-4B48-DFCA-3FBEC4C7D331}"/>
              </a:ext>
            </a:extLst>
          </p:cNvPr>
          <p:cNvSpPr>
            <a:spLocks noGrp="1" noChangeArrowheads="1"/>
          </p:cNvSpPr>
          <p:nvPr>
            <p:ph type="sldNum" sz="quarter" idx="5"/>
          </p:nvPr>
        </p:nvSpPr>
        <p:spPr>
          <a:ln/>
        </p:spPr>
        <p:txBody>
          <a:bodyPr/>
          <a:lstStyle/>
          <a:p>
            <a:fld id="{3D393ADC-E8E2-4861-B049-4F90EF79EBA7}" type="slidenum">
              <a:rPr lang="en-US" altLang="en-US"/>
              <a:pPr/>
              <a:t>15</a:t>
            </a:fld>
            <a:endParaRPr lang="en-US" altLang="en-US"/>
          </a:p>
        </p:txBody>
      </p:sp>
      <p:sp>
        <p:nvSpPr>
          <p:cNvPr id="195586" name="Rectangle 7">
            <a:extLst>
              <a:ext uri="{FF2B5EF4-FFF2-40B4-BE49-F238E27FC236}">
                <a16:creationId xmlns:a16="http://schemas.microsoft.com/office/drawing/2014/main" id="{5CF3B5CE-4443-EABC-CF37-5FD22BA6789C}"/>
              </a:ext>
            </a:extLst>
          </p:cNvPr>
          <p:cNvSpPr txBox="1">
            <a:spLocks noGrp="1" noChangeArrowheads="1"/>
          </p:cNvSpPr>
          <p:nvPr/>
        </p:nvSpPr>
        <p:spPr bwMode="auto">
          <a:xfrm>
            <a:off x="3895725" y="8702675"/>
            <a:ext cx="297973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57" tIns="45778" rIns="91557" bIns="45778"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lgn="r"/>
            <a:fld id="{A99CBEB5-48FA-4A5A-B3FA-96EFA09FBD8E}" type="slidenum">
              <a:rPr lang="en-US" altLang="en-US" sz="1200">
                <a:latin typeface="Calibri" panose="020F0502020204030204" pitchFamily="34" charset="0"/>
                <a:cs typeface="Arial" panose="020B0604020202020204" pitchFamily="34" charset="0"/>
              </a:rPr>
              <a:pPr algn="r"/>
              <a:t>15</a:t>
            </a:fld>
            <a:endParaRPr lang="en-US" altLang="en-US" sz="1200">
              <a:latin typeface="Calibri" panose="020F0502020204030204" pitchFamily="34" charset="0"/>
              <a:cs typeface="Arial" panose="020B0604020202020204" pitchFamily="34" charset="0"/>
            </a:endParaRPr>
          </a:p>
        </p:txBody>
      </p:sp>
      <p:sp>
        <p:nvSpPr>
          <p:cNvPr id="195587" name="Rectangle 2">
            <a:extLst>
              <a:ext uri="{FF2B5EF4-FFF2-40B4-BE49-F238E27FC236}">
                <a16:creationId xmlns:a16="http://schemas.microsoft.com/office/drawing/2014/main" id="{8DB9B31D-1029-F823-7487-3DB9B446E912}"/>
              </a:ext>
            </a:extLst>
          </p:cNvPr>
          <p:cNvSpPr>
            <a:spLocks noGrp="1" noRot="1" noChangeAspect="1" noChangeArrowheads="1" noTextEdit="1"/>
          </p:cNvSpPr>
          <p:nvPr>
            <p:ph type="sldImg"/>
          </p:nvPr>
        </p:nvSpPr>
        <p:spPr>
          <a:xfrm>
            <a:off x="385763" y="687388"/>
            <a:ext cx="6107112" cy="3436937"/>
          </a:xfrm>
          <a:ln/>
        </p:spPr>
      </p:sp>
      <p:sp>
        <p:nvSpPr>
          <p:cNvPr id="195588" name="Rectangle 3">
            <a:extLst>
              <a:ext uri="{FF2B5EF4-FFF2-40B4-BE49-F238E27FC236}">
                <a16:creationId xmlns:a16="http://schemas.microsoft.com/office/drawing/2014/main" id="{06205EF0-83AB-2998-38D9-29848F43D3D6}"/>
              </a:ext>
            </a:extLst>
          </p:cNvPr>
          <p:cNvSpPr>
            <a:spLocks noGrp="1" noChangeArrowheads="1"/>
          </p:cNvSpPr>
          <p:nvPr>
            <p:ph type="body" idx="1"/>
          </p:nvPr>
        </p:nvSpPr>
        <p:spPr>
          <a:xfrm>
            <a:off x="688975" y="4352925"/>
            <a:ext cx="5499100" cy="4122738"/>
          </a:xfrm>
        </p:spPr>
        <p:txBody>
          <a:bodyPr lIns="91557" tIns="45778" rIns="91557" bIns="45778"/>
          <a:lstStyle/>
          <a:p>
            <a:endParaRPr lang="en-US" altLang="en-US">
              <a:latin typeface="Times" panose="02020603050405020304" pitchFamily="18" charset="0"/>
            </a:endParaRPr>
          </a:p>
        </p:txBody>
      </p:sp>
      <p:sp>
        <p:nvSpPr>
          <p:cNvPr id="195589" name="Footer Placeholder 4">
            <a:extLst>
              <a:ext uri="{FF2B5EF4-FFF2-40B4-BE49-F238E27FC236}">
                <a16:creationId xmlns:a16="http://schemas.microsoft.com/office/drawing/2014/main" id="{10FC7B6A-D342-9E65-0203-F09E8B9EA398}"/>
              </a:ext>
            </a:extLst>
          </p:cNvPr>
          <p:cNvSpPr txBox="1">
            <a:spLocks noGrp="1"/>
          </p:cNvSpPr>
          <p:nvPr/>
        </p:nvSpPr>
        <p:spPr bwMode="auto">
          <a:xfrm>
            <a:off x="0" y="8702675"/>
            <a:ext cx="297973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57" tIns="45778" rIns="91557" bIns="45778"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r>
              <a:rPr lang="en-US" altLang="en-US" sz="1200">
                <a:latin typeface="Calibri" panose="020F0502020204030204" pitchFamily="34" charset="0"/>
                <a:cs typeface="Arial" panose="020B0604020202020204" pitchFamily="34" charset="0"/>
              </a:rPr>
              <a:t>DIMITRIOS MAKRAKIS, SITE, U OF O</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B8E6EC6-486D-FC15-ED30-65958102627C}"/>
              </a:ext>
            </a:extLst>
          </p:cNvPr>
          <p:cNvSpPr>
            <a:spLocks noGrp="1" noChangeArrowheads="1"/>
          </p:cNvSpPr>
          <p:nvPr>
            <p:ph type="sldNum" sz="quarter" idx="5"/>
          </p:nvPr>
        </p:nvSpPr>
        <p:spPr>
          <a:ln/>
        </p:spPr>
        <p:txBody>
          <a:bodyPr/>
          <a:lstStyle/>
          <a:p>
            <a:fld id="{5345F13B-8274-4C68-BE8F-A162C84968C2}" type="slidenum">
              <a:rPr lang="en-US" altLang="en-US"/>
              <a:pPr/>
              <a:t>16</a:t>
            </a:fld>
            <a:endParaRPr lang="en-US" altLang="en-US"/>
          </a:p>
        </p:txBody>
      </p:sp>
      <p:sp>
        <p:nvSpPr>
          <p:cNvPr id="197634" name="Rectangle 7">
            <a:extLst>
              <a:ext uri="{FF2B5EF4-FFF2-40B4-BE49-F238E27FC236}">
                <a16:creationId xmlns:a16="http://schemas.microsoft.com/office/drawing/2014/main" id="{829767D6-C774-5720-DC3E-46E95D2A5283}"/>
              </a:ext>
            </a:extLst>
          </p:cNvPr>
          <p:cNvSpPr txBox="1">
            <a:spLocks noGrp="1" noChangeArrowheads="1"/>
          </p:cNvSpPr>
          <p:nvPr/>
        </p:nvSpPr>
        <p:spPr bwMode="auto">
          <a:xfrm>
            <a:off x="3895725" y="8702675"/>
            <a:ext cx="297973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57" tIns="45778" rIns="91557" bIns="45778"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lgn="r"/>
            <a:fld id="{2590C126-36CA-42BF-9E9B-61E69D6CEFEB}" type="slidenum">
              <a:rPr lang="en-US" altLang="en-US" sz="1200">
                <a:latin typeface="Calibri" panose="020F0502020204030204" pitchFamily="34" charset="0"/>
                <a:cs typeface="Arial" panose="020B0604020202020204" pitchFamily="34" charset="0"/>
              </a:rPr>
              <a:pPr algn="r"/>
              <a:t>16</a:t>
            </a:fld>
            <a:endParaRPr lang="en-US" altLang="en-US" sz="1200">
              <a:latin typeface="Calibri" panose="020F0502020204030204" pitchFamily="34" charset="0"/>
              <a:cs typeface="Arial" panose="020B0604020202020204" pitchFamily="34" charset="0"/>
            </a:endParaRPr>
          </a:p>
        </p:txBody>
      </p:sp>
      <p:sp>
        <p:nvSpPr>
          <p:cNvPr id="197635" name="Rectangle 2">
            <a:extLst>
              <a:ext uri="{FF2B5EF4-FFF2-40B4-BE49-F238E27FC236}">
                <a16:creationId xmlns:a16="http://schemas.microsoft.com/office/drawing/2014/main" id="{F492AC44-2DA8-6C81-C6EB-733C01EF8807}"/>
              </a:ext>
            </a:extLst>
          </p:cNvPr>
          <p:cNvSpPr>
            <a:spLocks noGrp="1" noRot="1" noChangeAspect="1" noChangeArrowheads="1" noTextEdit="1"/>
          </p:cNvSpPr>
          <p:nvPr>
            <p:ph type="sldImg"/>
          </p:nvPr>
        </p:nvSpPr>
        <p:spPr>
          <a:xfrm>
            <a:off x="385763" y="687388"/>
            <a:ext cx="6107112" cy="3436937"/>
          </a:xfrm>
          <a:ln/>
          <a:extLst>
            <a:ext uri="{909E8E84-426E-40DD-AFC4-6F175D3DCCD1}">
              <a14:hiddenFill xmlns:a14="http://schemas.microsoft.com/office/drawing/2010/main">
                <a:noFill/>
              </a14:hiddenFill>
            </a:ext>
          </a:extLst>
        </p:spPr>
      </p:sp>
      <p:sp>
        <p:nvSpPr>
          <p:cNvPr id="197636" name="Rectangle 3">
            <a:extLst>
              <a:ext uri="{FF2B5EF4-FFF2-40B4-BE49-F238E27FC236}">
                <a16:creationId xmlns:a16="http://schemas.microsoft.com/office/drawing/2014/main" id="{EB458929-EBDA-4DA0-F1BB-C6F838E2F395}"/>
              </a:ext>
            </a:extLst>
          </p:cNvPr>
          <p:cNvSpPr>
            <a:spLocks noGrp="1" noChangeArrowheads="1"/>
          </p:cNvSpPr>
          <p:nvPr>
            <p:ph type="body" idx="1"/>
          </p:nvPr>
        </p:nvSpPr>
        <p:spPr>
          <a:xfrm>
            <a:off x="688975" y="4352925"/>
            <a:ext cx="5499100" cy="4122738"/>
          </a:xfrm>
        </p:spPr>
        <p:txBody>
          <a:bodyPr lIns="91557" tIns="45778" rIns="91557" bIns="45778"/>
          <a:lstStyle/>
          <a:p>
            <a:endParaRPr lang="en-US" altLang="en-US">
              <a:latin typeface="Times" panose="02020603050405020304" pitchFamily="18" charset="0"/>
            </a:endParaRPr>
          </a:p>
        </p:txBody>
      </p:sp>
      <p:sp>
        <p:nvSpPr>
          <p:cNvPr id="197637" name="Footer Placeholder 4">
            <a:extLst>
              <a:ext uri="{FF2B5EF4-FFF2-40B4-BE49-F238E27FC236}">
                <a16:creationId xmlns:a16="http://schemas.microsoft.com/office/drawing/2014/main" id="{92BCF9CF-E6DA-82E9-A83A-9F9B6C9B5C2A}"/>
              </a:ext>
            </a:extLst>
          </p:cNvPr>
          <p:cNvSpPr txBox="1">
            <a:spLocks noGrp="1"/>
          </p:cNvSpPr>
          <p:nvPr/>
        </p:nvSpPr>
        <p:spPr bwMode="auto">
          <a:xfrm>
            <a:off x="0" y="8702675"/>
            <a:ext cx="297973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57" tIns="45778" rIns="91557" bIns="45778"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r>
              <a:rPr lang="en-US" altLang="en-US" sz="1200">
                <a:latin typeface="Calibri" panose="020F0502020204030204" pitchFamily="34" charset="0"/>
                <a:cs typeface="Arial" panose="020B0604020202020204" pitchFamily="34" charset="0"/>
              </a:rPr>
              <a:t>DIMITRIOS MAKRAKIS, SITE, U OF O</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9DB56A3-B67D-2DFD-7EFF-02DB0D8C5D30}"/>
              </a:ext>
            </a:extLst>
          </p:cNvPr>
          <p:cNvSpPr>
            <a:spLocks noGrp="1" noChangeArrowheads="1"/>
          </p:cNvSpPr>
          <p:nvPr>
            <p:ph type="sldNum" sz="quarter" idx="5"/>
          </p:nvPr>
        </p:nvSpPr>
        <p:spPr>
          <a:ln/>
        </p:spPr>
        <p:txBody>
          <a:bodyPr/>
          <a:lstStyle/>
          <a:p>
            <a:fld id="{6DBC4AB8-2A02-4AD7-8C8C-921F158428F8}" type="slidenum">
              <a:rPr lang="en-US" altLang="en-US"/>
              <a:pPr/>
              <a:t>17</a:t>
            </a:fld>
            <a:endParaRPr lang="en-US" altLang="en-US"/>
          </a:p>
        </p:txBody>
      </p:sp>
      <p:sp>
        <p:nvSpPr>
          <p:cNvPr id="199682" name="Rectangle 7">
            <a:extLst>
              <a:ext uri="{FF2B5EF4-FFF2-40B4-BE49-F238E27FC236}">
                <a16:creationId xmlns:a16="http://schemas.microsoft.com/office/drawing/2014/main" id="{41721105-29F7-B768-E296-80E262663F50}"/>
              </a:ext>
            </a:extLst>
          </p:cNvPr>
          <p:cNvSpPr txBox="1">
            <a:spLocks noGrp="1" noChangeArrowheads="1"/>
          </p:cNvSpPr>
          <p:nvPr/>
        </p:nvSpPr>
        <p:spPr bwMode="auto">
          <a:xfrm>
            <a:off x="3895725" y="8702675"/>
            <a:ext cx="297973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57" tIns="45778" rIns="91557" bIns="45778"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lgn="r"/>
            <a:fld id="{015362F6-08F3-4BE4-AA99-390131B9C40F}" type="slidenum">
              <a:rPr lang="en-US" altLang="en-US" sz="1200">
                <a:latin typeface="Calibri" panose="020F0502020204030204" pitchFamily="34" charset="0"/>
                <a:cs typeface="Arial" panose="020B0604020202020204" pitchFamily="34" charset="0"/>
              </a:rPr>
              <a:pPr algn="r"/>
              <a:t>17</a:t>
            </a:fld>
            <a:endParaRPr lang="en-US" altLang="en-US" sz="1200">
              <a:latin typeface="Calibri" panose="020F0502020204030204" pitchFamily="34" charset="0"/>
              <a:cs typeface="Arial" panose="020B0604020202020204" pitchFamily="34" charset="0"/>
            </a:endParaRPr>
          </a:p>
        </p:txBody>
      </p:sp>
      <p:sp>
        <p:nvSpPr>
          <p:cNvPr id="199683" name="Rectangle 2">
            <a:extLst>
              <a:ext uri="{FF2B5EF4-FFF2-40B4-BE49-F238E27FC236}">
                <a16:creationId xmlns:a16="http://schemas.microsoft.com/office/drawing/2014/main" id="{9D473451-9B1D-5A5E-1FF6-716906318729}"/>
              </a:ext>
            </a:extLst>
          </p:cNvPr>
          <p:cNvSpPr>
            <a:spLocks noGrp="1" noRot="1" noChangeAspect="1" noChangeArrowheads="1" noTextEdit="1"/>
          </p:cNvSpPr>
          <p:nvPr>
            <p:ph type="sldImg"/>
          </p:nvPr>
        </p:nvSpPr>
        <p:spPr>
          <a:xfrm>
            <a:off x="385763" y="687388"/>
            <a:ext cx="6107112" cy="3436937"/>
          </a:xfrm>
          <a:ln/>
        </p:spPr>
      </p:sp>
      <p:sp>
        <p:nvSpPr>
          <p:cNvPr id="199684" name="Rectangle 3">
            <a:extLst>
              <a:ext uri="{FF2B5EF4-FFF2-40B4-BE49-F238E27FC236}">
                <a16:creationId xmlns:a16="http://schemas.microsoft.com/office/drawing/2014/main" id="{8F880345-DE4B-0DD4-8B29-1084EDA0E9B6}"/>
              </a:ext>
            </a:extLst>
          </p:cNvPr>
          <p:cNvSpPr>
            <a:spLocks noGrp="1" noChangeArrowheads="1"/>
          </p:cNvSpPr>
          <p:nvPr>
            <p:ph type="body" idx="1"/>
          </p:nvPr>
        </p:nvSpPr>
        <p:spPr>
          <a:xfrm>
            <a:off x="688975" y="4352925"/>
            <a:ext cx="5499100" cy="4122738"/>
          </a:xfrm>
        </p:spPr>
        <p:txBody>
          <a:bodyPr lIns="91557" tIns="45778" rIns="91557" bIns="45778"/>
          <a:lstStyle/>
          <a:p>
            <a:endParaRPr lang="en-US" altLang="en-US">
              <a:latin typeface="Times" panose="02020603050405020304" pitchFamily="18" charset="0"/>
            </a:endParaRPr>
          </a:p>
        </p:txBody>
      </p:sp>
      <p:sp>
        <p:nvSpPr>
          <p:cNvPr id="199685" name="Footer Placeholder 4">
            <a:extLst>
              <a:ext uri="{FF2B5EF4-FFF2-40B4-BE49-F238E27FC236}">
                <a16:creationId xmlns:a16="http://schemas.microsoft.com/office/drawing/2014/main" id="{E40CDAD8-61C3-3061-1404-13A27BCAE0FB}"/>
              </a:ext>
            </a:extLst>
          </p:cNvPr>
          <p:cNvSpPr txBox="1">
            <a:spLocks noGrp="1"/>
          </p:cNvSpPr>
          <p:nvPr/>
        </p:nvSpPr>
        <p:spPr bwMode="auto">
          <a:xfrm>
            <a:off x="0" y="8702675"/>
            <a:ext cx="297973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57" tIns="45778" rIns="91557" bIns="45778"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r>
              <a:rPr lang="en-US" altLang="en-US" sz="1200">
                <a:latin typeface="Calibri" panose="020F0502020204030204" pitchFamily="34" charset="0"/>
                <a:cs typeface="Arial" panose="020B0604020202020204" pitchFamily="34" charset="0"/>
              </a:rPr>
              <a:t>DIMITRIOS MAKRAKIS, SITE, U OF O</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40B40B3-4F51-1336-D704-C68EED4917B4}"/>
              </a:ext>
            </a:extLst>
          </p:cNvPr>
          <p:cNvSpPr>
            <a:spLocks noGrp="1" noChangeArrowheads="1"/>
          </p:cNvSpPr>
          <p:nvPr>
            <p:ph type="sldNum" sz="quarter" idx="5"/>
          </p:nvPr>
        </p:nvSpPr>
        <p:spPr>
          <a:ln/>
        </p:spPr>
        <p:txBody>
          <a:bodyPr/>
          <a:lstStyle/>
          <a:p>
            <a:fld id="{956034B9-E767-46CB-8758-643CF6C88BD8}" type="slidenum">
              <a:rPr lang="en-US" altLang="en-US"/>
              <a:pPr/>
              <a:t>18</a:t>
            </a:fld>
            <a:endParaRPr lang="en-US" altLang="en-US"/>
          </a:p>
        </p:txBody>
      </p:sp>
      <p:sp>
        <p:nvSpPr>
          <p:cNvPr id="201730" name="Rectangle 7">
            <a:extLst>
              <a:ext uri="{FF2B5EF4-FFF2-40B4-BE49-F238E27FC236}">
                <a16:creationId xmlns:a16="http://schemas.microsoft.com/office/drawing/2014/main" id="{9C338D74-3E93-8B1D-3EAC-DA9EA599BA66}"/>
              </a:ext>
            </a:extLst>
          </p:cNvPr>
          <p:cNvSpPr txBox="1">
            <a:spLocks noGrp="1" noChangeArrowheads="1"/>
          </p:cNvSpPr>
          <p:nvPr/>
        </p:nvSpPr>
        <p:spPr bwMode="auto">
          <a:xfrm>
            <a:off x="3895725" y="8702675"/>
            <a:ext cx="297973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57" tIns="45778" rIns="91557" bIns="45778"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lgn="r"/>
            <a:fld id="{9762CCB1-3DC6-4007-AA78-B2B45906664E}" type="slidenum">
              <a:rPr lang="en-US" altLang="en-US" sz="1200">
                <a:latin typeface="Calibri" panose="020F0502020204030204" pitchFamily="34" charset="0"/>
                <a:cs typeface="Arial" panose="020B0604020202020204" pitchFamily="34" charset="0"/>
              </a:rPr>
              <a:pPr algn="r"/>
              <a:t>18</a:t>
            </a:fld>
            <a:endParaRPr lang="en-US" altLang="en-US" sz="1200">
              <a:latin typeface="Calibri" panose="020F0502020204030204" pitchFamily="34" charset="0"/>
              <a:cs typeface="Arial" panose="020B0604020202020204" pitchFamily="34" charset="0"/>
            </a:endParaRPr>
          </a:p>
        </p:txBody>
      </p:sp>
      <p:sp>
        <p:nvSpPr>
          <p:cNvPr id="201731" name="Rectangle 2">
            <a:extLst>
              <a:ext uri="{FF2B5EF4-FFF2-40B4-BE49-F238E27FC236}">
                <a16:creationId xmlns:a16="http://schemas.microsoft.com/office/drawing/2014/main" id="{DFB845BF-B828-33CC-E1C9-E6E2CFDE42AB}"/>
              </a:ext>
            </a:extLst>
          </p:cNvPr>
          <p:cNvSpPr>
            <a:spLocks noGrp="1" noRot="1" noChangeAspect="1" noChangeArrowheads="1" noTextEdit="1"/>
          </p:cNvSpPr>
          <p:nvPr>
            <p:ph type="sldImg"/>
          </p:nvPr>
        </p:nvSpPr>
        <p:spPr>
          <a:xfrm>
            <a:off x="385763" y="687388"/>
            <a:ext cx="6107112" cy="3436937"/>
          </a:xfrm>
          <a:ln/>
        </p:spPr>
      </p:sp>
      <p:sp>
        <p:nvSpPr>
          <p:cNvPr id="201732" name="Rectangle 3">
            <a:extLst>
              <a:ext uri="{FF2B5EF4-FFF2-40B4-BE49-F238E27FC236}">
                <a16:creationId xmlns:a16="http://schemas.microsoft.com/office/drawing/2014/main" id="{670F6D94-5424-53EE-6943-C5D3F4513E71}"/>
              </a:ext>
            </a:extLst>
          </p:cNvPr>
          <p:cNvSpPr>
            <a:spLocks noGrp="1" noChangeArrowheads="1"/>
          </p:cNvSpPr>
          <p:nvPr>
            <p:ph type="body" idx="1"/>
          </p:nvPr>
        </p:nvSpPr>
        <p:spPr>
          <a:xfrm>
            <a:off x="688975" y="4352925"/>
            <a:ext cx="5499100" cy="4122738"/>
          </a:xfrm>
        </p:spPr>
        <p:txBody>
          <a:bodyPr lIns="91557" tIns="45778" rIns="91557" bIns="45778"/>
          <a:lstStyle/>
          <a:p>
            <a:endParaRPr lang="en-US" altLang="en-US">
              <a:latin typeface="Times" panose="02020603050405020304" pitchFamily="18" charset="0"/>
            </a:endParaRPr>
          </a:p>
        </p:txBody>
      </p:sp>
      <p:sp>
        <p:nvSpPr>
          <p:cNvPr id="201733" name="Footer Placeholder 4">
            <a:extLst>
              <a:ext uri="{FF2B5EF4-FFF2-40B4-BE49-F238E27FC236}">
                <a16:creationId xmlns:a16="http://schemas.microsoft.com/office/drawing/2014/main" id="{436A2390-FAF1-10A1-E6B2-E226E61884CB}"/>
              </a:ext>
            </a:extLst>
          </p:cNvPr>
          <p:cNvSpPr txBox="1">
            <a:spLocks noGrp="1"/>
          </p:cNvSpPr>
          <p:nvPr/>
        </p:nvSpPr>
        <p:spPr bwMode="auto">
          <a:xfrm>
            <a:off x="0" y="8702675"/>
            <a:ext cx="297973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57" tIns="45778" rIns="91557" bIns="45778"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r>
              <a:rPr lang="en-US" altLang="en-US" sz="1200">
                <a:latin typeface="Calibri" panose="020F0502020204030204" pitchFamily="34" charset="0"/>
                <a:cs typeface="Arial" panose="020B0604020202020204" pitchFamily="34" charset="0"/>
              </a:rPr>
              <a:t>DIMITRIOS MAKRAKIS, SITE, U OF O</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69B706C-9EAC-E9CF-DFE7-7F3E35AAC954}"/>
              </a:ext>
            </a:extLst>
          </p:cNvPr>
          <p:cNvSpPr>
            <a:spLocks noGrp="1" noChangeArrowheads="1"/>
          </p:cNvSpPr>
          <p:nvPr>
            <p:ph type="sldNum" sz="quarter" idx="5"/>
          </p:nvPr>
        </p:nvSpPr>
        <p:spPr>
          <a:ln/>
        </p:spPr>
        <p:txBody>
          <a:bodyPr/>
          <a:lstStyle/>
          <a:p>
            <a:fld id="{B0B0E6DE-594E-40BE-B458-D803A75C3928}" type="slidenum">
              <a:rPr lang="en-US" altLang="en-US"/>
              <a:pPr/>
              <a:t>19</a:t>
            </a:fld>
            <a:endParaRPr lang="en-US" altLang="en-US"/>
          </a:p>
        </p:txBody>
      </p:sp>
      <p:sp>
        <p:nvSpPr>
          <p:cNvPr id="203778" name="Rectangle 7">
            <a:extLst>
              <a:ext uri="{FF2B5EF4-FFF2-40B4-BE49-F238E27FC236}">
                <a16:creationId xmlns:a16="http://schemas.microsoft.com/office/drawing/2014/main" id="{58536201-BDE6-031C-1347-D09CF48519BC}"/>
              </a:ext>
            </a:extLst>
          </p:cNvPr>
          <p:cNvSpPr txBox="1">
            <a:spLocks noGrp="1" noChangeArrowheads="1"/>
          </p:cNvSpPr>
          <p:nvPr/>
        </p:nvSpPr>
        <p:spPr bwMode="auto">
          <a:xfrm>
            <a:off x="3895725" y="8702675"/>
            <a:ext cx="297973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57" tIns="45778" rIns="91557" bIns="45778"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lgn="r"/>
            <a:fld id="{67B9ADB0-2AE6-4D33-8ADA-94E56794F104}" type="slidenum">
              <a:rPr lang="en-US" altLang="en-US" sz="1200">
                <a:latin typeface="Calibri" panose="020F0502020204030204" pitchFamily="34" charset="0"/>
                <a:cs typeface="Arial" panose="020B0604020202020204" pitchFamily="34" charset="0"/>
              </a:rPr>
              <a:pPr algn="r"/>
              <a:t>19</a:t>
            </a:fld>
            <a:endParaRPr lang="en-US" altLang="en-US" sz="1200">
              <a:latin typeface="Calibri" panose="020F0502020204030204" pitchFamily="34" charset="0"/>
              <a:cs typeface="Arial" panose="020B0604020202020204" pitchFamily="34" charset="0"/>
            </a:endParaRPr>
          </a:p>
        </p:txBody>
      </p:sp>
      <p:sp>
        <p:nvSpPr>
          <p:cNvPr id="203779" name="Rectangle 2">
            <a:extLst>
              <a:ext uri="{FF2B5EF4-FFF2-40B4-BE49-F238E27FC236}">
                <a16:creationId xmlns:a16="http://schemas.microsoft.com/office/drawing/2014/main" id="{D612DE5E-38E7-9EB7-1C23-DBF88B615F2E}"/>
              </a:ext>
            </a:extLst>
          </p:cNvPr>
          <p:cNvSpPr>
            <a:spLocks noGrp="1" noRot="1" noChangeAspect="1" noChangeArrowheads="1" noTextEdit="1"/>
          </p:cNvSpPr>
          <p:nvPr>
            <p:ph type="sldImg"/>
          </p:nvPr>
        </p:nvSpPr>
        <p:spPr>
          <a:xfrm>
            <a:off x="385763" y="687388"/>
            <a:ext cx="6107112" cy="3436937"/>
          </a:xfrm>
          <a:ln/>
        </p:spPr>
      </p:sp>
      <p:sp>
        <p:nvSpPr>
          <p:cNvPr id="203780" name="Rectangle 3">
            <a:extLst>
              <a:ext uri="{FF2B5EF4-FFF2-40B4-BE49-F238E27FC236}">
                <a16:creationId xmlns:a16="http://schemas.microsoft.com/office/drawing/2014/main" id="{5AAAA65C-4A03-D47B-8D74-8850A945C587}"/>
              </a:ext>
            </a:extLst>
          </p:cNvPr>
          <p:cNvSpPr>
            <a:spLocks noGrp="1" noChangeArrowheads="1"/>
          </p:cNvSpPr>
          <p:nvPr>
            <p:ph type="body" idx="1"/>
          </p:nvPr>
        </p:nvSpPr>
        <p:spPr>
          <a:xfrm>
            <a:off x="688975" y="4352925"/>
            <a:ext cx="5499100" cy="4122738"/>
          </a:xfrm>
        </p:spPr>
        <p:txBody>
          <a:bodyPr lIns="91557" tIns="45778" rIns="91557" bIns="45778"/>
          <a:lstStyle/>
          <a:p>
            <a:endParaRPr lang="en-US" altLang="en-US">
              <a:latin typeface="Times" panose="02020603050405020304" pitchFamily="18" charset="0"/>
            </a:endParaRPr>
          </a:p>
        </p:txBody>
      </p:sp>
      <p:sp>
        <p:nvSpPr>
          <p:cNvPr id="203781" name="Footer Placeholder 4">
            <a:extLst>
              <a:ext uri="{FF2B5EF4-FFF2-40B4-BE49-F238E27FC236}">
                <a16:creationId xmlns:a16="http://schemas.microsoft.com/office/drawing/2014/main" id="{32369F65-AA5F-CA5C-72AE-20F4D32409CD}"/>
              </a:ext>
            </a:extLst>
          </p:cNvPr>
          <p:cNvSpPr txBox="1">
            <a:spLocks noGrp="1"/>
          </p:cNvSpPr>
          <p:nvPr/>
        </p:nvSpPr>
        <p:spPr bwMode="auto">
          <a:xfrm>
            <a:off x="0" y="8702675"/>
            <a:ext cx="297973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57" tIns="45778" rIns="91557" bIns="45778"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r>
              <a:rPr lang="en-US" altLang="en-US" sz="1200">
                <a:latin typeface="Calibri" panose="020F0502020204030204" pitchFamily="34" charset="0"/>
                <a:cs typeface="Arial" panose="020B0604020202020204" pitchFamily="34" charset="0"/>
              </a:rPr>
              <a:t>DIMITRIOS MAKRAKIS, SITE, U OF O</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8DAEE54-9200-6B59-4737-C4A283BA8FB9}"/>
              </a:ext>
            </a:extLst>
          </p:cNvPr>
          <p:cNvSpPr>
            <a:spLocks noGrp="1" noChangeArrowheads="1"/>
          </p:cNvSpPr>
          <p:nvPr>
            <p:ph type="sldNum" sz="quarter" idx="5"/>
          </p:nvPr>
        </p:nvSpPr>
        <p:spPr>
          <a:ln/>
        </p:spPr>
        <p:txBody>
          <a:bodyPr/>
          <a:lstStyle/>
          <a:p>
            <a:fld id="{500EA38A-B244-4FDE-8E53-48BB9986EEFC}" type="slidenum">
              <a:rPr lang="en-US" altLang="en-US"/>
              <a:pPr/>
              <a:t>20</a:t>
            </a:fld>
            <a:endParaRPr lang="en-US" altLang="en-US"/>
          </a:p>
        </p:txBody>
      </p:sp>
      <p:sp>
        <p:nvSpPr>
          <p:cNvPr id="205826" name="Rectangle 7">
            <a:extLst>
              <a:ext uri="{FF2B5EF4-FFF2-40B4-BE49-F238E27FC236}">
                <a16:creationId xmlns:a16="http://schemas.microsoft.com/office/drawing/2014/main" id="{A4DBC1EF-79F4-AC6D-607F-3775713FC9CF}"/>
              </a:ext>
            </a:extLst>
          </p:cNvPr>
          <p:cNvSpPr txBox="1">
            <a:spLocks noGrp="1" noChangeArrowheads="1"/>
          </p:cNvSpPr>
          <p:nvPr/>
        </p:nvSpPr>
        <p:spPr bwMode="auto">
          <a:xfrm>
            <a:off x="3895725" y="8702675"/>
            <a:ext cx="297973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57" tIns="45778" rIns="91557" bIns="45778"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lgn="r"/>
            <a:fld id="{0811DF00-E0DD-4101-B402-22AD2BFCCD37}" type="slidenum">
              <a:rPr lang="en-US" altLang="en-US" sz="1200">
                <a:latin typeface="Calibri" panose="020F0502020204030204" pitchFamily="34" charset="0"/>
                <a:cs typeface="Arial" panose="020B0604020202020204" pitchFamily="34" charset="0"/>
              </a:rPr>
              <a:pPr algn="r"/>
              <a:t>20</a:t>
            </a:fld>
            <a:endParaRPr lang="en-US" altLang="en-US" sz="1200">
              <a:latin typeface="Calibri" panose="020F0502020204030204" pitchFamily="34" charset="0"/>
              <a:cs typeface="Arial" panose="020B0604020202020204" pitchFamily="34" charset="0"/>
            </a:endParaRPr>
          </a:p>
        </p:txBody>
      </p:sp>
      <p:sp>
        <p:nvSpPr>
          <p:cNvPr id="205827" name="Rectangle 2">
            <a:extLst>
              <a:ext uri="{FF2B5EF4-FFF2-40B4-BE49-F238E27FC236}">
                <a16:creationId xmlns:a16="http://schemas.microsoft.com/office/drawing/2014/main" id="{34421B0D-3875-D0EA-5206-68ACBC053C53}"/>
              </a:ext>
            </a:extLst>
          </p:cNvPr>
          <p:cNvSpPr>
            <a:spLocks noGrp="1" noRot="1" noChangeAspect="1" noChangeArrowheads="1" noTextEdit="1"/>
          </p:cNvSpPr>
          <p:nvPr>
            <p:ph type="sldImg"/>
          </p:nvPr>
        </p:nvSpPr>
        <p:spPr>
          <a:xfrm>
            <a:off x="385763" y="687388"/>
            <a:ext cx="6107112" cy="3436937"/>
          </a:xfrm>
          <a:ln/>
        </p:spPr>
      </p:sp>
      <p:sp>
        <p:nvSpPr>
          <p:cNvPr id="205828" name="Rectangle 3">
            <a:extLst>
              <a:ext uri="{FF2B5EF4-FFF2-40B4-BE49-F238E27FC236}">
                <a16:creationId xmlns:a16="http://schemas.microsoft.com/office/drawing/2014/main" id="{F45190E2-C2B7-A788-B603-B16ED52E6218}"/>
              </a:ext>
            </a:extLst>
          </p:cNvPr>
          <p:cNvSpPr>
            <a:spLocks noGrp="1" noChangeArrowheads="1"/>
          </p:cNvSpPr>
          <p:nvPr>
            <p:ph type="body" idx="1"/>
          </p:nvPr>
        </p:nvSpPr>
        <p:spPr>
          <a:xfrm>
            <a:off x="688975" y="4352925"/>
            <a:ext cx="5499100" cy="4122738"/>
          </a:xfrm>
        </p:spPr>
        <p:txBody>
          <a:bodyPr lIns="91557" tIns="45778" rIns="91557" bIns="45778"/>
          <a:lstStyle/>
          <a:p>
            <a:endParaRPr lang="en-US" altLang="en-US">
              <a:latin typeface="Times" panose="02020603050405020304" pitchFamily="18" charset="0"/>
            </a:endParaRPr>
          </a:p>
        </p:txBody>
      </p:sp>
      <p:sp>
        <p:nvSpPr>
          <p:cNvPr id="205829" name="Footer Placeholder 4">
            <a:extLst>
              <a:ext uri="{FF2B5EF4-FFF2-40B4-BE49-F238E27FC236}">
                <a16:creationId xmlns:a16="http://schemas.microsoft.com/office/drawing/2014/main" id="{631B621F-9993-331B-1586-C45A632739E9}"/>
              </a:ext>
            </a:extLst>
          </p:cNvPr>
          <p:cNvSpPr txBox="1">
            <a:spLocks noGrp="1"/>
          </p:cNvSpPr>
          <p:nvPr/>
        </p:nvSpPr>
        <p:spPr bwMode="auto">
          <a:xfrm>
            <a:off x="0" y="8702675"/>
            <a:ext cx="297973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57" tIns="45778" rIns="91557" bIns="45778"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r>
              <a:rPr lang="en-US" altLang="en-US" sz="1200">
                <a:latin typeface="Calibri" panose="020F0502020204030204" pitchFamily="34" charset="0"/>
                <a:cs typeface="Arial" panose="020B0604020202020204" pitchFamily="34" charset="0"/>
              </a:rPr>
              <a:t>DIMITRIOS MAKRAKIS, SITE, U OF O</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E2848FC-5888-AA72-0BB6-4A978F815A16}"/>
              </a:ext>
            </a:extLst>
          </p:cNvPr>
          <p:cNvSpPr>
            <a:spLocks noGrp="1" noChangeArrowheads="1"/>
          </p:cNvSpPr>
          <p:nvPr>
            <p:ph type="sldNum" sz="quarter" idx="5"/>
          </p:nvPr>
        </p:nvSpPr>
        <p:spPr>
          <a:ln/>
        </p:spPr>
        <p:txBody>
          <a:bodyPr/>
          <a:lstStyle/>
          <a:p>
            <a:fld id="{059932E9-3904-4C68-9D82-52022C83FF27}" type="slidenum">
              <a:rPr lang="en-US" altLang="en-US"/>
              <a:pPr/>
              <a:t>21</a:t>
            </a:fld>
            <a:endParaRPr lang="en-US" altLang="en-US"/>
          </a:p>
        </p:txBody>
      </p:sp>
      <p:sp>
        <p:nvSpPr>
          <p:cNvPr id="207874" name="Rectangle 7">
            <a:extLst>
              <a:ext uri="{FF2B5EF4-FFF2-40B4-BE49-F238E27FC236}">
                <a16:creationId xmlns:a16="http://schemas.microsoft.com/office/drawing/2014/main" id="{FC059711-939A-97B7-8285-D00546971D55}"/>
              </a:ext>
            </a:extLst>
          </p:cNvPr>
          <p:cNvSpPr txBox="1">
            <a:spLocks noGrp="1" noChangeArrowheads="1"/>
          </p:cNvSpPr>
          <p:nvPr/>
        </p:nvSpPr>
        <p:spPr bwMode="auto">
          <a:xfrm>
            <a:off x="3895725" y="8702675"/>
            <a:ext cx="297973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57" tIns="45778" rIns="91557" bIns="45778"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lgn="r"/>
            <a:fld id="{9894B748-A521-455E-B55B-C347C837B8EF}" type="slidenum">
              <a:rPr lang="en-US" altLang="en-US" sz="1200">
                <a:latin typeface="Calibri" panose="020F0502020204030204" pitchFamily="34" charset="0"/>
                <a:cs typeface="Arial" panose="020B0604020202020204" pitchFamily="34" charset="0"/>
              </a:rPr>
              <a:pPr algn="r"/>
              <a:t>21</a:t>
            </a:fld>
            <a:endParaRPr lang="en-US" altLang="en-US" sz="1200">
              <a:latin typeface="Calibri" panose="020F0502020204030204" pitchFamily="34" charset="0"/>
              <a:cs typeface="Arial" panose="020B0604020202020204" pitchFamily="34" charset="0"/>
            </a:endParaRPr>
          </a:p>
        </p:txBody>
      </p:sp>
      <p:sp>
        <p:nvSpPr>
          <p:cNvPr id="207875" name="Rectangle 2">
            <a:extLst>
              <a:ext uri="{FF2B5EF4-FFF2-40B4-BE49-F238E27FC236}">
                <a16:creationId xmlns:a16="http://schemas.microsoft.com/office/drawing/2014/main" id="{9959F225-DC27-00B1-3CC6-5619131E3AB9}"/>
              </a:ext>
            </a:extLst>
          </p:cNvPr>
          <p:cNvSpPr>
            <a:spLocks noGrp="1" noRot="1" noChangeAspect="1" noChangeArrowheads="1" noTextEdit="1"/>
          </p:cNvSpPr>
          <p:nvPr>
            <p:ph type="sldImg"/>
          </p:nvPr>
        </p:nvSpPr>
        <p:spPr>
          <a:xfrm>
            <a:off x="385763" y="687388"/>
            <a:ext cx="6107112" cy="3436937"/>
          </a:xfrm>
          <a:ln/>
        </p:spPr>
      </p:sp>
      <p:sp>
        <p:nvSpPr>
          <p:cNvPr id="207876" name="Rectangle 3">
            <a:extLst>
              <a:ext uri="{FF2B5EF4-FFF2-40B4-BE49-F238E27FC236}">
                <a16:creationId xmlns:a16="http://schemas.microsoft.com/office/drawing/2014/main" id="{7AB9E929-196D-9031-9170-5817662CE9E0}"/>
              </a:ext>
            </a:extLst>
          </p:cNvPr>
          <p:cNvSpPr>
            <a:spLocks noGrp="1" noChangeArrowheads="1"/>
          </p:cNvSpPr>
          <p:nvPr>
            <p:ph type="body" idx="1"/>
          </p:nvPr>
        </p:nvSpPr>
        <p:spPr>
          <a:xfrm>
            <a:off x="688975" y="4352925"/>
            <a:ext cx="5499100" cy="4122738"/>
          </a:xfrm>
        </p:spPr>
        <p:txBody>
          <a:bodyPr lIns="91557" tIns="45778" rIns="91557" bIns="45778"/>
          <a:lstStyle/>
          <a:p>
            <a:endParaRPr lang="en-US" altLang="en-US"/>
          </a:p>
        </p:txBody>
      </p:sp>
      <p:sp>
        <p:nvSpPr>
          <p:cNvPr id="207877" name="Footer Placeholder 4">
            <a:extLst>
              <a:ext uri="{FF2B5EF4-FFF2-40B4-BE49-F238E27FC236}">
                <a16:creationId xmlns:a16="http://schemas.microsoft.com/office/drawing/2014/main" id="{726A827B-35D4-639C-7920-146C34B04BFC}"/>
              </a:ext>
            </a:extLst>
          </p:cNvPr>
          <p:cNvSpPr txBox="1">
            <a:spLocks noGrp="1"/>
          </p:cNvSpPr>
          <p:nvPr/>
        </p:nvSpPr>
        <p:spPr bwMode="auto">
          <a:xfrm>
            <a:off x="0" y="8702675"/>
            <a:ext cx="297973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57" tIns="45778" rIns="91557" bIns="45778"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r>
              <a:rPr lang="en-US" altLang="en-US" sz="1200">
                <a:latin typeface="Calibri" panose="020F0502020204030204" pitchFamily="34" charset="0"/>
                <a:cs typeface="Arial" panose="020B0604020202020204" pitchFamily="34" charset="0"/>
              </a:rPr>
              <a:t>DIMITRIOS MAKRAKIS, SITE, U OF O</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46E7427-D022-8FC2-2F0D-8FA681428219}"/>
              </a:ext>
            </a:extLst>
          </p:cNvPr>
          <p:cNvSpPr>
            <a:spLocks noGrp="1" noChangeArrowheads="1"/>
          </p:cNvSpPr>
          <p:nvPr>
            <p:ph type="sldNum" sz="quarter" idx="5"/>
          </p:nvPr>
        </p:nvSpPr>
        <p:spPr>
          <a:ln/>
        </p:spPr>
        <p:txBody>
          <a:bodyPr/>
          <a:lstStyle/>
          <a:p>
            <a:fld id="{50FA61BF-57E3-4FD2-9EAB-87C4421A3200}" type="slidenum">
              <a:rPr lang="en-US" altLang="en-US"/>
              <a:pPr/>
              <a:t>4</a:t>
            </a:fld>
            <a:endParaRPr lang="en-US" altLang="en-US"/>
          </a:p>
        </p:txBody>
      </p:sp>
      <p:sp>
        <p:nvSpPr>
          <p:cNvPr id="173058" name="Slide Image Placeholder 1">
            <a:extLst>
              <a:ext uri="{FF2B5EF4-FFF2-40B4-BE49-F238E27FC236}">
                <a16:creationId xmlns:a16="http://schemas.microsoft.com/office/drawing/2014/main" id="{0920093C-0BAB-8D91-1DFE-6971F67980F1}"/>
              </a:ext>
            </a:extLst>
          </p:cNvPr>
          <p:cNvSpPr>
            <a:spLocks noGrp="1" noRot="1" noChangeAspect="1" noTextEdit="1"/>
          </p:cNvSpPr>
          <p:nvPr>
            <p:ph type="sldImg"/>
          </p:nvPr>
        </p:nvSpPr>
        <p:spPr>
          <a:xfrm>
            <a:off x="385763" y="687388"/>
            <a:ext cx="6107112" cy="3436937"/>
          </a:xfrm>
          <a:ln/>
          <a:extLst>
            <a:ext uri="{909E8E84-426E-40DD-AFC4-6F175D3DCCD1}">
              <a14:hiddenFill xmlns:a14="http://schemas.microsoft.com/office/drawing/2010/main">
                <a:noFill/>
              </a14:hiddenFill>
            </a:ext>
          </a:extLst>
        </p:spPr>
      </p:sp>
      <p:sp>
        <p:nvSpPr>
          <p:cNvPr id="173059" name="Notes Placeholder 2">
            <a:extLst>
              <a:ext uri="{FF2B5EF4-FFF2-40B4-BE49-F238E27FC236}">
                <a16:creationId xmlns:a16="http://schemas.microsoft.com/office/drawing/2014/main" id="{066A1BEA-0C6F-0AE5-B934-60DDCAAF4B04}"/>
              </a:ext>
            </a:extLst>
          </p:cNvPr>
          <p:cNvSpPr>
            <a:spLocks noGrp="1"/>
          </p:cNvSpPr>
          <p:nvPr>
            <p:ph type="body" idx="1"/>
          </p:nvPr>
        </p:nvSpPr>
        <p:spPr>
          <a:xfrm>
            <a:off x="688975" y="4352925"/>
            <a:ext cx="5499100" cy="4122738"/>
          </a:xfrm>
        </p:spPr>
        <p:txBody>
          <a:bodyPr lIns="91557" tIns="45778" rIns="91557" bIns="45778"/>
          <a:lstStyle/>
          <a:p>
            <a:endParaRPr lang="en-US" altLang="en-US"/>
          </a:p>
        </p:txBody>
      </p:sp>
      <p:sp>
        <p:nvSpPr>
          <p:cNvPr id="173060" name="Slide Number Placeholder 3">
            <a:extLst>
              <a:ext uri="{FF2B5EF4-FFF2-40B4-BE49-F238E27FC236}">
                <a16:creationId xmlns:a16="http://schemas.microsoft.com/office/drawing/2014/main" id="{E01EFB91-4BE8-4097-59C9-891E556EA68E}"/>
              </a:ext>
            </a:extLst>
          </p:cNvPr>
          <p:cNvSpPr txBox="1">
            <a:spLocks noGrp="1"/>
          </p:cNvSpPr>
          <p:nvPr/>
        </p:nvSpPr>
        <p:spPr bwMode="auto">
          <a:xfrm>
            <a:off x="3895725" y="8702675"/>
            <a:ext cx="297973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57" tIns="45778" rIns="91557" bIns="45778"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lgn="r"/>
            <a:fld id="{F9918A18-2A93-48FC-84EF-844EB8D7F25F}" type="slidenum">
              <a:rPr lang="en-US" altLang="en-US" sz="1200">
                <a:latin typeface="Calibri" panose="020F0502020204030204" pitchFamily="34" charset="0"/>
                <a:cs typeface="Arial" panose="020B0604020202020204" pitchFamily="34" charset="0"/>
              </a:rPr>
              <a:pPr algn="r"/>
              <a:t>4</a:t>
            </a:fld>
            <a:endParaRPr lang="en-US" altLang="en-US" sz="1200">
              <a:latin typeface="Calibri" panose="020F0502020204030204" pitchFamily="34" charset="0"/>
              <a:cs typeface="Arial" panose="020B0604020202020204" pitchFamily="34" charset="0"/>
            </a:endParaRPr>
          </a:p>
        </p:txBody>
      </p:sp>
      <p:sp>
        <p:nvSpPr>
          <p:cNvPr id="173061" name="Footer Placeholder 4">
            <a:extLst>
              <a:ext uri="{FF2B5EF4-FFF2-40B4-BE49-F238E27FC236}">
                <a16:creationId xmlns:a16="http://schemas.microsoft.com/office/drawing/2014/main" id="{7AEFFEB6-227A-675C-CA24-EFE31B21781F}"/>
              </a:ext>
            </a:extLst>
          </p:cNvPr>
          <p:cNvSpPr txBox="1">
            <a:spLocks noGrp="1"/>
          </p:cNvSpPr>
          <p:nvPr/>
        </p:nvSpPr>
        <p:spPr bwMode="auto">
          <a:xfrm>
            <a:off x="0" y="8702675"/>
            <a:ext cx="297973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57" tIns="45778" rIns="91557" bIns="45778"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r>
              <a:rPr lang="en-US" altLang="en-US" sz="1200">
                <a:latin typeface="Calibri" panose="020F0502020204030204" pitchFamily="34" charset="0"/>
                <a:cs typeface="Arial" panose="020B0604020202020204" pitchFamily="34" charset="0"/>
              </a:rPr>
              <a:t>DIMITRIOS MAKRAKIS, SITE, U OF O</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FDE706E-A841-6747-5CB0-F2D2F466DB3C}"/>
              </a:ext>
            </a:extLst>
          </p:cNvPr>
          <p:cNvSpPr>
            <a:spLocks noGrp="1" noChangeArrowheads="1"/>
          </p:cNvSpPr>
          <p:nvPr>
            <p:ph type="sldNum" sz="quarter" idx="5"/>
          </p:nvPr>
        </p:nvSpPr>
        <p:spPr>
          <a:ln/>
        </p:spPr>
        <p:txBody>
          <a:bodyPr/>
          <a:lstStyle/>
          <a:p>
            <a:fld id="{24B7A619-EDDB-4255-BAE7-740976AC4CB6}" type="slidenum">
              <a:rPr lang="en-US" altLang="en-US"/>
              <a:pPr/>
              <a:t>22</a:t>
            </a:fld>
            <a:endParaRPr lang="en-US" altLang="en-US"/>
          </a:p>
        </p:txBody>
      </p:sp>
      <p:sp>
        <p:nvSpPr>
          <p:cNvPr id="209922" name="Rectangle 7">
            <a:extLst>
              <a:ext uri="{FF2B5EF4-FFF2-40B4-BE49-F238E27FC236}">
                <a16:creationId xmlns:a16="http://schemas.microsoft.com/office/drawing/2014/main" id="{697C7971-E476-23AF-5C13-5215B46DF693}"/>
              </a:ext>
            </a:extLst>
          </p:cNvPr>
          <p:cNvSpPr txBox="1">
            <a:spLocks noGrp="1" noChangeArrowheads="1"/>
          </p:cNvSpPr>
          <p:nvPr/>
        </p:nvSpPr>
        <p:spPr bwMode="auto">
          <a:xfrm>
            <a:off x="3895725" y="8702675"/>
            <a:ext cx="297973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57" tIns="45778" rIns="91557" bIns="45778"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lgn="r"/>
            <a:fld id="{E030A9C0-CDC1-442B-80F2-1D7CB494E708}" type="slidenum">
              <a:rPr lang="en-US" altLang="en-US" sz="1200">
                <a:latin typeface="Calibri" panose="020F0502020204030204" pitchFamily="34" charset="0"/>
                <a:cs typeface="Arial" panose="020B0604020202020204" pitchFamily="34" charset="0"/>
              </a:rPr>
              <a:pPr algn="r"/>
              <a:t>22</a:t>
            </a:fld>
            <a:endParaRPr lang="en-US" altLang="en-US" sz="1200">
              <a:latin typeface="Calibri" panose="020F0502020204030204" pitchFamily="34" charset="0"/>
              <a:cs typeface="Arial" panose="020B0604020202020204" pitchFamily="34" charset="0"/>
            </a:endParaRPr>
          </a:p>
        </p:txBody>
      </p:sp>
      <p:sp>
        <p:nvSpPr>
          <p:cNvPr id="209923" name="Rectangle 2">
            <a:extLst>
              <a:ext uri="{FF2B5EF4-FFF2-40B4-BE49-F238E27FC236}">
                <a16:creationId xmlns:a16="http://schemas.microsoft.com/office/drawing/2014/main" id="{B33405F0-0FC4-5856-5FA9-E64773EF02D1}"/>
              </a:ext>
            </a:extLst>
          </p:cNvPr>
          <p:cNvSpPr>
            <a:spLocks noGrp="1" noRot="1" noChangeAspect="1" noChangeArrowheads="1" noTextEdit="1"/>
          </p:cNvSpPr>
          <p:nvPr>
            <p:ph type="sldImg"/>
          </p:nvPr>
        </p:nvSpPr>
        <p:spPr>
          <a:xfrm>
            <a:off x="385763" y="687388"/>
            <a:ext cx="6107112" cy="3436937"/>
          </a:xfrm>
          <a:ln/>
        </p:spPr>
      </p:sp>
      <p:sp>
        <p:nvSpPr>
          <p:cNvPr id="209924" name="Rectangle 3">
            <a:extLst>
              <a:ext uri="{FF2B5EF4-FFF2-40B4-BE49-F238E27FC236}">
                <a16:creationId xmlns:a16="http://schemas.microsoft.com/office/drawing/2014/main" id="{C7F8D3A1-6984-F4B3-8297-4FEEE137A207}"/>
              </a:ext>
            </a:extLst>
          </p:cNvPr>
          <p:cNvSpPr>
            <a:spLocks noGrp="1" noChangeArrowheads="1"/>
          </p:cNvSpPr>
          <p:nvPr>
            <p:ph type="body" idx="1"/>
          </p:nvPr>
        </p:nvSpPr>
        <p:spPr>
          <a:xfrm>
            <a:off x="688975" y="4352925"/>
            <a:ext cx="5499100" cy="4122738"/>
          </a:xfrm>
        </p:spPr>
        <p:txBody>
          <a:bodyPr lIns="91557" tIns="45778" rIns="91557" bIns="45778"/>
          <a:lstStyle/>
          <a:p>
            <a:endParaRPr lang="en-US" altLang="en-US">
              <a:latin typeface="Times" panose="02020603050405020304" pitchFamily="18" charset="0"/>
            </a:endParaRPr>
          </a:p>
        </p:txBody>
      </p:sp>
      <p:sp>
        <p:nvSpPr>
          <p:cNvPr id="209925" name="Footer Placeholder 4">
            <a:extLst>
              <a:ext uri="{FF2B5EF4-FFF2-40B4-BE49-F238E27FC236}">
                <a16:creationId xmlns:a16="http://schemas.microsoft.com/office/drawing/2014/main" id="{AF64C5FC-109A-F0C9-EA1F-347E58105E65}"/>
              </a:ext>
            </a:extLst>
          </p:cNvPr>
          <p:cNvSpPr txBox="1">
            <a:spLocks noGrp="1"/>
          </p:cNvSpPr>
          <p:nvPr/>
        </p:nvSpPr>
        <p:spPr bwMode="auto">
          <a:xfrm>
            <a:off x="0" y="8702675"/>
            <a:ext cx="297973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57" tIns="45778" rIns="91557" bIns="45778"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r>
              <a:rPr lang="en-US" altLang="en-US" sz="1200">
                <a:latin typeface="Calibri" panose="020F0502020204030204" pitchFamily="34" charset="0"/>
                <a:cs typeface="Arial" panose="020B0604020202020204" pitchFamily="34" charset="0"/>
              </a:rPr>
              <a:t>DIMITRIOS MAKRAKIS, SITE, U OF O</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59BEC37-E809-8901-3071-6876E9668535}"/>
              </a:ext>
            </a:extLst>
          </p:cNvPr>
          <p:cNvSpPr>
            <a:spLocks noGrp="1" noChangeArrowheads="1"/>
          </p:cNvSpPr>
          <p:nvPr>
            <p:ph type="sldNum" sz="quarter" idx="5"/>
          </p:nvPr>
        </p:nvSpPr>
        <p:spPr>
          <a:ln/>
        </p:spPr>
        <p:txBody>
          <a:bodyPr/>
          <a:lstStyle/>
          <a:p>
            <a:fld id="{5BEA7F12-B82F-49FC-82E1-F3675AC12FC0}" type="slidenum">
              <a:rPr lang="en-US" altLang="en-US"/>
              <a:pPr/>
              <a:t>23</a:t>
            </a:fld>
            <a:endParaRPr lang="en-US" altLang="en-US"/>
          </a:p>
        </p:txBody>
      </p:sp>
      <p:sp>
        <p:nvSpPr>
          <p:cNvPr id="211970" name="Rectangle 7">
            <a:extLst>
              <a:ext uri="{FF2B5EF4-FFF2-40B4-BE49-F238E27FC236}">
                <a16:creationId xmlns:a16="http://schemas.microsoft.com/office/drawing/2014/main" id="{EBE355BE-609A-6083-21BE-B590F1DD407B}"/>
              </a:ext>
            </a:extLst>
          </p:cNvPr>
          <p:cNvSpPr txBox="1">
            <a:spLocks noGrp="1" noChangeArrowheads="1"/>
          </p:cNvSpPr>
          <p:nvPr/>
        </p:nvSpPr>
        <p:spPr bwMode="auto">
          <a:xfrm>
            <a:off x="3895725" y="8702675"/>
            <a:ext cx="297973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57" tIns="45778" rIns="91557" bIns="45778"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lgn="r"/>
            <a:fld id="{64401369-E59B-44D1-897B-AD5045E7C906}" type="slidenum">
              <a:rPr lang="en-US" altLang="en-US" sz="1200">
                <a:latin typeface="Calibri" panose="020F0502020204030204" pitchFamily="34" charset="0"/>
                <a:cs typeface="Arial" panose="020B0604020202020204" pitchFamily="34" charset="0"/>
              </a:rPr>
              <a:pPr algn="r"/>
              <a:t>23</a:t>
            </a:fld>
            <a:endParaRPr lang="en-US" altLang="en-US" sz="1200">
              <a:latin typeface="Calibri" panose="020F0502020204030204" pitchFamily="34" charset="0"/>
              <a:cs typeface="Arial" panose="020B0604020202020204" pitchFamily="34" charset="0"/>
            </a:endParaRPr>
          </a:p>
        </p:txBody>
      </p:sp>
      <p:sp>
        <p:nvSpPr>
          <p:cNvPr id="211971" name="Rectangle 2">
            <a:extLst>
              <a:ext uri="{FF2B5EF4-FFF2-40B4-BE49-F238E27FC236}">
                <a16:creationId xmlns:a16="http://schemas.microsoft.com/office/drawing/2014/main" id="{53001996-D2CB-D8CA-1530-A169C1334C6F}"/>
              </a:ext>
            </a:extLst>
          </p:cNvPr>
          <p:cNvSpPr>
            <a:spLocks noGrp="1" noRot="1" noChangeAspect="1" noChangeArrowheads="1" noTextEdit="1"/>
          </p:cNvSpPr>
          <p:nvPr>
            <p:ph type="sldImg"/>
          </p:nvPr>
        </p:nvSpPr>
        <p:spPr>
          <a:xfrm>
            <a:off x="385763" y="687388"/>
            <a:ext cx="6107112" cy="3436937"/>
          </a:xfrm>
          <a:ln/>
        </p:spPr>
      </p:sp>
      <p:sp>
        <p:nvSpPr>
          <p:cNvPr id="211972" name="Rectangle 3">
            <a:extLst>
              <a:ext uri="{FF2B5EF4-FFF2-40B4-BE49-F238E27FC236}">
                <a16:creationId xmlns:a16="http://schemas.microsoft.com/office/drawing/2014/main" id="{A651E88A-0913-11D8-191D-A4B4F4429E1F}"/>
              </a:ext>
            </a:extLst>
          </p:cNvPr>
          <p:cNvSpPr>
            <a:spLocks noGrp="1" noChangeArrowheads="1"/>
          </p:cNvSpPr>
          <p:nvPr>
            <p:ph type="body" idx="1"/>
          </p:nvPr>
        </p:nvSpPr>
        <p:spPr>
          <a:xfrm>
            <a:off x="688975" y="4352925"/>
            <a:ext cx="5499100" cy="4122738"/>
          </a:xfrm>
        </p:spPr>
        <p:txBody>
          <a:bodyPr lIns="91557" tIns="45778" rIns="91557" bIns="45778"/>
          <a:lstStyle/>
          <a:p>
            <a:endParaRPr lang="en-US" altLang="en-US">
              <a:latin typeface="Times" panose="02020603050405020304" pitchFamily="18" charset="0"/>
            </a:endParaRPr>
          </a:p>
        </p:txBody>
      </p:sp>
      <p:sp>
        <p:nvSpPr>
          <p:cNvPr id="211973" name="Footer Placeholder 4">
            <a:extLst>
              <a:ext uri="{FF2B5EF4-FFF2-40B4-BE49-F238E27FC236}">
                <a16:creationId xmlns:a16="http://schemas.microsoft.com/office/drawing/2014/main" id="{117EB4A7-19B0-8EEB-3F76-A21EDCBB6235}"/>
              </a:ext>
            </a:extLst>
          </p:cNvPr>
          <p:cNvSpPr txBox="1">
            <a:spLocks noGrp="1"/>
          </p:cNvSpPr>
          <p:nvPr/>
        </p:nvSpPr>
        <p:spPr bwMode="auto">
          <a:xfrm>
            <a:off x="0" y="8702675"/>
            <a:ext cx="297973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57" tIns="45778" rIns="91557" bIns="45778"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r>
              <a:rPr lang="en-US" altLang="en-US" sz="1200">
                <a:latin typeface="Calibri" panose="020F0502020204030204" pitchFamily="34" charset="0"/>
                <a:cs typeface="Arial" panose="020B0604020202020204" pitchFamily="34" charset="0"/>
              </a:rPr>
              <a:t>DIMITRIOS MAKRAKIS, SITE, U OF O</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A047F4D-F765-FC07-5A29-186C89727B61}"/>
              </a:ext>
            </a:extLst>
          </p:cNvPr>
          <p:cNvSpPr>
            <a:spLocks noGrp="1" noChangeArrowheads="1"/>
          </p:cNvSpPr>
          <p:nvPr>
            <p:ph type="sldNum" sz="quarter" idx="5"/>
          </p:nvPr>
        </p:nvSpPr>
        <p:spPr>
          <a:ln/>
        </p:spPr>
        <p:txBody>
          <a:bodyPr/>
          <a:lstStyle/>
          <a:p>
            <a:fld id="{19EE78BD-DBD4-46EB-BE57-479002669759}" type="slidenum">
              <a:rPr lang="en-US" altLang="en-US"/>
              <a:pPr/>
              <a:t>24</a:t>
            </a:fld>
            <a:endParaRPr lang="en-US" altLang="en-US"/>
          </a:p>
        </p:txBody>
      </p:sp>
      <p:sp>
        <p:nvSpPr>
          <p:cNvPr id="214018" name="Slide Image Placeholder 1">
            <a:extLst>
              <a:ext uri="{FF2B5EF4-FFF2-40B4-BE49-F238E27FC236}">
                <a16:creationId xmlns:a16="http://schemas.microsoft.com/office/drawing/2014/main" id="{81D9F490-D872-A63C-F4A4-35F49BDF5588}"/>
              </a:ext>
            </a:extLst>
          </p:cNvPr>
          <p:cNvSpPr>
            <a:spLocks noGrp="1" noRot="1" noChangeAspect="1" noTextEdit="1"/>
          </p:cNvSpPr>
          <p:nvPr>
            <p:ph type="sldImg"/>
          </p:nvPr>
        </p:nvSpPr>
        <p:spPr>
          <a:xfrm>
            <a:off x="385763" y="687388"/>
            <a:ext cx="6107112" cy="3436937"/>
          </a:xfrm>
          <a:ln/>
        </p:spPr>
      </p:sp>
      <p:sp>
        <p:nvSpPr>
          <p:cNvPr id="214019" name="Notes Placeholder 2">
            <a:extLst>
              <a:ext uri="{FF2B5EF4-FFF2-40B4-BE49-F238E27FC236}">
                <a16:creationId xmlns:a16="http://schemas.microsoft.com/office/drawing/2014/main" id="{98B3C7AE-6238-5724-C6D4-A9186FCC9CB8}"/>
              </a:ext>
            </a:extLst>
          </p:cNvPr>
          <p:cNvSpPr>
            <a:spLocks noGrp="1"/>
          </p:cNvSpPr>
          <p:nvPr>
            <p:ph type="body" idx="1"/>
          </p:nvPr>
        </p:nvSpPr>
        <p:spPr>
          <a:xfrm>
            <a:off x="688975" y="4352925"/>
            <a:ext cx="5499100" cy="4122738"/>
          </a:xfrm>
        </p:spPr>
        <p:txBody>
          <a:bodyPr lIns="91557" tIns="45778" rIns="91557" bIns="45778"/>
          <a:lstStyle/>
          <a:p>
            <a:endParaRPr lang="en-US" altLang="en-US"/>
          </a:p>
        </p:txBody>
      </p:sp>
      <p:sp>
        <p:nvSpPr>
          <p:cNvPr id="214020" name="Slide Number Placeholder 3">
            <a:extLst>
              <a:ext uri="{FF2B5EF4-FFF2-40B4-BE49-F238E27FC236}">
                <a16:creationId xmlns:a16="http://schemas.microsoft.com/office/drawing/2014/main" id="{6E1688EF-EA8B-38AE-9C07-546550587613}"/>
              </a:ext>
            </a:extLst>
          </p:cNvPr>
          <p:cNvSpPr txBox="1">
            <a:spLocks noGrp="1"/>
          </p:cNvSpPr>
          <p:nvPr/>
        </p:nvSpPr>
        <p:spPr bwMode="auto">
          <a:xfrm>
            <a:off x="3895725" y="8702675"/>
            <a:ext cx="297973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57" tIns="45778" rIns="91557" bIns="45778"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lgn="r"/>
            <a:fld id="{288C213B-4FC1-4198-84DB-B677CB63E556}" type="slidenum">
              <a:rPr lang="en-US" altLang="en-US" sz="1200">
                <a:latin typeface="Calibri" panose="020F0502020204030204" pitchFamily="34" charset="0"/>
                <a:cs typeface="Arial" panose="020B0604020202020204" pitchFamily="34" charset="0"/>
              </a:rPr>
              <a:pPr algn="r"/>
              <a:t>24</a:t>
            </a:fld>
            <a:endParaRPr lang="en-US" altLang="en-US" sz="1200">
              <a:latin typeface="Calibri" panose="020F0502020204030204" pitchFamily="34" charset="0"/>
              <a:cs typeface="Arial" panose="020B0604020202020204" pitchFamily="34" charset="0"/>
            </a:endParaRPr>
          </a:p>
        </p:txBody>
      </p:sp>
      <p:sp>
        <p:nvSpPr>
          <p:cNvPr id="214021" name="Footer Placeholder 4">
            <a:extLst>
              <a:ext uri="{FF2B5EF4-FFF2-40B4-BE49-F238E27FC236}">
                <a16:creationId xmlns:a16="http://schemas.microsoft.com/office/drawing/2014/main" id="{68025F8C-B510-C146-E644-4F69BAF0530B}"/>
              </a:ext>
            </a:extLst>
          </p:cNvPr>
          <p:cNvSpPr txBox="1">
            <a:spLocks noGrp="1"/>
          </p:cNvSpPr>
          <p:nvPr/>
        </p:nvSpPr>
        <p:spPr bwMode="auto">
          <a:xfrm>
            <a:off x="0" y="8702675"/>
            <a:ext cx="297973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57" tIns="45778" rIns="91557" bIns="45778"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r>
              <a:rPr lang="en-US" altLang="en-US" sz="1200">
                <a:latin typeface="Calibri" panose="020F0502020204030204" pitchFamily="34" charset="0"/>
                <a:cs typeface="Arial" panose="020B0604020202020204" pitchFamily="34" charset="0"/>
              </a:rPr>
              <a:t>DIMITRIOS MAKRAKIS, SITE, U OF O</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F57D767-61A6-3C96-99FC-F59095C5D14D}"/>
              </a:ext>
            </a:extLst>
          </p:cNvPr>
          <p:cNvSpPr>
            <a:spLocks noGrp="1" noChangeArrowheads="1"/>
          </p:cNvSpPr>
          <p:nvPr>
            <p:ph type="sldNum" sz="quarter" idx="5"/>
          </p:nvPr>
        </p:nvSpPr>
        <p:spPr>
          <a:ln/>
        </p:spPr>
        <p:txBody>
          <a:bodyPr/>
          <a:lstStyle/>
          <a:p>
            <a:fld id="{0ED8FF13-1575-40FB-AFDD-00F223265C9D}" type="slidenum">
              <a:rPr lang="en-US" altLang="en-US"/>
              <a:pPr/>
              <a:t>25</a:t>
            </a:fld>
            <a:endParaRPr lang="en-US" altLang="en-US"/>
          </a:p>
        </p:txBody>
      </p:sp>
      <p:sp>
        <p:nvSpPr>
          <p:cNvPr id="216066" name="Slide Image Placeholder 1">
            <a:extLst>
              <a:ext uri="{FF2B5EF4-FFF2-40B4-BE49-F238E27FC236}">
                <a16:creationId xmlns:a16="http://schemas.microsoft.com/office/drawing/2014/main" id="{D669B15B-80A8-1D44-3702-4AA8643B7530}"/>
              </a:ext>
            </a:extLst>
          </p:cNvPr>
          <p:cNvSpPr>
            <a:spLocks noGrp="1" noRot="1" noChangeAspect="1" noTextEdit="1"/>
          </p:cNvSpPr>
          <p:nvPr>
            <p:ph type="sldImg"/>
          </p:nvPr>
        </p:nvSpPr>
        <p:spPr>
          <a:xfrm>
            <a:off x="385763" y="687388"/>
            <a:ext cx="6107112" cy="3436937"/>
          </a:xfrm>
          <a:ln/>
        </p:spPr>
      </p:sp>
      <p:sp>
        <p:nvSpPr>
          <p:cNvPr id="216067" name="Notes Placeholder 2">
            <a:extLst>
              <a:ext uri="{FF2B5EF4-FFF2-40B4-BE49-F238E27FC236}">
                <a16:creationId xmlns:a16="http://schemas.microsoft.com/office/drawing/2014/main" id="{67D5CCC8-9CFE-B74C-AF4B-987EA91ABC4E}"/>
              </a:ext>
            </a:extLst>
          </p:cNvPr>
          <p:cNvSpPr>
            <a:spLocks noGrp="1"/>
          </p:cNvSpPr>
          <p:nvPr>
            <p:ph type="body" idx="1"/>
          </p:nvPr>
        </p:nvSpPr>
        <p:spPr>
          <a:xfrm>
            <a:off x="688975" y="4352925"/>
            <a:ext cx="5499100" cy="4122738"/>
          </a:xfrm>
        </p:spPr>
        <p:txBody>
          <a:bodyPr lIns="91557" tIns="45778" rIns="91557" bIns="45778"/>
          <a:lstStyle/>
          <a:p>
            <a:endParaRPr lang="en-US" altLang="en-US"/>
          </a:p>
        </p:txBody>
      </p:sp>
      <p:sp>
        <p:nvSpPr>
          <p:cNvPr id="216068" name="Slide Number Placeholder 3">
            <a:extLst>
              <a:ext uri="{FF2B5EF4-FFF2-40B4-BE49-F238E27FC236}">
                <a16:creationId xmlns:a16="http://schemas.microsoft.com/office/drawing/2014/main" id="{39202B47-EE04-DABA-2BC6-74C4E78D36FD}"/>
              </a:ext>
            </a:extLst>
          </p:cNvPr>
          <p:cNvSpPr txBox="1">
            <a:spLocks noGrp="1"/>
          </p:cNvSpPr>
          <p:nvPr/>
        </p:nvSpPr>
        <p:spPr bwMode="auto">
          <a:xfrm>
            <a:off x="3895725" y="8702675"/>
            <a:ext cx="297973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57" tIns="45778" rIns="91557" bIns="45778"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lgn="r"/>
            <a:fld id="{55B3DBD2-EFE8-478B-88BC-7A894D2080E0}" type="slidenum">
              <a:rPr lang="en-US" altLang="en-US" sz="1200">
                <a:latin typeface="Calibri" panose="020F0502020204030204" pitchFamily="34" charset="0"/>
                <a:cs typeface="Arial" panose="020B0604020202020204" pitchFamily="34" charset="0"/>
              </a:rPr>
              <a:pPr algn="r"/>
              <a:t>25</a:t>
            </a:fld>
            <a:endParaRPr lang="en-US" altLang="en-US" sz="1200">
              <a:latin typeface="Calibri" panose="020F0502020204030204" pitchFamily="34" charset="0"/>
              <a:cs typeface="Arial" panose="020B0604020202020204" pitchFamily="34" charset="0"/>
            </a:endParaRPr>
          </a:p>
        </p:txBody>
      </p:sp>
      <p:sp>
        <p:nvSpPr>
          <p:cNvPr id="216069" name="Footer Placeholder 4">
            <a:extLst>
              <a:ext uri="{FF2B5EF4-FFF2-40B4-BE49-F238E27FC236}">
                <a16:creationId xmlns:a16="http://schemas.microsoft.com/office/drawing/2014/main" id="{0AFA8096-4CAC-56DC-F313-D9B5B43A9221}"/>
              </a:ext>
            </a:extLst>
          </p:cNvPr>
          <p:cNvSpPr txBox="1">
            <a:spLocks noGrp="1"/>
          </p:cNvSpPr>
          <p:nvPr/>
        </p:nvSpPr>
        <p:spPr bwMode="auto">
          <a:xfrm>
            <a:off x="0" y="8702675"/>
            <a:ext cx="297973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57" tIns="45778" rIns="91557" bIns="45778"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r>
              <a:rPr lang="en-US" altLang="en-US" sz="1200">
                <a:latin typeface="Calibri" panose="020F0502020204030204" pitchFamily="34" charset="0"/>
                <a:cs typeface="Arial" panose="020B0604020202020204" pitchFamily="34" charset="0"/>
              </a:rPr>
              <a:t>DIMITRIOS MAKRAKIS, SITE, U OF O</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A5CE3FE-4E50-FA46-B528-98664B36EE6E}"/>
              </a:ext>
            </a:extLst>
          </p:cNvPr>
          <p:cNvSpPr>
            <a:spLocks noGrp="1" noChangeArrowheads="1"/>
          </p:cNvSpPr>
          <p:nvPr>
            <p:ph type="sldNum" sz="quarter" idx="5"/>
          </p:nvPr>
        </p:nvSpPr>
        <p:spPr>
          <a:ln/>
        </p:spPr>
        <p:txBody>
          <a:bodyPr/>
          <a:lstStyle/>
          <a:p>
            <a:fld id="{887D0525-02A0-46CF-AA51-105096E2B80D}" type="slidenum">
              <a:rPr lang="en-US" altLang="en-US"/>
              <a:pPr/>
              <a:t>26</a:t>
            </a:fld>
            <a:endParaRPr lang="en-US" altLang="en-US"/>
          </a:p>
        </p:txBody>
      </p:sp>
      <p:sp>
        <p:nvSpPr>
          <p:cNvPr id="220162" name="Slide Image Placeholder 1">
            <a:extLst>
              <a:ext uri="{FF2B5EF4-FFF2-40B4-BE49-F238E27FC236}">
                <a16:creationId xmlns:a16="http://schemas.microsoft.com/office/drawing/2014/main" id="{1CA2B332-D9F2-A5B5-8644-5AEA7790BEB7}"/>
              </a:ext>
            </a:extLst>
          </p:cNvPr>
          <p:cNvSpPr>
            <a:spLocks noGrp="1" noRot="1" noChangeAspect="1" noTextEdit="1"/>
          </p:cNvSpPr>
          <p:nvPr>
            <p:ph type="sldImg"/>
          </p:nvPr>
        </p:nvSpPr>
        <p:spPr>
          <a:xfrm>
            <a:off x="385763" y="687388"/>
            <a:ext cx="6107112" cy="3436937"/>
          </a:xfrm>
          <a:ln/>
          <a:extLst>
            <a:ext uri="{909E8E84-426E-40DD-AFC4-6F175D3DCCD1}">
              <a14:hiddenFill xmlns:a14="http://schemas.microsoft.com/office/drawing/2010/main">
                <a:noFill/>
              </a14:hiddenFill>
            </a:ext>
          </a:extLst>
        </p:spPr>
      </p:sp>
      <p:sp>
        <p:nvSpPr>
          <p:cNvPr id="220163" name="Notes Placeholder 2">
            <a:extLst>
              <a:ext uri="{FF2B5EF4-FFF2-40B4-BE49-F238E27FC236}">
                <a16:creationId xmlns:a16="http://schemas.microsoft.com/office/drawing/2014/main" id="{7E583402-123B-57D6-C3D1-A7F522A3B657}"/>
              </a:ext>
            </a:extLst>
          </p:cNvPr>
          <p:cNvSpPr>
            <a:spLocks noGrp="1"/>
          </p:cNvSpPr>
          <p:nvPr>
            <p:ph type="body" idx="1"/>
          </p:nvPr>
        </p:nvSpPr>
        <p:spPr>
          <a:xfrm>
            <a:off x="688975" y="4352925"/>
            <a:ext cx="5499100" cy="4122738"/>
          </a:xfrm>
        </p:spPr>
        <p:txBody>
          <a:bodyPr lIns="91557" tIns="45778" rIns="91557" bIns="45778"/>
          <a:lstStyle/>
          <a:p>
            <a:endParaRPr lang="en-US" altLang="en-US"/>
          </a:p>
        </p:txBody>
      </p:sp>
      <p:sp>
        <p:nvSpPr>
          <p:cNvPr id="220164" name="Slide Number Placeholder 3">
            <a:extLst>
              <a:ext uri="{FF2B5EF4-FFF2-40B4-BE49-F238E27FC236}">
                <a16:creationId xmlns:a16="http://schemas.microsoft.com/office/drawing/2014/main" id="{B799E2F3-E3CD-3AE2-3343-36626DF692BE}"/>
              </a:ext>
            </a:extLst>
          </p:cNvPr>
          <p:cNvSpPr txBox="1">
            <a:spLocks noGrp="1"/>
          </p:cNvSpPr>
          <p:nvPr/>
        </p:nvSpPr>
        <p:spPr bwMode="auto">
          <a:xfrm>
            <a:off x="3895725" y="8702675"/>
            <a:ext cx="297973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57" tIns="45778" rIns="91557" bIns="45778"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lgn="r"/>
            <a:fld id="{ACE98440-DE6E-4410-8B31-F729A0F20653}" type="slidenum">
              <a:rPr lang="en-US" altLang="en-US" sz="1200">
                <a:latin typeface="Calibri" panose="020F0502020204030204" pitchFamily="34" charset="0"/>
                <a:cs typeface="Arial" panose="020B0604020202020204" pitchFamily="34" charset="0"/>
              </a:rPr>
              <a:pPr algn="r"/>
              <a:t>26</a:t>
            </a:fld>
            <a:endParaRPr lang="en-US" altLang="en-US" sz="1200">
              <a:latin typeface="Calibri" panose="020F0502020204030204" pitchFamily="34" charset="0"/>
              <a:cs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CC7312A-3FEE-3D35-D668-053D9592ACD6}"/>
              </a:ext>
            </a:extLst>
          </p:cNvPr>
          <p:cNvSpPr>
            <a:spLocks noGrp="1" noChangeArrowheads="1"/>
          </p:cNvSpPr>
          <p:nvPr>
            <p:ph type="sldNum" sz="quarter" idx="5"/>
          </p:nvPr>
        </p:nvSpPr>
        <p:spPr>
          <a:ln/>
        </p:spPr>
        <p:txBody>
          <a:bodyPr/>
          <a:lstStyle/>
          <a:p>
            <a:fld id="{4119E22B-951C-40F3-A616-1394E8F1E6FC}" type="slidenum">
              <a:rPr lang="en-US" altLang="en-US"/>
              <a:pPr/>
              <a:t>27</a:t>
            </a:fld>
            <a:endParaRPr lang="en-US" altLang="en-US"/>
          </a:p>
        </p:txBody>
      </p:sp>
      <p:sp>
        <p:nvSpPr>
          <p:cNvPr id="222210" name="Slide Image Placeholder 1">
            <a:extLst>
              <a:ext uri="{FF2B5EF4-FFF2-40B4-BE49-F238E27FC236}">
                <a16:creationId xmlns:a16="http://schemas.microsoft.com/office/drawing/2014/main" id="{1BF9944F-88CD-4741-F684-9510CBE9E205}"/>
              </a:ext>
            </a:extLst>
          </p:cNvPr>
          <p:cNvSpPr>
            <a:spLocks noGrp="1" noRot="1" noChangeAspect="1" noTextEdit="1"/>
          </p:cNvSpPr>
          <p:nvPr>
            <p:ph type="sldImg"/>
          </p:nvPr>
        </p:nvSpPr>
        <p:spPr>
          <a:xfrm>
            <a:off x="385763" y="687388"/>
            <a:ext cx="6107112" cy="3436937"/>
          </a:xfrm>
          <a:ln/>
          <a:extLst>
            <a:ext uri="{909E8E84-426E-40DD-AFC4-6F175D3DCCD1}">
              <a14:hiddenFill xmlns:a14="http://schemas.microsoft.com/office/drawing/2010/main">
                <a:noFill/>
              </a14:hiddenFill>
            </a:ext>
          </a:extLst>
        </p:spPr>
      </p:sp>
      <p:sp>
        <p:nvSpPr>
          <p:cNvPr id="222211" name="Notes Placeholder 2">
            <a:extLst>
              <a:ext uri="{FF2B5EF4-FFF2-40B4-BE49-F238E27FC236}">
                <a16:creationId xmlns:a16="http://schemas.microsoft.com/office/drawing/2014/main" id="{BEA7CDF1-FC64-CCD4-60E2-EF6F8928F708}"/>
              </a:ext>
            </a:extLst>
          </p:cNvPr>
          <p:cNvSpPr>
            <a:spLocks noGrp="1"/>
          </p:cNvSpPr>
          <p:nvPr>
            <p:ph type="body" idx="1"/>
          </p:nvPr>
        </p:nvSpPr>
        <p:spPr>
          <a:xfrm>
            <a:off x="688975" y="4352925"/>
            <a:ext cx="5499100" cy="4122738"/>
          </a:xfrm>
        </p:spPr>
        <p:txBody>
          <a:bodyPr lIns="91557" tIns="45778" rIns="91557" bIns="45778"/>
          <a:lstStyle/>
          <a:p>
            <a:endParaRPr lang="en-US" altLang="en-US"/>
          </a:p>
        </p:txBody>
      </p:sp>
      <p:sp>
        <p:nvSpPr>
          <p:cNvPr id="222212" name="Slide Number Placeholder 3">
            <a:extLst>
              <a:ext uri="{FF2B5EF4-FFF2-40B4-BE49-F238E27FC236}">
                <a16:creationId xmlns:a16="http://schemas.microsoft.com/office/drawing/2014/main" id="{F2166A2F-541D-92E5-90BB-5AFAEBF03F64}"/>
              </a:ext>
            </a:extLst>
          </p:cNvPr>
          <p:cNvSpPr txBox="1">
            <a:spLocks noGrp="1"/>
          </p:cNvSpPr>
          <p:nvPr/>
        </p:nvSpPr>
        <p:spPr bwMode="auto">
          <a:xfrm>
            <a:off x="3895725" y="8702675"/>
            <a:ext cx="297973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57" tIns="45778" rIns="91557" bIns="45778"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lgn="r"/>
            <a:fld id="{5BF83FC9-9C73-4720-99B0-0754A4A3C504}" type="slidenum">
              <a:rPr lang="en-US" altLang="en-US" sz="1200">
                <a:latin typeface="Calibri" panose="020F0502020204030204" pitchFamily="34" charset="0"/>
                <a:cs typeface="Arial" panose="020B0604020202020204" pitchFamily="34" charset="0"/>
              </a:rPr>
              <a:pPr algn="r"/>
              <a:t>27</a:t>
            </a:fld>
            <a:endParaRPr lang="en-US" altLang="en-US" sz="1200">
              <a:latin typeface="Calibri" panose="020F0502020204030204" pitchFamily="34" charset="0"/>
              <a:cs typeface="Arial" panose="020B0604020202020204" pitchFamily="34" charset="0"/>
            </a:endParaRPr>
          </a:p>
        </p:txBody>
      </p:sp>
      <p:sp>
        <p:nvSpPr>
          <p:cNvPr id="222213" name="Footer Placeholder 4">
            <a:extLst>
              <a:ext uri="{FF2B5EF4-FFF2-40B4-BE49-F238E27FC236}">
                <a16:creationId xmlns:a16="http://schemas.microsoft.com/office/drawing/2014/main" id="{C1DAFFA3-D06E-89B3-6272-C26E2C8424E5}"/>
              </a:ext>
            </a:extLst>
          </p:cNvPr>
          <p:cNvSpPr txBox="1">
            <a:spLocks noGrp="1"/>
          </p:cNvSpPr>
          <p:nvPr/>
        </p:nvSpPr>
        <p:spPr bwMode="auto">
          <a:xfrm>
            <a:off x="0" y="8702675"/>
            <a:ext cx="297973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57" tIns="45778" rIns="91557" bIns="45778"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r>
              <a:rPr lang="en-US" altLang="en-US" sz="1200">
                <a:latin typeface="Calibri" panose="020F0502020204030204" pitchFamily="34" charset="0"/>
                <a:cs typeface="Arial" panose="020B0604020202020204" pitchFamily="34" charset="0"/>
              </a:rPr>
              <a:t>DIMITRIOS MAKRAKIS, SITE, U OF O</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85131EE-BA04-83DB-DAEC-06895DAB055B}"/>
              </a:ext>
            </a:extLst>
          </p:cNvPr>
          <p:cNvSpPr>
            <a:spLocks noGrp="1" noChangeArrowheads="1"/>
          </p:cNvSpPr>
          <p:nvPr>
            <p:ph type="sldNum" sz="quarter" idx="5"/>
          </p:nvPr>
        </p:nvSpPr>
        <p:spPr>
          <a:ln/>
        </p:spPr>
        <p:txBody>
          <a:bodyPr/>
          <a:lstStyle/>
          <a:p>
            <a:fld id="{1CD2739F-10C3-4A9C-9B25-1C5AD8E006FD}" type="slidenum">
              <a:rPr lang="en-US" altLang="en-US"/>
              <a:pPr/>
              <a:t>37</a:t>
            </a:fld>
            <a:endParaRPr lang="en-US" altLang="en-US"/>
          </a:p>
        </p:txBody>
      </p:sp>
      <p:sp>
        <p:nvSpPr>
          <p:cNvPr id="243714" name="Slide Image Placeholder 1">
            <a:extLst>
              <a:ext uri="{FF2B5EF4-FFF2-40B4-BE49-F238E27FC236}">
                <a16:creationId xmlns:a16="http://schemas.microsoft.com/office/drawing/2014/main" id="{B4A102B9-1C4A-57D8-D2E2-D7CCB6BC1F0A}"/>
              </a:ext>
            </a:extLst>
          </p:cNvPr>
          <p:cNvSpPr>
            <a:spLocks noGrp="1" noRot="1" noChangeAspect="1" noTextEdit="1"/>
          </p:cNvSpPr>
          <p:nvPr>
            <p:ph type="sldImg"/>
          </p:nvPr>
        </p:nvSpPr>
        <p:spPr>
          <a:xfrm>
            <a:off x="385763" y="687388"/>
            <a:ext cx="6107112" cy="3436937"/>
          </a:xfrm>
          <a:ln/>
          <a:extLst>
            <a:ext uri="{909E8E84-426E-40DD-AFC4-6F175D3DCCD1}">
              <a14:hiddenFill xmlns:a14="http://schemas.microsoft.com/office/drawing/2010/main">
                <a:noFill/>
              </a14:hiddenFill>
            </a:ext>
          </a:extLst>
        </p:spPr>
      </p:sp>
      <p:sp>
        <p:nvSpPr>
          <p:cNvPr id="243715" name="Notes Placeholder 2">
            <a:extLst>
              <a:ext uri="{FF2B5EF4-FFF2-40B4-BE49-F238E27FC236}">
                <a16:creationId xmlns:a16="http://schemas.microsoft.com/office/drawing/2014/main" id="{188902EB-5831-4D75-4A44-4AFBE8160132}"/>
              </a:ext>
            </a:extLst>
          </p:cNvPr>
          <p:cNvSpPr>
            <a:spLocks noGrp="1"/>
          </p:cNvSpPr>
          <p:nvPr>
            <p:ph type="body" idx="1"/>
          </p:nvPr>
        </p:nvSpPr>
        <p:spPr>
          <a:xfrm>
            <a:off x="688975" y="4352925"/>
            <a:ext cx="5499100" cy="4122738"/>
          </a:xfrm>
        </p:spPr>
        <p:txBody>
          <a:bodyPr lIns="91557" tIns="45778" rIns="91557" bIns="45778"/>
          <a:lstStyle/>
          <a:p>
            <a:endParaRPr lang="en-US" altLang="en-US"/>
          </a:p>
        </p:txBody>
      </p:sp>
      <p:sp>
        <p:nvSpPr>
          <p:cNvPr id="243716" name="Slide Number Placeholder 3">
            <a:extLst>
              <a:ext uri="{FF2B5EF4-FFF2-40B4-BE49-F238E27FC236}">
                <a16:creationId xmlns:a16="http://schemas.microsoft.com/office/drawing/2014/main" id="{6C0772BE-E454-A026-57BE-B1F97CE8BFDF}"/>
              </a:ext>
            </a:extLst>
          </p:cNvPr>
          <p:cNvSpPr txBox="1">
            <a:spLocks noGrp="1"/>
          </p:cNvSpPr>
          <p:nvPr/>
        </p:nvSpPr>
        <p:spPr bwMode="auto">
          <a:xfrm>
            <a:off x="3895725" y="8702675"/>
            <a:ext cx="297973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57" tIns="45778" rIns="91557" bIns="45778"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lgn="r"/>
            <a:fld id="{E5652726-3744-42CE-91D1-2CE878BB4A44}" type="slidenum">
              <a:rPr lang="en-US" altLang="en-US" sz="1200">
                <a:latin typeface="Calibri" panose="020F0502020204030204" pitchFamily="34" charset="0"/>
                <a:cs typeface="Arial" panose="020B0604020202020204" pitchFamily="34" charset="0"/>
              </a:rPr>
              <a:pPr algn="r"/>
              <a:t>37</a:t>
            </a:fld>
            <a:endParaRPr lang="en-US" altLang="en-US" sz="1200">
              <a:latin typeface="Calibri" panose="020F0502020204030204" pitchFamily="34" charset="0"/>
              <a:cs typeface="Arial" panose="020B0604020202020204" pitchFamily="34" charset="0"/>
            </a:endParaRPr>
          </a:p>
        </p:txBody>
      </p:sp>
      <p:sp>
        <p:nvSpPr>
          <p:cNvPr id="243717" name="Footer Placeholder 4">
            <a:extLst>
              <a:ext uri="{FF2B5EF4-FFF2-40B4-BE49-F238E27FC236}">
                <a16:creationId xmlns:a16="http://schemas.microsoft.com/office/drawing/2014/main" id="{CECA40FA-1795-405A-2062-951FF8526111}"/>
              </a:ext>
            </a:extLst>
          </p:cNvPr>
          <p:cNvSpPr txBox="1">
            <a:spLocks noGrp="1"/>
          </p:cNvSpPr>
          <p:nvPr/>
        </p:nvSpPr>
        <p:spPr bwMode="auto">
          <a:xfrm>
            <a:off x="0" y="8702675"/>
            <a:ext cx="297973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57" tIns="45778" rIns="91557" bIns="45778"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r>
              <a:rPr lang="en-US" altLang="en-US" sz="1200">
                <a:latin typeface="Calibri" panose="020F0502020204030204" pitchFamily="34" charset="0"/>
                <a:cs typeface="Arial" panose="020B0604020202020204" pitchFamily="34" charset="0"/>
              </a:rPr>
              <a:t>DIMITRIOS MAKRAKIS, SITE, U OF O</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7084689-CEF0-C19E-4273-E6149C9596C6}"/>
              </a:ext>
            </a:extLst>
          </p:cNvPr>
          <p:cNvSpPr>
            <a:spLocks noGrp="1" noChangeArrowheads="1"/>
          </p:cNvSpPr>
          <p:nvPr>
            <p:ph type="sldNum" sz="quarter" idx="5"/>
          </p:nvPr>
        </p:nvSpPr>
        <p:spPr>
          <a:ln/>
        </p:spPr>
        <p:txBody>
          <a:bodyPr/>
          <a:lstStyle/>
          <a:p>
            <a:fld id="{C86F3188-9406-47D5-84E3-F31766547BB3}" type="slidenum">
              <a:rPr lang="en-US" altLang="en-US"/>
              <a:pPr/>
              <a:t>39</a:t>
            </a:fld>
            <a:endParaRPr lang="en-US" altLang="en-US"/>
          </a:p>
        </p:txBody>
      </p:sp>
      <p:sp>
        <p:nvSpPr>
          <p:cNvPr id="247810" name="Slide Image Placeholder 1">
            <a:extLst>
              <a:ext uri="{FF2B5EF4-FFF2-40B4-BE49-F238E27FC236}">
                <a16:creationId xmlns:a16="http://schemas.microsoft.com/office/drawing/2014/main" id="{094901C4-1F69-8BB3-A56E-FF8E90889B1B}"/>
              </a:ext>
            </a:extLst>
          </p:cNvPr>
          <p:cNvSpPr>
            <a:spLocks noGrp="1" noRot="1" noChangeAspect="1" noTextEdit="1"/>
          </p:cNvSpPr>
          <p:nvPr>
            <p:ph type="sldImg"/>
          </p:nvPr>
        </p:nvSpPr>
        <p:spPr>
          <a:xfrm>
            <a:off x="385763" y="687388"/>
            <a:ext cx="6107112" cy="3436937"/>
          </a:xfrm>
          <a:ln/>
          <a:extLst>
            <a:ext uri="{909E8E84-426E-40DD-AFC4-6F175D3DCCD1}">
              <a14:hiddenFill xmlns:a14="http://schemas.microsoft.com/office/drawing/2010/main">
                <a:noFill/>
              </a14:hiddenFill>
            </a:ext>
          </a:extLst>
        </p:spPr>
      </p:sp>
      <p:sp>
        <p:nvSpPr>
          <p:cNvPr id="247811" name="Notes Placeholder 2">
            <a:extLst>
              <a:ext uri="{FF2B5EF4-FFF2-40B4-BE49-F238E27FC236}">
                <a16:creationId xmlns:a16="http://schemas.microsoft.com/office/drawing/2014/main" id="{371EFB8C-FCDE-2C51-902F-020375F7CDC5}"/>
              </a:ext>
            </a:extLst>
          </p:cNvPr>
          <p:cNvSpPr>
            <a:spLocks noGrp="1"/>
          </p:cNvSpPr>
          <p:nvPr>
            <p:ph type="body" idx="1"/>
          </p:nvPr>
        </p:nvSpPr>
        <p:spPr>
          <a:xfrm>
            <a:off x="688975" y="4352925"/>
            <a:ext cx="5499100" cy="4122738"/>
          </a:xfrm>
        </p:spPr>
        <p:txBody>
          <a:bodyPr lIns="91557" tIns="45778" rIns="91557" bIns="45778"/>
          <a:lstStyle/>
          <a:p>
            <a:endParaRPr lang="en-US" altLang="en-US"/>
          </a:p>
        </p:txBody>
      </p:sp>
      <p:sp>
        <p:nvSpPr>
          <p:cNvPr id="247812" name="Slide Number Placeholder 3">
            <a:extLst>
              <a:ext uri="{FF2B5EF4-FFF2-40B4-BE49-F238E27FC236}">
                <a16:creationId xmlns:a16="http://schemas.microsoft.com/office/drawing/2014/main" id="{29679798-1A44-E927-B0B0-45B8CEE56442}"/>
              </a:ext>
            </a:extLst>
          </p:cNvPr>
          <p:cNvSpPr txBox="1">
            <a:spLocks noGrp="1"/>
          </p:cNvSpPr>
          <p:nvPr/>
        </p:nvSpPr>
        <p:spPr bwMode="auto">
          <a:xfrm>
            <a:off x="3895725" y="8702675"/>
            <a:ext cx="297973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57" tIns="45778" rIns="91557" bIns="45778"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lgn="r"/>
            <a:fld id="{27C6D465-EFCB-4990-9C15-73A6F689DE47}" type="slidenum">
              <a:rPr lang="en-US" altLang="en-US" sz="1200">
                <a:latin typeface="Calibri" panose="020F0502020204030204" pitchFamily="34" charset="0"/>
                <a:cs typeface="Arial" panose="020B0604020202020204" pitchFamily="34" charset="0"/>
              </a:rPr>
              <a:pPr algn="r"/>
              <a:t>39</a:t>
            </a:fld>
            <a:endParaRPr lang="en-US" altLang="en-US" sz="1200">
              <a:latin typeface="Calibri" panose="020F0502020204030204" pitchFamily="34" charset="0"/>
              <a:cs typeface="Arial" panose="020B0604020202020204" pitchFamily="34" charset="0"/>
            </a:endParaRPr>
          </a:p>
        </p:txBody>
      </p:sp>
      <p:sp>
        <p:nvSpPr>
          <p:cNvPr id="247813" name="Footer Placeholder 4">
            <a:extLst>
              <a:ext uri="{FF2B5EF4-FFF2-40B4-BE49-F238E27FC236}">
                <a16:creationId xmlns:a16="http://schemas.microsoft.com/office/drawing/2014/main" id="{7996BE6B-BC99-701D-6197-202FE111161F}"/>
              </a:ext>
            </a:extLst>
          </p:cNvPr>
          <p:cNvSpPr txBox="1">
            <a:spLocks noGrp="1"/>
          </p:cNvSpPr>
          <p:nvPr/>
        </p:nvSpPr>
        <p:spPr bwMode="auto">
          <a:xfrm>
            <a:off x="0" y="8702675"/>
            <a:ext cx="297973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57" tIns="45778" rIns="91557" bIns="45778"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r>
              <a:rPr lang="en-US" altLang="en-US" sz="1200">
                <a:latin typeface="Calibri" panose="020F0502020204030204" pitchFamily="34" charset="0"/>
                <a:cs typeface="Arial" panose="020B0604020202020204" pitchFamily="34" charset="0"/>
              </a:rPr>
              <a:t>DIMITRIOS MAKRAKIS, SITE, U OF O</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583024B-3A62-7F1A-FD68-A9AE695CD0C2}"/>
              </a:ext>
            </a:extLst>
          </p:cNvPr>
          <p:cNvSpPr>
            <a:spLocks noGrp="1" noChangeArrowheads="1"/>
          </p:cNvSpPr>
          <p:nvPr>
            <p:ph type="sldNum" sz="quarter" idx="5"/>
          </p:nvPr>
        </p:nvSpPr>
        <p:spPr>
          <a:ln/>
        </p:spPr>
        <p:txBody>
          <a:bodyPr/>
          <a:lstStyle/>
          <a:p>
            <a:fld id="{609EA4A7-5D08-493E-91CF-5F67127E5868}" type="slidenum">
              <a:rPr lang="en-US" altLang="en-US"/>
              <a:pPr/>
              <a:t>40</a:t>
            </a:fld>
            <a:endParaRPr lang="en-US" altLang="en-US"/>
          </a:p>
        </p:txBody>
      </p:sp>
      <p:sp>
        <p:nvSpPr>
          <p:cNvPr id="251906" name="Slide Image Placeholder 1">
            <a:extLst>
              <a:ext uri="{FF2B5EF4-FFF2-40B4-BE49-F238E27FC236}">
                <a16:creationId xmlns:a16="http://schemas.microsoft.com/office/drawing/2014/main" id="{10B2C443-E736-3873-B30E-656FAB29109E}"/>
              </a:ext>
            </a:extLst>
          </p:cNvPr>
          <p:cNvSpPr>
            <a:spLocks noGrp="1" noRot="1" noChangeAspect="1" noTextEdit="1"/>
          </p:cNvSpPr>
          <p:nvPr>
            <p:ph type="sldImg"/>
          </p:nvPr>
        </p:nvSpPr>
        <p:spPr>
          <a:xfrm>
            <a:off x="385763" y="687388"/>
            <a:ext cx="6107112" cy="3436937"/>
          </a:xfrm>
          <a:ln/>
          <a:extLst>
            <a:ext uri="{909E8E84-426E-40DD-AFC4-6F175D3DCCD1}">
              <a14:hiddenFill xmlns:a14="http://schemas.microsoft.com/office/drawing/2010/main">
                <a:noFill/>
              </a14:hiddenFill>
            </a:ext>
          </a:extLst>
        </p:spPr>
      </p:sp>
      <p:sp>
        <p:nvSpPr>
          <p:cNvPr id="251907" name="Notes Placeholder 2">
            <a:extLst>
              <a:ext uri="{FF2B5EF4-FFF2-40B4-BE49-F238E27FC236}">
                <a16:creationId xmlns:a16="http://schemas.microsoft.com/office/drawing/2014/main" id="{035C5835-786D-809A-A36F-05601D306675}"/>
              </a:ext>
            </a:extLst>
          </p:cNvPr>
          <p:cNvSpPr>
            <a:spLocks noGrp="1"/>
          </p:cNvSpPr>
          <p:nvPr>
            <p:ph type="body" idx="1"/>
          </p:nvPr>
        </p:nvSpPr>
        <p:spPr>
          <a:xfrm>
            <a:off x="688975" y="4352925"/>
            <a:ext cx="5499100" cy="4122738"/>
          </a:xfrm>
        </p:spPr>
        <p:txBody>
          <a:bodyPr lIns="91557" tIns="45778" rIns="91557" bIns="45778"/>
          <a:lstStyle/>
          <a:p>
            <a:endParaRPr lang="en-US" altLang="en-US"/>
          </a:p>
        </p:txBody>
      </p:sp>
      <p:sp>
        <p:nvSpPr>
          <p:cNvPr id="251908" name="Slide Number Placeholder 3">
            <a:extLst>
              <a:ext uri="{FF2B5EF4-FFF2-40B4-BE49-F238E27FC236}">
                <a16:creationId xmlns:a16="http://schemas.microsoft.com/office/drawing/2014/main" id="{214994DD-F4D8-BD62-738E-9686916C602F}"/>
              </a:ext>
            </a:extLst>
          </p:cNvPr>
          <p:cNvSpPr txBox="1">
            <a:spLocks noGrp="1"/>
          </p:cNvSpPr>
          <p:nvPr/>
        </p:nvSpPr>
        <p:spPr bwMode="auto">
          <a:xfrm>
            <a:off x="3895725" y="8702675"/>
            <a:ext cx="297973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57" tIns="45778" rIns="91557" bIns="45778"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lgn="r"/>
            <a:fld id="{754E8E07-4C2F-4B95-954E-8324715C392D}" type="slidenum">
              <a:rPr lang="en-US" altLang="en-US" sz="1200">
                <a:latin typeface="Calibri" panose="020F0502020204030204" pitchFamily="34" charset="0"/>
                <a:cs typeface="Arial" panose="020B0604020202020204" pitchFamily="34" charset="0"/>
              </a:rPr>
              <a:pPr algn="r"/>
              <a:t>40</a:t>
            </a:fld>
            <a:endParaRPr lang="en-US" altLang="en-US" sz="1200">
              <a:latin typeface="Calibri" panose="020F0502020204030204" pitchFamily="34" charset="0"/>
              <a:cs typeface="Arial" panose="020B0604020202020204" pitchFamily="34" charset="0"/>
            </a:endParaRPr>
          </a:p>
        </p:txBody>
      </p:sp>
      <p:sp>
        <p:nvSpPr>
          <p:cNvPr id="251909" name="Footer Placeholder 4">
            <a:extLst>
              <a:ext uri="{FF2B5EF4-FFF2-40B4-BE49-F238E27FC236}">
                <a16:creationId xmlns:a16="http://schemas.microsoft.com/office/drawing/2014/main" id="{8DDCE66C-29E1-7A06-C123-21F6BCCDCBD0}"/>
              </a:ext>
            </a:extLst>
          </p:cNvPr>
          <p:cNvSpPr txBox="1">
            <a:spLocks noGrp="1"/>
          </p:cNvSpPr>
          <p:nvPr/>
        </p:nvSpPr>
        <p:spPr bwMode="auto">
          <a:xfrm>
            <a:off x="0" y="8702675"/>
            <a:ext cx="297973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57" tIns="45778" rIns="91557" bIns="45778"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r>
              <a:rPr lang="en-US" altLang="en-US" sz="1200">
                <a:latin typeface="Calibri" panose="020F0502020204030204" pitchFamily="34" charset="0"/>
                <a:cs typeface="Arial" panose="020B0604020202020204" pitchFamily="34" charset="0"/>
              </a:rPr>
              <a:t>DIMITRIOS MAKRAKIS, SITE, U OF O</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BBD788C-FFA9-5F49-F1EE-E871F6284240}"/>
              </a:ext>
            </a:extLst>
          </p:cNvPr>
          <p:cNvSpPr>
            <a:spLocks noGrp="1" noChangeArrowheads="1"/>
          </p:cNvSpPr>
          <p:nvPr>
            <p:ph type="sldNum" sz="quarter" idx="5"/>
          </p:nvPr>
        </p:nvSpPr>
        <p:spPr>
          <a:ln/>
        </p:spPr>
        <p:txBody>
          <a:bodyPr/>
          <a:lstStyle/>
          <a:p>
            <a:fld id="{102EBB82-E237-49BB-A94A-71BE12214D0E}" type="slidenum">
              <a:rPr lang="en-US" altLang="en-US"/>
              <a:pPr/>
              <a:t>41</a:t>
            </a:fld>
            <a:endParaRPr lang="en-US" altLang="en-US"/>
          </a:p>
        </p:txBody>
      </p:sp>
      <p:sp>
        <p:nvSpPr>
          <p:cNvPr id="253954" name="Slide Image Placeholder 1">
            <a:extLst>
              <a:ext uri="{FF2B5EF4-FFF2-40B4-BE49-F238E27FC236}">
                <a16:creationId xmlns:a16="http://schemas.microsoft.com/office/drawing/2014/main" id="{A09B4BD3-2829-2104-596D-9198209B640A}"/>
              </a:ext>
            </a:extLst>
          </p:cNvPr>
          <p:cNvSpPr>
            <a:spLocks noGrp="1" noRot="1" noChangeAspect="1" noTextEdit="1"/>
          </p:cNvSpPr>
          <p:nvPr>
            <p:ph type="sldImg"/>
          </p:nvPr>
        </p:nvSpPr>
        <p:spPr>
          <a:xfrm>
            <a:off x="385763" y="687388"/>
            <a:ext cx="6107112" cy="3436937"/>
          </a:xfrm>
          <a:ln/>
          <a:extLst>
            <a:ext uri="{909E8E84-426E-40DD-AFC4-6F175D3DCCD1}">
              <a14:hiddenFill xmlns:a14="http://schemas.microsoft.com/office/drawing/2010/main">
                <a:noFill/>
              </a14:hiddenFill>
            </a:ext>
          </a:extLst>
        </p:spPr>
      </p:sp>
      <p:sp>
        <p:nvSpPr>
          <p:cNvPr id="253955" name="Notes Placeholder 2">
            <a:extLst>
              <a:ext uri="{FF2B5EF4-FFF2-40B4-BE49-F238E27FC236}">
                <a16:creationId xmlns:a16="http://schemas.microsoft.com/office/drawing/2014/main" id="{BAAC9DF1-5F0D-19CD-1612-290D484AAC87}"/>
              </a:ext>
            </a:extLst>
          </p:cNvPr>
          <p:cNvSpPr>
            <a:spLocks noGrp="1"/>
          </p:cNvSpPr>
          <p:nvPr>
            <p:ph type="body" idx="1"/>
          </p:nvPr>
        </p:nvSpPr>
        <p:spPr>
          <a:xfrm>
            <a:off x="688975" y="4352925"/>
            <a:ext cx="5499100" cy="4122738"/>
          </a:xfrm>
        </p:spPr>
        <p:txBody>
          <a:bodyPr lIns="91557" tIns="45778" rIns="91557" bIns="45778"/>
          <a:lstStyle/>
          <a:p>
            <a:endParaRPr lang="en-US" altLang="en-US"/>
          </a:p>
        </p:txBody>
      </p:sp>
      <p:sp>
        <p:nvSpPr>
          <p:cNvPr id="253956" name="Slide Number Placeholder 3">
            <a:extLst>
              <a:ext uri="{FF2B5EF4-FFF2-40B4-BE49-F238E27FC236}">
                <a16:creationId xmlns:a16="http://schemas.microsoft.com/office/drawing/2014/main" id="{5C7DDA13-9650-B47D-A28D-BC505C37916A}"/>
              </a:ext>
            </a:extLst>
          </p:cNvPr>
          <p:cNvSpPr txBox="1">
            <a:spLocks noGrp="1"/>
          </p:cNvSpPr>
          <p:nvPr/>
        </p:nvSpPr>
        <p:spPr bwMode="auto">
          <a:xfrm>
            <a:off x="3895725" y="8702675"/>
            <a:ext cx="297973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57" tIns="45778" rIns="91557" bIns="45778"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lgn="r"/>
            <a:fld id="{F3C37CEC-718E-4E84-A2CB-D75E852B9279}" type="slidenum">
              <a:rPr lang="en-US" altLang="en-US" sz="1200">
                <a:latin typeface="Calibri" panose="020F0502020204030204" pitchFamily="34" charset="0"/>
                <a:cs typeface="Arial" panose="020B0604020202020204" pitchFamily="34" charset="0"/>
              </a:rPr>
              <a:pPr algn="r"/>
              <a:t>41</a:t>
            </a:fld>
            <a:endParaRPr lang="en-US" altLang="en-US" sz="1200">
              <a:latin typeface="Calibri" panose="020F0502020204030204" pitchFamily="34" charset="0"/>
              <a:cs typeface="Arial" panose="020B0604020202020204" pitchFamily="34" charset="0"/>
            </a:endParaRPr>
          </a:p>
        </p:txBody>
      </p:sp>
      <p:sp>
        <p:nvSpPr>
          <p:cNvPr id="253957" name="Footer Placeholder 4">
            <a:extLst>
              <a:ext uri="{FF2B5EF4-FFF2-40B4-BE49-F238E27FC236}">
                <a16:creationId xmlns:a16="http://schemas.microsoft.com/office/drawing/2014/main" id="{58E56500-C061-CB8C-5CA7-73BEACB85A02}"/>
              </a:ext>
            </a:extLst>
          </p:cNvPr>
          <p:cNvSpPr txBox="1">
            <a:spLocks noGrp="1"/>
          </p:cNvSpPr>
          <p:nvPr/>
        </p:nvSpPr>
        <p:spPr bwMode="auto">
          <a:xfrm>
            <a:off x="0" y="8702675"/>
            <a:ext cx="297973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57" tIns="45778" rIns="91557" bIns="45778"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r>
              <a:rPr lang="en-US" altLang="en-US" sz="1200">
                <a:latin typeface="Calibri" panose="020F0502020204030204" pitchFamily="34" charset="0"/>
                <a:cs typeface="Arial" panose="020B0604020202020204" pitchFamily="34" charset="0"/>
              </a:rPr>
              <a:t>DIMITRIOS MAKRAKIS, SITE, U OF O</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41744F2-3077-46C1-7019-BD54C0CCCBCB}"/>
              </a:ext>
            </a:extLst>
          </p:cNvPr>
          <p:cNvSpPr>
            <a:spLocks noGrp="1" noChangeArrowheads="1"/>
          </p:cNvSpPr>
          <p:nvPr>
            <p:ph type="sldNum" sz="quarter" idx="5"/>
          </p:nvPr>
        </p:nvSpPr>
        <p:spPr>
          <a:ln/>
        </p:spPr>
        <p:txBody>
          <a:bodyPr/>
          <a:lstStyle/>
          <a:p>
            <a:fld id="{FF014569-9DF4-49D3-9B3E-CE98D26250B2}" type="slidenum">
              <a:rPr lang="en-US" altLang="en-US"/>
              <a:pPr/>
              <a:t>5</a:t>
            </a:fld>
            <a:endParaRPr lang="en-US" altLang="en-US"/>
          </a:p>
        </p:txBody>
      </p:sp>
      <p:sp>
        <p:nvSpPr>
          <p:cNvPr id="175106" name="Slide Image Placeholder 1">
            <a:extLst>
              <a:ext uri="{FF2B5EF4-FFF2-40B4-BE49-F238E27FC236}">
                <a16:creationId xmlns:a16="http://schemas.microsoft.com/office/drawing/2014/main" id="{6BD97E8B-B5F5-4A00-A47D-035BD5402AF1}"/>
              </a:ext>
            </a:extLst>
          </p:cNvPr>
          <p:cNvSpPr>
            <a:spLocks noGrp="1" noRot="1" noChangeAspect="1" noTextEdit="1"/>
          </p:cNvSpPr>
          <p:nvPr>
            <p:ph type="sldImg"/>
          </p:nvPr>
        </p:nvSpPr>
        <p:spPr>
          <a:xfrm>
            <a:off x="385763" y="687388"/>
            <a:ext cx="6107112" cy="3436937"/>
          </a:xfrm>
          <a:ln/>
          <a:extLst>
            <a:ext uri="{909E8E84-426E-40DD-AFC4-6F175D3DCCD1}">
              <a14:hiddenFill xmlns:a14="http://schemas.microsoft.com/office/drawing/2010/main">
                <a:noFill/>
              </a14:hiddenFill>
            </a:ext>
          </a:extLst>
        </p:spPr>
      </p:sp>
      <p:sp>
        <p:nvSpPr>
          <p:cNvPr id="175107" name="Notes Placeholder 2">
            <a:extLst>
              <a:ext uri="{FF2B5EF4-FFF2-40B4-BE49-F238E27FC236}">
                <a16:creationId xmlns:a16="http://schemas.microsoft.com/office/drawing/2014/main" id="{4DA9C644-9344-88BA-1A5E-1E361B306233}"/>
              </a:ext>
            </a:extLst>
          </p:cNvPr>
          <p:cNvSpPr>
            <a:spLocks noGrp="1"/>
          </p:cNvSpPr>
          <p:nvPr>
            <p:ph type="body" idx="1"/>
          </p:nvPr>
        </p:nvSpPr>
        <p:spPr>
          <a:xfrm>
            <a:off x="688975" y="4352925"/>
            <a:ext cx="5499100" cy="4122738"/>
          </a:xfrm>
        </p:spPr>
        <p:txBody>
          <a:bodyPr lIns="91557" tIns="45778" rIns="91557" bIns="45778"/>
          <a:lstStyle/>
          <a:p>
            <a:endParaRPr lang="en-US" altLang="en-US"/>
          </a:p>
        </p:txBody>
      </p:sp>
      <p:sp>
        <p:nvSpPr>
          <p:cNvPr id="175108" name="Slide Number Placeholder 3">
            <a:extLst>
              <a:ext uri="{FF2B5EF4-FFF2-40B4-BE49-F238E27FC236}">
                <a16:creationId xmlns:a16="http://schemas.microsoft.com/office/drawing/2014/main" id="{58E712BE-13D3-31CE-D420-872F17C961AD}"/>
              </a:ext>
            </a:extLst>
          </p:cNvPr>
          <p:cNvSpPr txBox="1">
            <a:spLocks noGrp="1"/>
          </p:cNvSpPr>
          <p:nvPr/>
        </p:nvSpPr>
        <p:spPr bwMode="auto">
          <a:xfrm>
            <a:off x="3895725" y="8702675"/>
            <a:ext cx="297973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57" tIns="45778" rIns="91557" bIns="45778"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lgn="r"/>
            <a:fld id="{C9132D47-0740-4315-A033-01B29B559EB0}" type="slidenum">
              <a:rPr lang="en-US" altLang="en-US" sz="1200">
                <a:latin typeface="Calibri" panose="020F0502020204030204" pitchFamily="34" charset="0"/>
                <a:cs typeface="Arial" panose="020B0604020202020204" pitchFamily="34" charset="0"/>
              </a:rPr>
              <a:pPr algn="r"/>
              <a:t>5</a:t>
            </a:fld>
            <a:endParaRPr lang="en-US" altLang="en-US" sz="1200">
              <a:latin typeface="Calibri" panose="020F0502020204030204" pitchFamily="34" charset="0"/>
              <a:cs typeface="Arial" panose="020B0604020202020204" pitchFamily="34" charset="0"/>
            </a:endParaRPr>
          </a:p>
        </p:txBody>
      </p:sp>
      <p:sp>
        <p:nvSpPr>
          <p:cNvPr id="175109" name="Footer Placeholder 4">
            <a:extLst>
              <a:ext uri="{FF2B5EF4-FFF2-40B4-BE49-F238E27FC236}">
                <a16:creationId xmlns:a16="http://schemas.microsoft.com/office/drawing/2014/main" id="{679CB0BC-5A09-8DFC-304A-F0C8A472B7BF}"/>
              </a:ext>
            </a:extLst>
          </p:cNvPr>
          <p:cNvSpPr txBox="1">
            <a:spLocks noGrp="1"/>
          </p:cNvSpPr>
          <p:nvPr/>
        </p:nvSpPr>
        <p:spPr bwMode="auto">
          <a:xfrm>
            <a:off x="0" y="8702675"/>
            <a:ext cx="297973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57" tIns="45778" rIns="91557" bIns="45778"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r>
              <a:rPr lang="en-US" altLang="en-US" sz="1200">
                <a:latin typeface="Calibri" panose="020F0502020204030204" pitchFamily="34" charset="0"/>
                <a:cs typeface="Arial" panose="020B0604020202020204" pitchFamily="34" charset="0"/>
              </a:rPr>
              <a:t>DIMITRIOS MAKRAKIS, SITE, U OF O</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D5120EC-109A-1A41-5390-F6CAB14BFDDE}"/>
              </a:ext>
            </a:extLst>
          </p:cNvPr>
          <p:cNvSpPr>
            <a:spLocks noGrp="1" noChangeArrowheads="1"/>
          </p:cNvSpPr>
          <p:nvPr>
            <p:ph type="sldNum" sz="quarter" idx="5"/>
          </p:nvPr>
        </p:nvSpPr>
        <p:spPr>
          <a:ln/>
        </p:spPr>
        <p:txBody>
          <a:bodyPr/>
          <a:lstStyle/>
          <a:p>
            <a:fld id="{EAF6CC6A-6ED1-4AB5-B8BB-392AA1A98EFF}" type="slidenum">
              <a:rPr lang="en-US" altLang="en-US"/>
              <a:pPr/>
              <a:t>42</a:t>
            </a:fld>
            <a:endParaRPr lang="en-US" altLang="en-US"/>
          </a:p>
        </p:txBody>
      </p:sp>
      <p:sp>
        <p:nvSpPr>
          <p:cNvPr id="256002" name="Rectangle 7">
            <a:extLst>
              <a:ext uri="{FF2B5EF4-FFF2-40B4-BE49-F238E27FC236}">
                <a16:creationId xmlns:a16="http://schemas.microsoft.com/office/drawing/2014/main" id="{E768AE56-AB0E-E826-7EF1-F7CE63D53888}"/>
              </a:ext>
            </a:extLst>
          </p:cNvPr>
          <p:cNvSpPr txBox="1">
            <a:spLocks noGrp="1" noChangeArrowheads="1"/>
          </p:cNvSpPr>
          <p:nvPr/>
        </p:nvSpPr>
        <p:spPr bwMode="auto">
          <a:xfrm>
            <a:off x="3895725" y="8702675"/>
            <a:ext cx="297973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57" tIns="45778" rIns="91557" bIns="45778"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lgn="r"/>
            <a:fld id="{77E8C856-1F92-4049-A7C8-53E8D58AC3F8}" type="slidenum">
              <a:rPr lang="en-US" altLang="en-US" sz="1200">
                <a:latin typeface="Calibri" panose="020F0502020204030204" pitchFamily="34" charset="0"/>
                <a:cs typeface="Arial" panose="020B0604020202020204" pitchFamily="34" charset="0"/>
              </a:rPr>
              <a:pPr algn="r"/>
              <a:t>42</a:t>
            </a:fld>
            <a:endParaRPr lang="en-US" altLang="en-US" sz="1200">
              <a:latin typeface="Calibri" panose="020F0502020204030204" pitchFamily="34" charset="0"/>
              <a:cs typeface="Arial" panose="020B0604020202020204" pitchFamily="34" charset="0"/>
            </a:endParaRPr>
          </a:p>
        </p:txBody>
      </p:sp>
      <p:sp>
        <p:nvSpPr>
          <p:cNvPr id="256003" name="Rectangle 2">
            <a:extLst>
              <a:ext uri="{FF2B5EF4-FFF2-40B4-BE49-F238E27FC236}">
                <a16:creationId xmlns:a16="http://schemas.microsoft.com/office/drawing/2014/main" id="{B8DD3A4D-D68C-DECA-6FBA-F57B0D7252E8}"/>
              </a:ext>
            </a:extLst>
          </p:cNvPr>
          <p:cNvSpPr>
            <a:spLocks noGrp="1" noRot="1" noChangeAspect="1" noChangeArrowheads="1" noTextEdit="1"/>
          </p:cNvSpPr>
          <p:nvPr>
            <p:ph type="sldImg"/>
          </p:nvPr>
        </p:nvSpPr>
        <p:spPr>
          <a:xfrm>
            <a:off x="385763" y="687388"/>
            <a:ext cx="6107112" cy="3436937"/>
          </a:xfrm>
          <a:ln/>
          <a:extLst>
            <a:ext uri="{909E8E84-426E-40DD-AFC4-6F175D3DCCD1}">
              <a14:hiddenFill xmlns:a14="http://schemas.microsoft.com/office/drawing/2010/main">
                <a:noFill/>
              </a14:hiddenFill>
            </a:ext>
          </a:extLst>
        </p:spPr>
      </p:sp>
      <p:sp>
        <p:nvSpPr>
          <p:cNvPr id="256004" name="Rectangle 3">
            <a:extLst>
              <a:ext uri="{FF2B5EF4-FFF2-40B4-BE49-F238E27FC236}">
                <a16:creationId xmlns:a16="http://schemas.microsoft.com/office/drawing/2014/main" id="{12F4C8CA-DBD5-DE9C-6AF4-71A57046D4F7}"/>
              </a:ext>
            </a:extLst>
          </p:cNvPr>
          <p:cNvSpPr>
            <a:spLocks noGrp="1" noChangeArrowheads="1"/>
          </p:cNvSpPr>
          <p:nvPr>
            <p:ph type="body" idx="1"/>
          </p:nvPr>
        </p:nvSpPr>
        <p:spPr>
          <a:xfrm>
            <a:off x="915988" y="4352925"/>
            <a:ext cx="5045075" cy="4122738"/>
          </a:xfrm>
        </p:spPr>
        <p:txBody>
          <a:bodyPr lIns="91557" tIns="45778" rIns="91557" bIns="45778"/>
          <a:lstStyle/>
          <a:p>
            <a:endParaRPr lang="en-US" altLang="en-US">
              <a:latin typeface="Times"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273239"/>
                </a:solidFill>
                <a:effectLst/>
                <a:latin typeface="Times New Roman" panose="02020603050405020304" pitchFamily="18" charset="0"/>
              </a:rPr>
              <a:t>A repeater operates at the physical layer. Its job is to regenerate the signal over the same network before the signal becomes too weak or corrupted to extend the length to which the signal can be transmitted over the same network. An important point to be noted about repeaters is that they do not amplify the signal. When the signal becomes weak, they copy it bit by bit and regenerate it at its star topology connectors connecting if original strength. It is a 2-port device.</a:t>
            </a:r>
            <a:r>
              <a:rPr lang="en-US" dirty="0"/>
              <a:t> </a:t>
            </a:r>
          </a:p>
        </p:txBody>
      </p:sp>
      <p:sp>
        <p:nvSpPr>
          <p:cNvPr id="4" name="Slide Number Placeholder 3"/>
          <p:cNvSpPr>
            <a:spLocks noGrp="1"/>
          </p:cNvSpPr>
          <p:nvPr>
            <p:ph type="sldNum" sz="quarter" idx="5"/>
          </p:nvPr>
        </p:nvSpPr>
        <p:spPr/>
        <p:txBody>
          <a:bodyPr/>
          <a:lstStyle/>
          <a:p>
            <a:fld id="{766B87A5-45A3-4B4A-8BB3-4D29ACF26B91}" type="slidenum">
              <a:rPr lang="en-US" altLang="en-US" smtClean="0"/>
              <a:pPr/>
              <a:t>46</a:t>
            </a:fld>
            <a:endParaRPr lang="en-US" altLang="en-US"/>
          </a:p>
        </p:txBody>
      </p:sp>
    </p:spTree>
    <p:extLst>
      <p:ext uri="{BB962C8B-B14F-4D97-AF65-F5344CB8AC3E}">
        <p14:creationId xmlns:p14="http://schemas.microsoft.com/office/powerpoint/2010/main" val="20421226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273239"/>
                </a:solidFill>
                <a:effectLst/>
                <a:latin typeface="Times New Roman" panose="02020603050405020304" pitchFamily="18" charset="0"/>
              </a:rPr>
              <a:t>A repeater operates at the physical layer. Its job is to regenerate the signal over the same network before the signal becomes too weak or corrupted to extend the length to which the signal can be transmitted over the same network. An important point to be noted about repeaters is that they do not amplify the signal. When the signal becomes weak, they copy it bit by bit and regenerate it at its star topology connectors connecting if original strength. It is a 2-port device.</a:t>
            </a:r>
            <a:r>
              <a:rPr lang="en-US" dirty="0"/>
              <a:t> </a:t>
            </a:r>
          </a:p>
        </p:txBody>
      </p:sp>
      <p:sp>
        <p:nvSpPr>
          <p:cNvPr id="4" name="Slide Number Placeholder 3"/>
          <p:cNvSpPr>
            <a:spLocks noGrp="1"/>
          </p:cNvSpPr>
          <p:nvPr>
            <p:ph type="sldNum" sz="quarter" idx="5"/>
          </p:nvPr>
        </p:nvSpPr>
        <p:spPr/>
        <p:txBody>
          <a:bodyPr/>
          <a:lstStyle/>
          <a:p>
            <a:fld id="{766B87A5-45A3-4B4A-8BB3-4D29ACF26B91}" type="slidenum">
              <a:rPr lang="en-US" altLang="en-US" smtClean="0"/>
              <a:pPr/>
              <a:t>47</a:t>
            </a:fld>
            <a:endParaRPr lang="en-US" altLang="en-US"/>
          </a:p>
        </p:txBody>
      </p:sp>
    </p:spTree>
    <p:extLst>
      <p:ext uri="{BB962C8B-B14F-4D97-AF65-F5344CB8AC3E}">
        <p14:creationId xmlns:p14="http://schemas.microsoft.com/office/powerpoint/2010/main" val="1051329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1" i="0" dirty="0">
                <a:solidFill>
                  <a:srgbClr val="273239"/>
                </a:solidFill>
                <a:effectLst/>
                <a:latin typeface="Times New Roman" panose="02020603050405020304" pitchFamily="18" charset="0"/>
              </a:rPr>
              <a:t>Bridge </a:t>
            </a:r>
            <a:r>
              <a:rPr lang="en-US" sz="1800" b="0" i="0" dirty="0">
                <a:solidFill>
                  <a:srgbClr val="273239"/>
                </a:solidFill>
                <a:effectLst/>
                <a:latin typeface="Times New Roman" panose="02020603050405020304" pitchFamily="18" charset="0"/>
              </a:rPr>
              <a:t>– A bridge operates at the data link layer. A bridge is a repeater, with add on the functionality of</a:t>
            </a:r>
          </a:p>
          <a:p>
            <a:r>
              <a:rPr lang="en-US" sz="1800" b="0" i="0" dirty="0">
                <a:solidFill>
                  <a:srgbClr val="273239"/>
                </a:solidFill>
                <a:effectLst/>
                <a:latin typeface="Times New Roman" panose="02020603050405020304" pitchFamily="18" charset="0"/>
              </a:rPr>
              <a:t>filtering content by reading the MAC addresses of the source and destination. It is also used for</a:t>
            </a:r>
          </a:p>
          <a:p>
            <a:r>
              <a:rPr lang="en-US" sz="1800" b="0" i="0" dirty="0">
                <a:solidFill>
                  <a:srgbClr val="273239"/>
                </a:solidFill>
                <a:effectLst/>
                <a:latin typeface="Times New Roman" panose="02020603050405020304" pitchFamily="18" charset="0"/>
              </a:rPr>
              <a:t>interconnecting two LANs working on the same protocol. It has a single input and single output port, thus</a:t>
            </a:r>
          </a:p>
          <a:p>
            <a:r>
              <a:rPr lang="en-US" sz="1800" b="0" i="0" dirty="0">
                <a:solidFill>
                  <a:srgbClr val="273239"/>
                </a:solidFill>
                <a:effectLst/>
                <a:latin typeface="Times New Roman" panose="02020603050405020304" pitchFamily="18" charset="0"/>
              </a:rPr>
              <a:t>making it a 2 port device.</a:t>
            </a:r>
            <a:r>
              <a:rPr lang="en-US" dirty="0"/>
              <a:t> </a:t>
            </a:r>
            <a:br>
              <a:rPr lang="en-US" dirty="0"/>
            </a:br>
            <a:endParaRPr lang="en-US" dirty="0"/>
          </a:p>
        </p:txBody>
      </p:sp>
      <p:sp>
        <p:nvSpPr>
          <p:cNvPr id="4" name="Slide Number Placeholder 3"/>
          <p:cNvSpPr>
            <a:spLocks noGrp="1"/>
          </p:cNvSpPr>
          <p:nvPr>
            <p:ph type="sldNum" sz="quarter" idx="5"/>
          </p:nvPr>
        </p:nvSpPr>
        <p:spPr/>
        <p:txBody>
          <a:bodyPr/>
          <a:lstStyle/>
          <a:p>
            <a:fld id="{766B87A5-45A3-4B4A-8BB3-4D29ACF26B91}" type="slidenum">
              <a:rPr lang="en-US" altLang="en-US" smtClean="0"/>
              <a:pPr/>
              <a:t>51</a:t>
            </a:fld>
            <a:endParaRPr lang="en-US" altLang="en-US"/>
          </a:p>
        </p:txBody>
      </p:sp>
    </p:spTree>
    <p:extLst>
      <p:ext uri="{BB962C8B-B14F-4D97-AF65-F5344CB8AC3E}">
        <p14:creationId xmlns:p14="http://schemas.microsoft.com/office/powerpoint/2010/main" val="694639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DF4FE66-1399-2C46-964F-9F28D95197C7}"/>
              </a:ext>
            </a:extLst>
          </p:cNvPr>
          <p:cNvSpPr>
            <a:spLocks noGrp="1" noChangeArrowheads="1"/>
          </p:cNvSpPr>
          <p:nvPr>
            <p:ph type="sldNum" sz="quarter" idx="5"/>
          </p:nvPr>
        </p:nvSpPr>
        <p:spPr>
          <a:ln/>
        </p:spPr>
        <p:txBody>
          <a:bodyPr/>
          <a:lstStyle/>
          <a:p>
            <a:fld id="{4DF59CA6-4F58-48D6-85A9-F5C7A1886E72}" type="slidenum">
              <a:rPr lang="en-US" altLang="en-US"/>
              <a:pPr/>
              <a:t>6</a:t>
            </a:fld>
            <a:endParaRPr lang="en-US" altLang="en-US"/>
          </a:p>
        </p:txBody>
      </p:sp>
      <p:sp>
        <p:nvSpPr>
          <p:cNvPr id="177154" name="Slide Image Placeholder 1">
            <a:extLst>
              <a:ext uri="{FF2B5EF4-FFF2-40B4-BE49-F238E27FC236}">
                <a16:creationId xmlns:a16="http://schemas.microsoft.com/office/drawing/2014/main" id="{4546887B-2773-C96A-2602-F99A3B07E0FE}"/>
              </a:ext>
            </a:extLst>
          </p:cNvPr>
          <p:cNvSpPr>
            <a:spLocks noGrp="1" noRot="1" noChangeAspect="1" noTextEdit="1"/>
          </p:cNvSpPr>
          <p:nvPr>
            <p:ph type="sldImg"/>
          </p:nvPr>
        </p:nvSpPr>
        <p:spPr>
          <a:xfrm>
            <a:off x="385763" y="687388"/>
            <a:ext cx="6107112" cy="3436937"/>
          </a:xfrm>
          <a:ln/>
          <a:extLst>
            <a:ext uri="{909E8E84-426E-40DD-AFC4-6F175D3DCCD1}">
              <a14:hiddenFill xmlns:a14="http://schemas.microsoft.com/office/drawing/2010/main">
                <a:noFill/>
              </a14:hiddenFill>
            </a:ext>
          </a:extLst>
        </p:spPr>
      </p:sp>
      <p:sp>
        <p:nvSpPr>
          <p:cNvPr id="177155" name="Notes Placeholder 2">
            <a:extLst>
              <a:ext uri="{FF2B5EF4-FFF2-40B4-BE49-F238E27FC236}">
                <a16:creationId xmlns:a16="http://schemas.microsoft.com/office/drawing/2014/main" id="{3414C4A9-0C69-D47D-DB22-E359E678072F}"/>
              </a:ext>
            </a:extLst>
          </p:cNvPr>
          <p:cNvSpPr>
            <a:spLocks noGrp="1"/>
          </p:cNvSpPr>
          <p:nvPr>
            <p:ph type="body" idx="1"/>
          </p:nvPr>
        </p:nvSpPr>
        <p:spPr>
          <a:xfrm>
            <a:off x="688975" y="4352925"/>
            <a:ext cx="5499100" cy="4122738"/>
          </a:xfrm>
        </p:spPr>
        <p:txBody>
          <a:bodyPr lIns="91557" tIns="45778" rIns="91557" bIns="45778"/>
          <a:lstStyle/>
          <a:p>
            <a:endParaRPr lang="en-US" altLang="en-US"/>
          </a:p>
        </p:txBody>
      </p:sp>
      <p:sp>
        <p:nvSpPr>
          <p:cNvPr id="177156" name="Slide Number Placeholder 3">
            <a:extLst>
              <a:ext uri="{FF2B5EF4-FFF2-40B4-BE49-F238E27FC236}">
                <a16:creationId xmlns:a16="http://schemas.microsoft.com/office/drawing/2014/main" id="{D5B3D82F-CFAB-3BCC-C253-E1EEDFE4F65F}"/>
              </a:ext>
            </a:extLst>
          </p:cNvPr>
          <p:cNvSpPr txBox="1">
            <a:spLocks noGrp="1"/>
          </p:cNvSpPr>
          <p:nvPr/>
        </p:nvSpPr>
        <p:spPr bwMode="auto">
          <a:xfrm>
            <a:off x="3895725" y="8702675"/>
            <a:ext cx="297973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57" tIns="45778" rIns="91557" bIns="45778"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lgn="r"/>
            <a:fld id="{B20B26BD-319D-440E-BCFF-F44270009B1C}" type="slidenum">
              <a:rPr lang="en-US" altLang="en-US" sz="1200">
                <a:latin typeface="Calibri" panose="020F0502020204030204" pitchFamily="34" charset="0"/>
                <a:cs typeface="Arial" panose="020B0604020202020204" pitchFamily="34" charset="0"/>
              </a:rPr>
              <a:pPr algn="r"/>
              <a:t>6</a:t>
            </a:fld>
            <a:endParaRPr lang="en-US" altLang="en-US" sz="1200">
              <a:latin typeface="Calibri" panose="020F0502020204030204" pitchFamily="34" charset="0"/>
              <a:cs typeface="Arial" panose="020B0604020202020204" pitchFamily="34" charset="0"/>
            </a:endParaRPr>
          </a:p>
        </p:txBody>
      </p:sp>
      <p:sp>
        <p:nvSpPr>
          <p:cNvPr id="177157" name="Footer Placeholder 4">
            <a:extLst>
              <a:ext uri="{FF2B5EF4-FFF2-40B4-BE49-F238E27FC236}">
                <a16:creationId xmlns:a16="http://schemas.microsoft.com/office/drawing/2014/main" id="{1D266A31-E72E-F975-8201-8919222F7220}"/>
              </a:ext>
            </a:extLst>
          </p:cNvPr>
          <p:cNvSpPr txBox="1">
            <a:spLocks noGrp="1"/>
          </p:cNvSpPr>
          <p:nvPr/>
        </p:nvSpPr>
        <p:spPr bwMode="auto">
          <a:xfrm>
            <a:off x="0" y="8702675"/>
            <a:ext cx="297973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57" tIns="45778" rIns="91557" bIns="45778"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r>
              <a:rPr lang="en-US" altLang="en-US" sz="1200">
                <a:latin typeface="Calibri" panose="020F0502020204030204" pitchFamily="34" charset="0"/>
                <a:cs typeface="Arial" panose="020B0604020202020204" pitchFamily="34" charset="0"/>
              </a:rPr>
              <a:t>DIMITRIOS MAKRAKIS, SITE, U OF O</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92A7617-CB88-8C27-76E5-649080C97D23}"/>
              </a:ext>
            </a:extLst>
          </p:cNvPr>
          <p:cNvSpPr>
            <a:spLocks noGrp="1" noChangeArrowheads="1"/>
          </p:cNvSpPr>
          <p:nvPr>
            <p:ph type="sldNum" sz="quarter" idx="5"/>
          </p:nvPr>
        </p:nvSpPr>
        <p:spPr>
          <a:ln/>
        </p:spPr>
        <p:txBody>
          <a:bodyPr/>
          <a:lstStyle/>
          <a:p>
            <a:fld id="{C9BFA7C3-3909-4861-BDE8-559388FA7A0F}" type="slidenum">
              <a:rPr lang="en-US" altLang="en-US"/>
              <a:pPr/>
              <a:t>7</a:t>
            </a:fld>
            <a:endParaRPr lang="en-US" altLang="en-US"/>
          </a:p>
        </p:txBody>
      </p:sp>
      <p:sp>
        <p:nvSpPr>
          <p:cNvPr id="179202" name="Slide Image Placeholder 1">
            <a:extLst>
              <a:ext uri="{FF2B5EF4-FFF2-40B4-BE49-F238E27FC236}">
                <a16:creationId xmlns:a16="http://schemas.microsoft.com/office/drawing/2014/main" id="{55B06AEA-4C50-3FF0-7036-E81085623984}"/>
              </a:ext>
            </a:extLst>
          </p:cNvPr>
          <p:cNvSpPr>
            <a:spLocks noGrp="1" noRot="1" noChangeAspect="1" noTextEdit="1"/>
          </p:cNvSpPr>
          <p:nvPr>
            <p:ph type="sldImg"/>
          </p:nvPr>
        </p:nvSpPr>
        <p:spPr>
          <a:xfrm>
            <a:off x="385763" y="687388"/>
            <a:ext cx="6107112" cy="3436937"/>
          </a:xfrm>
          <a:ln/>
          <a:extLst>
            <a:ext uri="{909E8E84-426E-40DD-AFC4-6F175D3DCCD1}">
              <a14:hiddenFill xmlns:a14="http://schemas.microsoft.com/office/drawing/2010/main">
                <a:noFill/>
              </a14:hiddenFill>
            </a:ext>
          </a:extLst>
        </p:spPr>
      </p:sp>
      <p:sp>
        <p:nvSpPr>
          <p:cNvPr id="179203" name="Notes Placeholder 2">
            <a:extLst>
              <a:ext uri="{FF2B5EF4-FFF2-40B4-BE49-F238E27FC236}">
                <a16:creationId xmlns:a16="http://schemas.microsoft.com/office/drawing/2014/main" id="{96235DA9-F6C5-6E9F-B48F-08F7D4B94DB1}"/>
              </a:ext>
            </a:extLst>
          </p:cNvPr>
          <p:cNvSpPr>
            <a:spLocks noGrp="1"/>
          </p:cNvSpPr>
          <p:nvPr>
            <p:ph type="body" idx="1"/>
          </p:nvPr>
        </p:nvSpPr>
        <p:spPr>
          <a:xfrm>
            <a:off x="688975" y="4352925"/>
            <a:ext cx="5499100" cy="4122738"/>
          </a:xfrm>
        </p:spPr>
        <p:txBody>
          <a:bodyPr lIns="91557" tIns="45778" rIns="91557" bIns="45778"/>
          <a:lstStyle/>
          <a:p>
            <a:endParaRPr lang="en-US" altLang="en-US"/>
          </a:p>
        </p:txBody>
      </p:sp>
      <p:sp>
        <p:nvSpPr>
          <p:cNvPr id="179204" name="Slide Number Placeholder 3">
            <a:extLst>
              <a:ext uri="{FF2B5EF4-FFF2-40B4-BE49-F238E27FC236}">
                <a16:creationId xmlns:a16="http://schemas.microsoft.com/office/drawing/2014/main" id="{70AE7931-2D99-9D85-C852-D614591EFE4C}"/>
              </a:ext>
            </a:extLst>
          </p:cNvPr>
          <p:cNvSpPr txBox="1">
            <a:spLocks noGrp="1"/>
          </p:cNvSpPr>
          <p:nvPr/>
        </p:nvSpPr>
        <p:spPr bwMode="auto">
          <a:xfrm>
            <a:off x="3895725" y="8702675"/>
            <a:ext cx="297973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57" tIns="45778" rIns="91557" bIns="45778"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lgn="r"/>
            <a:fld id="{CC8E1944-73BE-4512-B3A7-50DA7522C9BC}" type="slidenum">
              <a:rPr lang="en-US" altLang="en-US" sz="1200">
                <a:latin typeface="Calibri" panose="020F0502020204030204" pitchFamily="34" charset="0"/>
                <a:cs typeface="Arial" panose="020B0604020202020204" pitchFamily="34" charset="0"/>
              </a:rPr>
              <a:pPr algn="r"/>
              <a:t>7</a:t>
            </a:fld>
            <a:endParaRPr lang="en-US" altLang="en-US" sz="1200">
              <a:latin typeface="Calibri" panose="020F0502020204030204" pitchFamily="34" charset="0"/>
              <a:cs typeface="Arial" panose="020B0604020202020204" pitchFamily="34" charset="0"/>
            </a:endParaRPr>
          </a:p>
        </p:txBody>
      </p:sp>
      <p:sp>
        <p:nvSpPr>
          <p:cNvPr id="179205" name="Footer Placeholder 4">
            <a:extLst>
              <a:ext uri="{FF2B5EF4-FFF2-40B4-BE49-F238E27FC236}">
                <a16:creationId xmlns:a16="http://schemas.microsoft.com/office/drawing/2014/main" id="{950971F6-3B6D-A6D5-9901-01B47DACB70C}"/>
              </a:ext>
            </a:extLst>
          </p:cNvPr>
          <p:cNvSpPr txBox="1">
            <a:spLocks noGrp="1"/>
          </p:cNvSpPr>
          <p:nvPr/>
        </p:nvSpPr>
        <p:spPr bwMode="auto">
          <a:xfrm>
            <a:off x="0" y="8702675"/>
            <a:ext cx="297973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57" tIns="45778" rIns="91557" bIns="45778"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r>
              <a:rPr lang="en-US" altLang="en-US" sz="1200">
                <a:latin typeface="Calibri" panose="020F0502020204030204" pitchFamily="34" charset="0"/>
                <a:cs typeface="Arial" panose="020B0604020202020204" pitchFamily="34" charset="0"/>
              </a:rPr>
              <a:t>DIMITRIOS MAKRAKIS, SITE, U OF O</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6A92535-B11D-7980-F433-CFD5C8426CB6}"/>
              </a:ext>
            </a:extLst>
          </p:cNvPr>
          <p:cNvSpPr>
            <a:spLocks noGrp="1" noChangeArrowheads="1"/>
          </p:cNvSpPr>
          <p:nvPr>
            <p:ph type="sldNum" sz="quarter" idx="5"/>
          </p:nvPr>
        </p:nvSpPr>
        <p:spPr>
          <a:ln/>
        </p:spPr>
        <p:txBody>
          <a:bodyPr/>
          <a:lstStyle/>
          <a:p>
            <a:fld id="{09D82936-47B3-4F1D-81B2-A631442C2A59}" type="slidenum">
              <a:rPr lang="en-US" altLang="en-US"/>
              <a:pPr/>
              <a:t>8</a:t>
            </a:fld>
            <a:endParaRPr lang="en-US" altLang="en-US"/>
          </a:p>
        </p:txBody>
      </p:sp>
      <p:sp>
        <p:nvSpPr>
          <p:cNvPr id="181250" name="Slide Image Placeholder 1">
            <a:extLst>
              <a:ext uri="{FF2B5EF4-FFF2-40B4-BE49-F238E27FC236}">
                <a16:creationId xmlns:a16="http://schemas.microsoft.com/office/drawing/2014/main" id="{C9F6004E-7109-34E3-BF35-209315D7E89E}"/>
              </a:ext>
            </a:extLst>
          </p:cNvPr>
          <p:cNvSpPr>
            <a:spLocks noGrp="1" noRot="1" noChangeAspect="1" noTextEdit="1"/>
          </p:cNvSpPr>
          <p:nvPr>
            <p:ph type="sldImg"/>
          </p:nvPr>
        </p:nvSpPr>
        <p:spPr>
          <a:xfrm>
            <a:off x="385763" y="687388"/>
            <a:ext cx="6107112" cy="3436937"/>
          </a:xfrm>
          <a:ln/>
          <a:extLst>
            <a:ext uri="{909E8E84-426E-40DD-AFC4-6F175D3DCCD1}">
              <a14:hiddenFill xmlns:a14="http://schemas.microsoft.com/office/drawing/2010/main">
                <a:noFill/>
              </a14:hiddenFill>
            </a:ext>
          </a:extLst>
        </p:spPr>
      </p:sp>
      <p:sp>
        <p:nvSpPr>
          <p:cNvPr id="181251" name="Notes Placeholder 2">
            <a:extLst>
              <a:ext uri="{FF2B5EF4-FFF2-40B4-BE49-F238E27FC236}">
                <a16:creationId xmlns:a16="http://schemas.microsoft.com/office/drawing/2014/main" id="{7BCB2576-2A1A-3A2B-66AB-FEC1B0323C92}"/>
              </a:ext>
            </a:extLst>
          </p:cNvPr>
          <p:cNvSpPr>
            <a:spLocks noGrp="1"/>
          </p:cNvSpPr>
          <p:nvPr>
            <p:ph type="body" idx="1"/>
          </p:nvPr>
        </p:nvSpPr>
        <p:spPr>
          <a:xfrm>
            <a:off x="688975" y="4352925"/>
            <a:ext cx="5499100" cy="4122738"/>
          </a:xfrm>
        </p:spPr>
        <p:txBody>
          <a:bodyPr lIns="91557" tIns="45778" rIns="91557" bIns="45778"/>
          <a:lstStyle/>
          <a:p>
            <a:endParaRPr lang="en-US" altLang="en-US"/>
          </a:p>
        </p:txBody>
      </p:sp>
      <p:sp>
        <p:nvSpPr>
          <p:cNvPr id="181252" name="Slide Number Placeholder 3">
            <a:extLst>
              <a:ext uri="{FF2B5EF4-FFF2-40B4-BE49-F238E27FC236}">
                <a16:creationId xmlns:a16="http://schemas.microsoft.com/office/drawing/2014/main" id="{47FEBE07-D0B5-69D3-1CBA-D77B676811EF}"/>
              </a:ext>
            </a:extLst>
          </p:cNvPr>
          <p:cNvSpPr txBox="1">
            <a:spLocks noGrp="1"/>
          </p:cNvSpPr>
          <p:nvPr/>
        </p:nvSpPr>
        <p:spPr bwMode="auto">
          <a:xfrm>
            <a:off x="3895725" y="8702675"/>
            <a:ext cx="297973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57" tIns="45778" rIns="91557" bIns="45778"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lgn="r"/>
            <a:fld id="{00374F62-1B88-453C-A3EC-2AF4C1E7D92D}" type="slidenum">
              <a:rPr lang="en-US" altLang="en-US" sz="1200">
                <a:latin typeface="Calibri" panose="020F0502020204030204" pitchFamily="34" charset="0"/>
                <a:cs typeface="Arial" panose="020B0604020202020204" pitchFamily="34" charset="0"/>
              </a:rPr>
              <a:pPr algn="r"/>
              <a:t>8</a:t>
            </a:fld>
            <a:endParaRPr lang="en-US" altLang="en-US" sz="1200">
              <a:latin typeface="Calibri" panose="020F0502020204030204" pitchFamily="34" charset="0"/>
              <a:cs typeface="Arial" panose="020B0604020202020204" pitchFamily="34" charset="0"/>
            </a:endParaRPr>
          </a:p>
        </p:txBody>
      </p:sp>
      <p:sp>
        <p:nvSpPr>
          <p:cNvPr id="181253" name="Footer Placeholder 4">
            <a:extLst>
              <a:ext uri="{FF2B5EF4-FFF2-40B4-BE49-F238E27FC236}">
                <a16:creationId xmlns:a16="http://schemas.microsoft.com/office/drawing/2014/main" id="{4E601972-30D5-9D58-A644-66C891BDA1FF}"/>
              </a:ext>
            </a:extLst>
          </p:cNvPr>
          <p:cNvSpPr txBox="1">
            <a:spLocks noGrp="1"/>
          </p:cNvSpPr>
          <p:nvPr/>
        </p:nvSpPr>
        <p:spPr bwMode="auto">
          <a:xfrm>
            <a:off x="0" y="8702675"/>
            <a:ext cx="297973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57" tIns="45778" rIns="91557" bIns="45778"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r>
              <a:rPr lang="en-US" altLang="en-US" sz="1200">
                <a:latin typeface="Calibri" panose="020F0502020204030204" pitchFamily="34" charset="0"/>
                <a:cs typeface="Arial" panose="020B0604020202020204" pitchFamily="34" charset="0"/>
              </a:rPr>
              <a:t>DIMITRIOS MAKRAKIS, SITE, U OF O</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043C263-0E3B-AA57-75BE-9C074C8A3D54}"/>
              </a:ext>
            </a:extLst>
          </p:cNvPr>
          <p:cNvSpPr>
            <a:spLocks noGrp="1" noChangeArrowheads="1"/>
          </p:cNvSpPr>
          <p:nvPr>
            <p:ph type="sldNum" sz="quarter" idx="5"/>
          </p:nvPr>
        </p:nvSpPr>
        <p:spPr>
          <a:ln/>
        </p:spPr>
        <p:txBody>
          <a:bodyPr/>
          <a:lstStyle/>
          <a:p>
            <a:fld id="{641771BC-32F0-4A03-B0C5-3A8A4B8E305A}" type="slidenum">
              <a:rPr lang="en-US" altLang="en-US"/>
              <a:pPr/>
              <a:t>9</a:t>
            </a:fld>
            <a:endParaRPr lang="en-US" altLang="en-US"/>
          </a:p>
        </p:txBody>
      </p:sp>
      <p:sp>
        <p:nvSpPr>
          <p:cNvPr id="183298" name="Slide Image Placeholder 1">
            <a:extLst>
              <a:ext uri="{FF2B5EF4-FFF2-40B4-BE49-F238E27FC236}">
                <a16:creationId xmlns:a16="http://schemas.microsoft.com/office/drawing/2014/main" id="{46CBB8DB-5D05-4006-1AFC-4FD2C58D9AD7}"/>
              </a:ext>
            </a:extLst>
          </p:cNvPr>
          <p:cNvSpPr>
            <a:spLocks noGrp="1" noRot="1" noChangeAspect="1" noTextEdit="1"/>
          </p:cNvSpPr>
          <p:nvPr>
            <p:ph type="sldImg"/>
          </p:nvPr>
        </p:nvSpPr>
        <p:spPr>
          <a:xfrm>
            <a:off x="385763" y="687388"/>
            <a:ext cx="6107112" cy="3436937"/>
          </a:xfrm>
          <a:ln/>
          <a:extLst>
            <a:ext uri="{909E8E84-426E-40DD-AFC4-6F175D3DCCD1}">
              <a14:hiddenFill xmlns:a14="http://schemas.microsoft.com/office/drawing/2010/main">
                <a:noFill/>
              </a14:hiddenFill>
            </a:ext>
          </a:extLst>
        </p:spPr>
      </p:sp>
      <p:sp>
        <p:nvSpPr>
          <p:cNvPr id="183299" name="Notes Placeholder 2">
            <a:extLst>
              <a:ext uri="{FF2B5EF4-FFF2-40B4-BE49-F238E27FC236}">
                <a16:creationId xmlns:a16="http://schemas.microsoft.com/office/drawing/2014/main" id="{AE8E81CF-2C07-6840-B20F-999BBB14E347}"/>
              </a:ext>
            </a:extLst>
          </p:cNvPr>
          <p:cNvSpPr>
            <a:spLocks noGrp="1"/>
          </p:cNvSpPr>
          <p:nvPr>
            <p:ph type="body" idx="1"/>
          </p:nvPr>
        </p:nvSpPr>
        <p:spPr>
          <a:xfrm>
            <a:off x="688975" y="4352925"/>
            <a:ext cx="5499100" cy="4122738"/>
          </a:xfrm>
        </p:spPr>
        <p:txBody>
          <a:bodyPr lIns="91557" tIns="45778" rIns="91557" bIns="45778"/>
          <a:lstStyle/>
          <a:p>
            <a:endParaRPr lang="en-US" altLang="en-US"/>
          </a:p>
        </p:txBody>
      </p:sp>
      <p:sp>
        <p:nvSpPr>
          <p:cNvPr id="183300" name="Slide Number Placeholder 3">
            <a:extLst>
              <a:ext uri="{FF2B5EF4-FFF2-40B4-BE49-F238E27FC236}">
                <a16:creationId xmlns:a16="http://schemas.microsoft.com/office/drawing/2014/main" id="{28E195C9-CAD8-A822-4979-A9B92A63360D}"/>
              </a:ext>
            </a:extLst>
          </p:cNvPr>
          <p:cNvSpPr txBox="1">
            <a:spLocks noGrp="1"/>
          </p:cNvSpPr>
          <p:nvPr/>
        </p:nvSpPr>
        <p:spPr bwMode="auto">
          <a:xfrm>
            <a:off x="3895725" y="8702675"/>
            <a:ext cx="297973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57" tIns="45778" rIns="91557" bIns="45778"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lgn="r"/>
            <a:fld id="{8B117EE3-5C06-40C5-A690-7CC5D3967313}" type="slidenum">
              <a:rPr lang="en-US" altLang="en-US" sz="1200">
                <a:latin typeface="Calibri" panose="020F0502020204030204" pitchFamily="34" charset="0"/>
                <a:cs typeface="Arial" panose="020B0604020202020204" pitchFamily="34" charset="0"/>
              </a:rPr>
              <a:pPr algn="r"/>
              <a:t>9</a:t>
            </a:fld>
            <a:endParaRPr lang="en-US" altLang="en-US" sz="1200">
              <a:latin typeface="Calibri" panose="020F0502020204030204" pitchFamily="34" charset="0"/>
              <a:cs typeface="Arial" panose="020B0604020202020204" pitchFamily="34" charset="0"/>
            </a:endParaRPr>
          </a:p>
        </p:txBody>
      </p:sp>
      <p:sp>
        <p:nvSpPr>
          <p:cNvPr id="183301" name="Footer Placeholder 4">
            <a:extLst>
              <a:ext uri="{FF2B5EF4-FFF2-40B4-BE49-F238E27FC236}">
                <a16:creationId xmlns:a16="http://schemas.microsoft.com/office/drawing/2014/main" id="{CB7EFFAB-9D09-3517-832E-CFA8F9B77448}"/>
              </a:ext>
            </a:extLst>
          </p:cNvPr>
          <p:cNvSpPr txBox="1">
            <a:spLocks noGrp="1"/>
          </p:cNvSpPr>
          <p:nvPr/>
        </p:nvSpPr>
        <p:spPr bwMode="auto">
          <a:xfrm>
            <a:off x="0" y="8702675"/>
            <a:ext cx="297973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57" tIns="45778" rIns="91557" bIns="45778"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r>
              <a:rPr lang="en-US" altLang="en-US" sz="1200">
                <a:latin typeface="Calibri" panose="020F0502020204030204" pitchFamily="34" charset="0"/>
                <a:cs typeface="Arial" panose="020B0604020202020204" pitchFamily="34" charset="0"/>
              </a:rPr>
              <a:t>DIMITRIOS MAKRAKIS, SITE, U OF O</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E270FA6-6423-6C60-4CD7-9A06798A6564}"/>
              </a:ext>
            </a:extLst>
          </p:cNvPr>
          <p:cNvSpPr>
            <a:spLocks noGrp="1" noChangeArrowheads="1"/>
          </p:cNvSpPr>
          <p:nvPr>
            <p:ph type="sldNum" sz="quarter" idx="5"/>
          </p:nvPr>
        </p:nvSpPr>
        <p:spPr>
          <a:ln/>
        </p:spPr>
        <p:txBody>
          <a:bodyPr/>
          <a:lstStyle/>
          <a:p>
            <a:fld id="{0431E0A5-F220-4418-8774-D997D344B0B1}" type="slidenum">
              <a:rPr lang="en-US" altLang="en-US"/>
              <a:pPr/>
              <a:t>10</a:t>
            </a:fld>
            <a:endParaRPr lang="en-US" altLang="en-US"/>
          </a:p>
        </p:txBody>
      </p:sp>
      <p:sp>
        <p:nvSpPr>
          <p:cNvPr id="185346" name="Slide Image Placeholder 1">
            <a:extLst>
              <a:ext uri="{FF2B5EF4-FFF2-40B4-BE49-F238E27FC236}">
                <a16:creationId xmlns:a16="http://schemas.microsoft.com/office/drawing/2014/main" id="{FB600250-B611-0653-094E-D77B98113020}"/>
              </a:ext>
            </a:extLst>
          </p:cNvPr>
          <p:cNvSpPr>
            <a:spLocks noGrp="1" noRot="1" noChangeAspect="1" noTextEdit="1"/>
          </p:cNvSpPr>
          <p:nvPr>
            <p:ph type="sldImg"/>
          </p:nvPr>
        </p:nvSpPr>
        <p:spPr>
          <a:xfrm>
            <a:off x="385763" y="687388"/>
            <a:ext cx="6107112" cy="3436937"/>
          </a:xfrm>
          <a:ln/>
          <a:extLst>
            <a:ext uri="{909E8E84-426E-40DD-AFC4-6F175D3DCCD1}">
              <a14:hiddenFill xmlns:a14="http://schemas.microsoft.com/office/drawing/2010/main">
                <a:noFill/>
              </a14:hiddenFill>
            </a:ext>
          </a:extLst>
        </p:spPr>
      </p:sp>
      <p:sp>
        <p:nvSpPr>
          <p:cNvPr id="185347" name="Notes Placeholder 2">
            <a:extLst>
              <a:ext uri="{FF2B5EF4-FFF2-40B4-BE49-F238E27FC236}">
                <a16:creationId xmlns:a16="http://schemas.microsoft.com/office/drawing/2014/main" id="{E1E0F98B-B0E9-2637-0EBA-C50ACA70FBA1}"/>
              </a:ext>
            </a:extLst>
          </p:cNvPr>
          <p:cNvSpPr>
            <a:spLocks noGrp="1"/>
          </p:cNvSpPr>
          <p:nvPr>
            <p:ph type="body" idx="1"/>
          </p:nvPr>
        </p:nvSpPr>
        <p:spPr>
          <a:xfrm>
            <a:off x="688975" y="4352925"/>
            <a:ext cx="5499100" cy="4122738"/>
          </a:xfrm>
        </p:spPr>
        <p:txBody>
          <a:bodyPr lIns="91557" tIns="45778" rIns="91557" bIns="45778"/>
          <a:lstStyle/>
          <a:p>
            <a:endParaRPr lang="en-US" altLang="en-US"/>
          </a:p>
        </p:txBody>
      </p:sp>
      <p:sp>
        <p:nvSpPr>
          <p:cNvPr id="185348" name="Slide Number Placeholder 3">
            <a:extLst>
              <a:ext uri="{FF2B5EF4-FFF2-40B4-BE49-F238E27FC236}">
                <a16:creationId xmlns:a16="http://schemas.microsoft.com/office/drawing/2014/main" id="{34EF7B3D-8AEB-2D22-B4D5-9899F1DCA5E0}"/>
              </a:ext>
            </a:extLst>
          </p:cNvPr>
          <p:cNvSpPr txBox="1">
            <a:spLocks noGrp="1"/>
          </p:cNvSpPr>
          <p:nvPr/>
        </p:nvSpPr>
        <p:spPr bwMode="auto">
          <a:xfrm>
            <a:off x="3895725" y="8702675"/>
            <a:ext cx="297973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57" tIns="45778" rIns="91557" bIns="45778"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lgn="r"/>
            <a:fld id="{46F88876-E5A2-49E1-A443-14BE7B10A1F6}" type="slidenum">
              <a:rPr lang="en-US" altLang="en-US" sz="1200">
                <a:latin typeface="Calibri" panose="020F0502020204030204" pitchFamily="34" charset="0"/>
                <a:cs typeface="Arial" panose="020B0604020202020204" pitchFamily="34" charset="0"/>
              </a:rPr>
              <a:pPr algn="r"/>
              <a:t>10</a:t>
            </a:fld>
            <a:endParaRPr lang="en-US" altLang="en-US" sz="1200">
              <a:latin typeface="Calibri" panose="020F0502020204030204" pitchFamily="34" charset="0"/>
              <a:cs typeface="Arial" panose="020B0604020202020204" pitchFamily="34" charset="0"/>
            </a:endParaRPr>
          </a:p>
        </p:txBody>
      </p:sp>
      <p:sp>
        <p:nvSpPr>
          <p:cNvPr id="185349" name="Footer Placeholder 4">
            <a:extLst>
              <a:ext uri="{FF2B5EF4-FFF2-40B4-BE49-F238E27FC236}">
                <a16:creationId xmlns:a16="http://schemas.microsoft.com/office/drawing/2014/main" id="{2D09FE24-9905-48FF-ED05-68D0B68EE08D}"/>
              </a:ext>
            </a:extLst>
          </p:cNvPr>
          <p:cNvSpPr txBox="1">
            <a:spLocks noGrp="1"/>
          </p:cNvSpPr>
          <p:nvPr/>
        </p:nvSpPr>
        <p:spPr bwMode="auto">
          <a:xfrm>
            <a:off x="0" y="8702675"/>
            <a:ext cx="297973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57" tIns="45778" rIns="91557" bIns="45778"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r>
              <a:rPr lang="en-US" altLang="en-US" sz="1200">
                <a:latin typeface="Calibri" panose="020F0502020204030204" pitchFamily="34" charset="0"/>
                <a:cs typeface="Arial" panose="020B0604020202020204" pitchFamily="34" charset="0"/>
              </a:rPr>
              <a:t>DIMITRIOS MAKRAKIS, SITE, U OF O</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A273C2F-8A47-39E8-0C5E-0213D9B18202}"/>
              </a:ext>
            </a:extLst>
          </p:cNvPr>
          <p:cNvSpPr>
            <a:spLocks noGrp="1" noChangeArrowheads="1"/>
          </p:cNvSpPr>
          <p:nvPr>
            <p:ph type="sldNum" sz="quarter" idx="5"/>
          </p:nvPr>
        </p:nvSpPr>
        <p:spPr>
          <a:ln/>
        </p:spPr>
        <p:txBody>
          <a:bodyPr/>
          <a:lstStyle/>
          <a:p>
            <a:fld id="{46F720E0-FE0E-464B-853F-A4871E160CBE}" type="slidenum">
              <a:rPr lang="en-US" altLang="en-US"/>
              <a:pPr/>
              <a:t>11</a:t>
            </a:fld>
            <a:endParaRPr lang="en-US" altLang="en-US"/>
          </a:p>
        </p:txBody>
      </p:sp>
      <p:sp>
        <p:nvSpPr>
          <p:cNvPr id="187394" name="Slide Image Placeholder 1">
            <a:extLst>
              <a:ext uri="{FF2B5EF4-FFF2-40B4-BE49-F238E27FC236}">
                <a16:creationId xmlns:a16="http://schemas.microsoft.com/office/drawing/2014/main" id="{E36CC1F8-677D-0116-52C2-FCF6B8CAECA5}"/>
              </a:ext>
            </a:extLst>
          </p:cNvPr>
          <p:cNvSpPr>
            <a:spLocks noGrp="1" noRot="1" noChangeAspect="1" noTextEdit="1"/>
          </p:cNvSpPr>
          <p:nvPr>
            <p:ph type="sldImg"/>
          </p:nvPr>
        </p:nvSpPr>
        <p:spPr>
          <a:xfrm>
            <a:off x="385763" y="687388"/>
            <a:ext cx="6107112" cy="3436937"/>
          </a:xfrm>
          <a:ln/>
          <a:extLst>
            <a:ext uri="{909E8E84-426E-40DD-AFC4-6F175D3DCCD1}">
              <a14:hiddenFill xmlns:a14="http://schemas.microsoft.com/office/drawing/2010/main">
                <a:noFill/>
              </a14:hiddenFill>
            </a:ext>
          </a:extLst>
        </p:spPr>
      </p:sp>
      <p:sp>
        <p:nvSpPr>
          <p:cNvPr id="187395" name="Notes Placeholder 2">
            <a:extLst>
              <a:ext uri="{FF2B5EF4-FFF2-40B4-BE49-F238E27FC236}">
                <a16:creationId xmlns:a16="http://schemas.microsoft.com/office/drawing/2014/main" id="{624A6251-1523-EA7F-4F1A-35F73A626AAD}"/>
              </a:ext>
            </a:extLst>
          </p:cNvPr>
          <p:cNvSpPr>
            <a:spLocks noGrp="1"/>
          </p:cNvSpPr>
          <p:nvPr>
            <p:ph type="body" idx="1"/>
          </p:nvPr>
        </p:nvSpPr>
        <p:spPr>
          <a:xfrm>
            <a:off x="688975" y="4352925"/>
            <a:ext cx="5499100" cy="4122738"/>
          </a:xfrm>
        </p:spPr>
        <p:txBody>
          <a:bodyPr lIns="91557" tIns="45778" rIns="91557" bIns="45778"/>
          <a:lstStyle/>
          <a:p>
            <a:endParaRPr lang="en-US" altLang="en-US"/>
          </a:p>
        </p:txBody>
      </p:sp>
      <p:sp>
        <p:nvSpPr>
          <p:cNvPr id="187396" name="Slide Number Placeholder 3">
            <a:extLst>
              <a:ext uri="{FF2B5EF4-FFF2-40B4-BE49-F238E27FC236}">
                <a16:creationId xmlns:a16="http://schemas.microsoft.com/office/drawing/2014/main" id="{D189DB82-BBDA-59B2-9EE2-E8A102D38341}"/>
              </a:ext>
            </a:extLst>
          </p:cNvPr>
          <p:cNvSpPr txBox="1">
            <a:spLocks noGrp="1"/>
          </p:cNvSpPr>
          <p:nvPr/>
        </p:nvSpPr>
        <p:spPr bwMode="auto">
          <a:xfrm>
            <a:off x="3895725" y="8702675"/>
            <a:ext cx="297973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57" tIns="45778" rIns="91557" bIns="45778"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lgn="r"/>
            <a:fld id="{BE5D7C57-981A-4FD5-9A46-E232ACFF80CE}" type="slidenum">
              <a:rPr lang="en-US" altLang="en-US" sz="1200">
                <a:latin typeface="Calibri" panose="020F0502020204030204" pitchFamily="34" charset="0"/>
                <a:cs typeface="Arial" panose="020B0604020202020204" pitchFamily="34" charset="0"/>
              </a:rPr>
              <a:pPr algn="r"/>
              <a:t>11</a:t>
            </a:fld>
            <a:endParaRPr lang="en-US" altLang="en-US" sz="1200">
              <a:latin typeface="Calibri" panose="020F0502020204030204" pitchFamily="34" charset="0"/>
              <a:cs typeface="Arial" panose="020B0604020202020204" pitchFamily="34" charset="0"/>
            </a:endParaRPr>
          </a:p>
        </p:txBody>
      </p:sp>
      <p:sp>
        <p:nvSpPr>
          <p:cNvPr id="187397" name="Footer Placeholder 4">
            <a:extLst>
              <a:ext uri="{FF2B5EF4-FFF2-40B4-BE49-F238E27FC236}">
                <a16:creationId xmlns:a16="http://schemas.microsoft.com/office/drawing/2014/main" id="{8CB5CBD7-6B42-99C7-DCDB-8F7919C6E6F4}"/>
              </a:ext>
            </a:extLst>
          </p:cNvPr>
          <p:cNvSpPr txBox="1">
            <a:spLocks noGrp="1"/>
          </p:cNvSpPr>
          <p:nvPr/>
        </p:nvSpPr>
        <p:spPr bwMode="auto">
          <a:xfrm>
            <a:off x="0" y="8702675"/>
            <a:ext cx="297973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57" tIns="45778" rIns="91557" bIns="45778"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r>
              <a:rPr lang="en-US" altLang="en-US" sz="1200">
                <a:latin typeface="Calibri" panose="020F0502020204030204" pitchFamily="34" charset="0"/>
                <a:cs typeface="Arial" panose="020B0604020202020204" pitchFamily="34" charset="0"/>
              </a:rPr>
              <a:t>DIMITRIOS MAKRAKIS, SITE, U OF O</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r>
              <a:rPr lang="en-US" altLang="en-US"/>
              <a:t>CEG 4188</a:t>
            </a:r>
          </a:p>
        </p:txBody>
      </p:sp>
      <p:sp>
        <p:nvSpPr>
          <p:cNvPr id="6" name="Slide Number Placeholder 5"/>
          <p:cNvSpPr>
            <a:spLocks noGrp="1"/>
          </p:cNvSpPr>
          <p:nvPr>
            <p:ph type="sldNum" sz="quarter" idx="12"/>
          </p:nvPr>
        </p:nvSpPr>
        <p:spPr/>
        <p:txBody>
          <a:bodyPr/>
          <a:lstStyle/>
          <a:p>
            <a:r>
              <a:rPr lang="en-US" altLang="en-US"/>
              <a:t>1-</a:t>
            </a:r>
            <a:fld id="{22CADC12-6C3D-49C5-8F8B-295B4AC36277}" type="slidenum">
              <a:rPr lang="en-US" altLang="en-US" smtClean="0"/>
              <a:pPr/>
              <a:t>‹#›</a:t>
            </a:fld>
            <a:endParaRPr lang="en-US" altLang="en-US"/>
          </a:p>
        </p:txBody>
      </p:sp>
    </p:spTree>
    <p:extLst>
      <p:ext uri="{BB962C8B-B14F-4D97-AF65-F5344CB8AC3E}">
        <p14:creationId xmlns:p14="http://schemas.microsoft.com/office/powerpoint/2010/main" val="2145549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r>
              <a:rPr lang="en-US" altLang="en-US"/>
              <a:t>CEG 4188</a:t>
            </a:r>
          </a:p>
        </p:txBody>
      </p:sp>
      <p:sp>
        <p:nvSpPr>
          <p:cNvPr id="6" name="Slide Number Placeholder 5"/>
          <p:cNvSpPr>
            <a:spLocks noGrp="1"/>
          </p:cNvSpPr>
          <p:nvPr>
            <p:ph type="sldNum" sz="quarter" idx="12"/>
          </p:nvPr>
        </p:nvSpPr>
        <p:spPr/>
        <p:txBody>
          <a:bodyPr/>
          <a:lstStyle/>
          <a:p>
            <a:r>
              <a:rPr lang="en-US" altLang="en-US"/>
              <a:t>1-</a:t>
            </a:r>
            <a:fld id="{75265393-E1A8-41A2-A924-5C84DA125171}" type="slidenum">
              <a:rPr lang="en-US" altLang="en-US" smtClean="0"/>
              <a:pPr/>
              <a:t>‹#›</a:t>
            </a:fld>
            <a:endParaRPr lang="en-US" altLang="en-US"/>
          </a:p>
        </p:txBody>
      </p:sp>
    </p:spTree>
    <p:extLst>
      <p:ext uri="{BB962C8B-B14F-4D97-AF65-F5344CB8AC3E}">
        <p14:creationId xmlns:p14="http://schemas.microsoft.com/office/powerpoint/2010/main" val="653839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r>
              <a:rPr lang="en-US" altLang="en-US"/>
              <a:t>CEG 4188</a:t>
            </a:r>
          </a:p>
        </p:txBody>
      </p:sp>
      <p:sp>
        <p:nvSpPr>
          <p:cNvPr id="6" name="Slide Number Placeholder 5"/>
          <p:cNvSpPr>
            <a:spLocks noGrp="1"/>
          </p:cNvSpPr>
          <p:nvPr>
            <p:ph type="sldNum" sz="quarter" idx="12"/>
          </p:nvPr>
        </p:nvSpPr>
        <p:spPr/>
        <p:txBody>
          <a:bodyPr/>
          <a:lstStyle/>
          <a:p>
            <a:r>
              <a:rPr lang="en-US" altLang="en-US"/>
              <a:t>1-</a:t>
            </a:r>
            <a:fld id="{95333CB8-E4C7-437E-9A73-E36144CA33D6}" type="slidenum">
              <a:rPr lang="en-US" altLang="en-US" smtClean="0"/>
              <a:pPr/>
              <a:t>‹#›</a:t>
            </a:fld>
            <a:endParaRPr lang="en-US" altLang="en-US"/>
          </a:p>
        </p:txBody>
      </p:sp>
    </p:spTree>
    <p:extLst>
      <p:ext uri="{BB962C8B-B14F-4D97-AF65-F5344CB8AC3E}">
        <p14:creationId xmlns:p14="http://schemas.microsoft.com/office/powerpoint/2010/main" val="2234000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r>
              <a:rPr lang="en-US" altLang="en-US"/>
              <a:t>CEG 4188</a:t>
            </a:r>
          </a:p>
        </p:txBody>
      </p:sp>
      <p:sp>
        <p:nvSpPr>
          <p:cNvPr id="6" name="Slide Number Placeholder 5"/>
          <p:cNvSpPr>
            <a:spLocks noGrp="1"/>
          </p:cNvSpPr>
          <p:nvPr>
            <p:ph type="sldNum" sz="quarter" idx="12"/>
          </p:nvPr>
        </p:nvSpPr>
        <p:spPr/>
        <p:txBody>
          <a:bodyPr/>
          <a:lstStyle/>
          <a:p>
            <a:r>
              <a:rPr lang="en-US" altLang="en-US"/>
              <a:t>1-</a:t>
            </a:r>
            <a:fld id="{3738CDF8-527B-4365-9CF5-0599F44FBA50}" type="slidenum">
              <a:rPr lang="en-US" altLang="en-US" smtClean="0"/>
              <a:pPr/>
              <a:t>‹#›</a:t>
            </a:fld>
            <a:endParaRPr lang="en-US" altLang="en-US"/>
          </a:p>
        </p:txBody>
      </p:sp>
    </p:spTree>
    <p:extLst>
      <p:ext uri="{BB962C8B-B14F-4D97-AF65-F5344CB8AC3E}">
        <p14:creationId xmlns:p14="http://schemas.microsoft.com/office/powerpoint/2010/main" val="1827027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r>
              <a:rPr lang="en-US" altLang="en-US"/>
              <a:t>CEG 4188</a:t>
            </a:r>
          </a:p>
        </p:txBody>
      </p:sp>
      <p:sp>
        <p:nvSpPr>
          <p:cNvPr id="6" name="Slide Number Placeholder 5"/>
          <p:cNvSpPr>
            <a:spLocks noGrp="1"/>
          </p:cNvSpPr>
          <p:nvPr>
            <p:ph type="sldNum" sz="quarter" idx="12"/>
          </p:nvPr>
        </p:nvSpPr>
        <p:spPr/>
        <p:txBody>
          <a:bodyPr/>
          <a:lstStyle/>
          <a:p>
            <a:r>
              <a:rPr lang="en-US" altLang="en-US"/>
              <a:t>1-</a:t>
            </a:r>
            <a:fld id="{133438E2-2008-49A7-B1B0-7445A19DF0F5}" type="slidenum">
              <a:rPr lang="en-US" altLang="en-US" smtClean="0"/>
              <a:pPr/>
              <a:t>‹#›</a:t>
            </a:fld>
            <a:endParaRPr lang="en-US" altLang="en-US"/>
          </a:p>
        </p:txBody>
      </p:sp>
    </p:spTree>
    <p:extLst>
      <p:ext uri="{BB962C8B-B14F-4D97-AF65-F5344CB8AC3E}">
        <p14:creationId xmlns:p14="http://schemas.microsoft.com/office/powerpoint/2010/main" val="2675015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r>
              <a:rPr lang="en-US" altLang="en-US"/>
              <a:t>CEG 4188</a:t>
            </a:r>
          </a:p>
        </p:txBody>
      </p:sp>
      <p:sp>
        <p:nvSpPr>
          <p:cNvPr id="7" name="Slide Number Placeholder 6"/>
          <p:cNvSpPr>
            <a:spLocks noGrp="1"/>
          </p:cNvSpPr>
          <p:nvPr>
            <p:ph type="sldNum" sz="quarter" idx="12"/>
          </p:nvPr>
        </p:nvSpPr>
        <p:spPr/>
        <p:txBody>
          <a:bodyPr/>
          <a:lstStyle/>
          <a:p>
            <a:r>
              <a:rPr lang="en-US" altLang="en-US"/>
              <a:t>1-</a:t>
            </a:r>
            <a:fld id="{8310CA0A-0E06-4639-B947-F3BCEC68A214}" type="slidenum">
              <a:rPr lang="en-US" altLang="en-US" smtClean="0"/>
              <a:pPr/>
              <a:t>‹#›</a:t>
            </a:fld>
            <a:endParaRPr lang="en-US" altLang="en-US"/>
          </a:p>
        </p:txBody>
      </p:sp>
    </p:spTree>
    <p:extLst>
      <p:ext uri="{BB962C8B-B14F-4D97-AF65-F5344CB8AC3E}">
        <p14:creationId xmlns:p14="http://schemas.microsoft.com/office/powerpoint/2010/main" val="1392578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ltLang="en-US"/>
          </a:p>
        </p:txBody>
      </p:sp>
      <p:sp>
        <p:nvSpPr>
          <p:cNvPr id="8" name="Footer Placeholder 7"/>
          <p:cNvSpPr>
            <a:spLocks noGrp="1"/>
          </p:cNvSpPr>
          <p:nvPr>
            <p:ph type="ftr" sz="quarter" idx="11"/>
          </p:nvPr>
        </p:nvSpPr>
        <p:spPr/>
        <p:txBody>
          <a:bodyPr/>
          <a:lstStyle/>
          <a:p>
            <a:r>
              <a:rPr lang="en-US" altLang="en-US"/>
              <a:t>CEG 4188</a:t>
            </a:r>
          </a:p>
        </p:txBody>
      </p:sp>
      <p:sp>
        <p:nvSpPr>
          <p:cNvPr id="9" name="Slide Number Placeholder 8"/>
          <p:cNvSpPr>
            <a:spLocks noGrp="1"/>
          </p:cNvSpPr>
          <p:nvPr>
            <p:ph type="sldNum" sz="quarter" idx="12"/>
          </p:nvPr>
        </p:nvSpPr>
        <p:spPr/>
        <p:txBody>
          <a:bodyPr/>
          <a:lstStyle/>
          <a:p>
            <a:r>
              <a:rPr lang="en-US" altLang="en-US"/>
              <a:t>1-</a:t>
            </a:r>
            <a:fld id="{E7C16754-ADD1-4CBB-B956-74C9E075E533}" type="slidenum">
              <a:rPr lang="en-US" altLang="en-US" smtClean="0"/>
              <a:pPr/>
              <a:t>‹#›</a:t>
            </a:fld>
            <a:endParaRPr lang="en-US" altLang="en-US"/>
          </a:p>
        </p:txBody>
      </p:sp>
    </p:spTree>
    <p:extLst>
      <p:ext uri="{BB962C8B-B14F-4D97-AF65-F5344CB8AC3E}">
        <p14:creationId xmlns:p14="http://schemas.microsoft.com/office/powerpoint/2010/main" val="651807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ltLang="en-US"/>
          </a:p>
        </p:txBody>
      </p:sp>
      <p:sp>
        <p:nvSpPr>
          <p:cNvPr id="4" name="Footer Placeholder 3"/>
          <p:cNvSpPr>
            <a:spLocks noGrp="1"/>
          </p:cNvSpPr>
          <p:nvPr>
            <p:ph type="ftr" sz="quarter" idx="11"/>
          </p:nvPr>
        </p:nvSpPr>
        <p:spPr/>
        <p:txBody>
          <a:bodyPr/>
          <a:lstStyle/>
          <a:p>
            <a:r>
              <a:rPr lang="en-US" altLang="en-US"/>
              <a:t>CEG 4188</a:t>
            </a:r>
          </a:p>
        </p:txBody>
      </p:sp>
      <p:sp>
        <p:nvSpPr>
          <p:cNvPr id="5" name="Slide Number Placeholder 4"/>
          <p:cNvSpPr>
            <a:spLocks noGrp="1"/>
          </p:cNvSpPr>
          <p:nvPr>
            <p:ph type="sldNum" sz="quarter" idx="12"/>
          </p:nvPr>
        </p:nvSpPr>
        <p:spPr/>
        <p:txBody>
          <a:bodyPr/>
          <a:lstStyle/>
          <a:p>
            <a:r>
              <a:rPr lang="en-US" altLang="en-US"/>
              <a:t>1-</a:t>
            </a:r>
            <a:fld id="{AA972AA4-9F12-419F-9C1F-0A67E8F5F0EC}" type="slidenum">
              <a:rPr lang="en-US" altLang="en-US" smtClean="0"/>
              <a:pPr/>
              <a:t>‹#›</a:t>
            </a:fld>
            <a:endParaRPr lang="en-US" altLang="en-US"/>
          </a:p>
        </p:txBody>
      </p:sp>
    </p:spTree>
    <p:extLst>
      <p:ext uri="{BB962C8B-B14F-4D97-AF65-F5344CB8AC3E}">
        <p14:creationId xmlns:p14="http://schemas.microsoft.com/office/powerpoint/2010/main" val="1861919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en-US"/>
          </a:p>
        </p:txBody>
      </p:sp>
      <p:sp>
        <p:nvSpPr>
          <p:cNvPr id="3" name="Footer Placeholder 2"/>
          <p:cNvSpPr>
            <a:spLocks noGrp="1"/>
          </p:cNvSpPr>
          <p:nvPr>
            <p:ph type="ftr" sz="quarter" idx="11"/>
          </p:nvPr>
        </p:nvSpPr>
        <p:spPr/>
        <p:txBody>
          <a:bodyPr/>
          <a:lstStyle/>
          <a:p>
            <a:r>
              <a:rPr lang="en-US" altLang="en-US"/>
              <a:t>CEG 4188</a:t>
            </a:r>
          </a:p>
        </p:txBody>
      </p:sp>
      <p:sp>
        <p:nvSpPr>
          <p:cNvPr id="4" name="Slide Number Placeholder 3"/>
          <p:cNvSpPr>
            <a:spLocks noGrp="1"/>
          </p:cNvSpPr>
          <p:nvPr>
            <p:ph type="sldNum" sz="quarter" idx="12"/>
          </p:nvPr>
        </p:nvSpPr>
        <p:spPr/>
        <p:txBody>
          <a:bodyPr/>
          <a:lstStyle/>
          <a:p>
            <a:r>
              <a:rPr lang="en-US" altLang="en-US"/>
              <a:t>1-</a:t>
            </a:r>
            <a:fld id="{A878ACF6-9034-43D5-AB89-645951D67435}" type="slidenum">
              <a:rPr lang="en-US" altLang="en-US" smtClean="0"/>
              <a:pPr/>
              <a:t>‹#›</a:t>
            </a:fld>
            <a:endParaRPr lang="en-US" altLang="en-US"/>
          </a:p>
        </p:txBody>
      </p:sp>
    </p:spTree>
    <p:extLst>
      <p:ext uri="{BB962C8B-B14F-4D97-AF65-F5344CB8AC3E}">
        <p14:creationId xmlns:p14="http://schemas.microsoft.com/office/powerpoint/2010/main" val="105017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r>
              <a:rPr lang="en-US" altLang="en-US"/>
              <a:t>CEG 4188</a:t>
            </a:r>
          </a:p>
        </p:txBody>
      </p:sp>
      <p:sp>
        <p:nvSpPr>
          <p:cNvPr id="7" name="Slide Number Placeholder 6"/>
          <p:cNvSpPr>
            <a:spLocks noGrp="1"/>
          </p:cNvSpPr>
          <p:nvPr>
            <p:ph type="sldNum" sz="quarter" idx="12"/>
          </p:nvPr>
        </p:nvSpPr>
        <p:spPr/>
        <p:txBody>
          <a:bodyPr/>
          <a:lstStyle/>
          <a:p>
            <a:r>
              <a:rPr lang="en-US" altLang="en-US"/>
              <a:t>1-</a:t>
            </a:r>
            <a:fld id="{775F215A-43DA-456E-8EDC-3FEBC5B55279}" type="slidenum">
              <a:rPr lang="en-US" altLang="en-US" smtClean="0"/>
              <a:pPr/>
              <a:t>‹#›</a:t>
            </a:fld>
            <a:endParaRPr lang="en-US" altLang="en-US"/>
          </a:p>
        </p:txBody>
      </p:sp>
    </p:spTree>
    <p:extLst>
      <p:ext uri="{BB962C8B-B14F-4D97-AF65-F5344CB8AC3E}">
        <p14:creationId xmlns:p14="http://schemas.microsoft.com/office/powerpoint/2010/main" val="1779016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r>
              <a:rPr lang="en-US" altLang="en-US"/>
              <a:t>CEG 4188</a:t>
            </a:r>
          </a:p>
        </p:txBody>
      </p:sp>
      <p:sp>
        <p:nvSpPr>
          <p:cNvPr id="7" name="Slide Number Placeholder 6"/>
          <p:cNvSpPr>
            <a:spLocks noGrp="1"/>
          </p:cNvSpPr>
          <p:nvPr>
            <p:ph type="sldNum" sz="quarter" idx="12"/>
          </p:nvPr>
        </p:nvSpPr>
        <p:spPr/>
        <p:txBody>
          <a:bodyPr/>
          <a:lstStyle/>
          <a:p>
            <a:r>
              <a:rPr lang="en-US" altLang="en-US"/>
              <a:t>1-</a:t>
            </a:r>
            <a:fld id="{B027EB61-C77F-418E-98BD-82D1F5D678DD}" type="slidenum">
              <a:rPr lang="en-US" altLang="en-US" smtClean="0"/>
              <a:pPr/>
              <a:t>‹#›</a:t>
            </a:fld>
            <a:endParaRPr lang="en-US" altLang="en-US"/>
          </a:p>
        </p:txBody>
      </p:sp>
    </p:spTree>
    <p:extLst>
      <p:ext uri="{BB962C8B-B14F-4D97-AF65-F5344CB8AC3E}">
        <p14:creationId xmlns:p14="http://schemas.microsoft.com/office/powerpoint/2010/main" val="1152000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en-US"/>
              <a:t>CEG 4188</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altLang="en-US"/>
              <a:t>1-</a:t>
            </a:r>
            <a:fld id="{81F2379D-F8C3-4153-ADEE-C56A03205510}" type="slidenum">
              <a:rPr lang="en-US" altLang="en-US" smtClean="0"/>
              <a:pPr/>
              <a:t>‹#›</a:t>
            </a:fld>
            <a:endParaRPr lang="en-US" altLang="en-US"/>
          </a:p>
        </p:txBody>
      </p:sp>
    </p:spTree>
    <p:extLst>
      <p:ext uri="{BB962C8B-B14F-4D97-AF65-F5344CB8AC3E}">
        <p14:creationId xmlns:p14="http://schemas.microsoft.com/office/powerpoint/2010/main" val="217004600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customXml" Target="../ink/ink2.xml"/><Relationship Id="rId5" Type="http://schemas.openxmlformats.org/officeDocument/2006/relationships/image" Target="../media/image14.png"/><Relationship Id="rId4" Type="http://schemas.openxmlformats.org/officeDocument/2006/relationships/customXml" Target="../ink/ink1.xml"/><Relationship Id="rId9"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oleObject" Target="../embeddings/oleObject4.bin"/><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image" Target="../media/image3.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image" Target="../media/image4.png"/><Relationship Id="rId7" Type="http://schemas.openxmlformats.org/officeDocument/2006/relationships/oleObject" Target="../embeddings/oleObject5.bin"/><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oleObject" Target="../embeddings/oleObject8.bin"/><Relationship Id="rId5" Type="http://schemas.openxmlformats.org/officeDocument/2006/relationships/image" Target="../media/image6.png"/><Relationship Id="rId10" Type="http://schemas.openxmlformats.org/officeDocument/2006/relationships/oleObject" Target="../embeddings/oleObject7.bin"/><Relationship Id="rId4" Type="http://schemas.openxmlformats.org/officeDocument/2006/relationships/image" Target="../media/image5.png"/><Relationship Id="rId9" Type="http://schemas.openxmlformats.org/officeDocument/2006/relationships/oleObject" Target="../embeddings/oleObject6.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C4B74832-0636-1B6C-836B-BAFF1FD37084}"/>
              </a:ext>
            </a:extLst>
          </p:cNvPr>
          <p:cNvSpPr>
            <a:spLocks noGrp="1" noChangeArrowheads="1"/>
          </p:cNvSpPr>
          <p:nvPr>
            <p:ph type="ctrTitle"/>
          </p:nvPr>
        </p:nvSpPr>
        <p:spPr>
          <a:xfrm>
            <a:off x="1676400" y="685800"/>
            <a:ext cx="8839200" cy="5638800"/>
          </a:xfrm>
        </p:spPr>
        <p:txBody>
          <a:bodyPr anchor="ctr"/>
          <a:lstStyle/>
          <a:p>
            <a:r>
              <a:rPr lang="en-US" altLang="en-US" sz="4400" dirty="0"/>
              <a:t>Types of Communication and Protocols</a:t>
            </a:r>
            <a:endParaRPr lang="en-CA" altLang="en-US" sz="2400" dirty="0"/>
          </a:p>
        </p:txBody>
      </p:sp>
      <p:sp>
        <p:nvSpPr>
          <p:cNvPr id="4" name="Slide Number Placeholder 5">
            <a:extLst>
              <a:ext uri="{FF2B5EF4-FFF2-40B4-BE49-F238E27FC236}">
                <a16:creationId xmlns:a16="http://schemas.microsoft.com/office/drawing/2014/main" id="{B054EBFE-B89A-1E16-67ED-6431F1DDCDDB}"/>
              </a:ext>
            </a:extLst>
          </p:cNvPr>
          <p:cNvSpPr>
            <a:spLocks noGrp="1"/>
          </p:cNvSpPr>
          <p:nvPr>
            <p:ph type="sldNum" sz="quarter" idx="12"/>
          </p:nvPr>
        </p:nvSpPr>
        <p:spPr/>
        <p:txBody>
          <a:bodyPr/>
          <a:lstStyle/>
          <a:p>
            <a:r>
              <a:rPr lang="en-US" altLang="en-US"/>
              <a:t>1-</a:t>
            </a:r>
            <a:fld id="{7BEA2BF7-C2A8-4C96-B37C-602EE865B9F8}" type="slidenum">
              <a:rPr lang="en-US" altLang="en-US"/>
              <a:pPr/>
              <a:t>1</a:t>
            </a:fld>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EFB2251E-D71F-FBAF-019C-4A048CB90CDF}"/>
              </a:ext>
            </a:extLst>
          </p:cNvPr>
          <p:cNvSpPr>
            <a:spLocks noGrp="1"/>
          </p:cNvSpPr>
          <p:nvPr>
            <p:ph type="sldNum" sz="quarter" idx="12"/>
          </p:nvPr>
        </p:nvSpPr>
        <p:spPr/>
        <p:txBody>
          <a:bodyPr/>
          <a:lstStyle/>
          <a:p>
            <a:r>
              <a:rPr lang="en-US" altLang="en-US"/>
              <a:t>1-</a:t>
            </a:r>
            <a:fld id="{074B57EA-2C24-40F9-AA26-3B3AFED680CA}" type="slidenum">
              <a:rPr lang="en-US" altLang="en-US"/>
              <a:pPr/>
              <a:t>10</a:t>
            </a:fld>
            <a:endParaRPr lang="en-US" altLang="en-US"/>
          </a:p>
        </p:txBody>
      </p:sp>
      <p:sp>
        <p:nvSpPr>
          <p:cNvPr id="2" name="Title 1">
            <a:extLst>
              <a:ext uri="{FF2B5EF4-FFF2-40B4-BE49-F238E27FC236}">
                <a16:creationId xmlns:a16="http://schemas.microsoft.com/office/drawing/2014/main" id="{236E04A5-4125-A12E-91DA-16EB66B8C6B7}"/>
              </a:ext>
            </a:extLst>
          </p:cNvPr>
          <p:cNvSpPr>
            <a:spLocks noGrp="1"/>
          </p:cNvSpPr>
          <p:nvPr>
            <p:ph type="title" idx="4294967295"/>
          </p:nvPr>
        </p:nvSpPr>
        <p:spPr>
          <a:xfrm>
            <a:off x="1905000" y="152400"/>
            <a:ext cx="8305800" cy="676275"/>
          </a:xfrm>
          <a:noFill/>
          <a:ln>
            <a:miter lim="800000"/>
            <a:headEnd/>
            <a:tailEnd/>
          </a:ln>
        </p:spPr>
        <p:txBody>
          <a:bodyPr vert="horz" wrap="square" lIns="0" tIns="45720" rIns="0" bIns="0" numCol="1" anchor="b" anchorCtr="0" compatLnSpc="1">
            <a:prstTxWarp prst="textNoShape">
              <a:avLst/>
            </a:prstTxWarp>
            <a:normAutofit fontScale="90000"/>
            <a:scene3d>
              <a:camera prst="orthographicFront"/>
              <a:lightRig rig="freezing" dir="t">
                <a:rot lat="0" lon="0" rev="5640000"/>
              </a:lightRig>
            </a:scene3d>
            <a:sp3d prstMaterial="flat">
              <a:contourClr>
                <a:schemeClr val="tx2"/>
              </a:contourClr>
            </a:sp3d>
          </a:bodyPr>
          <a:lstStyle/>
          <a:p>
            <a:pPr algn="ctr" fontAlgn="auto">
              <a:spcAft>
                <a:spcPts val="0"/>
              </a:spcAft>
              <a:defRPr/>
            </a:pPr>
            <a:r>
              <a:rPr lang="en-US" sz="4800" dirty="0"/>
              <a:t>Metropolitan Area Networks (MAN)</a:t>
            </a:r>
          </a:p>
        </p:txBody>
      </p:sp>
      <p:pic>
        <p:nvPicPr>
          <p:cNvPr id="184324" name="Picture 3">
            <a:extLst>
              <a:ext uri="{FF2B5EF4-FFF2-40B4-BE49-F238E27FC236}">
                <a16:creationId xmlns:a16="http://schemas.microsoft.com/office/drawing/2014/main" id="{4B57523E-3E08-74EE-CCFF-F33758B2A4FF}"/>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1208089"/>
            <a:ext cx="6554788" cy="409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84327" name="TextBox 4">
            <a:extLst>
              <a:ext uri="{FF2B5EF4-FFF2-40B4-BE49-F238E27FC236}">
                <a16:creationId xmlns:a16="http://schemas.microsoft.com/office/drawing/2014/main" id="{49B5DB4A-85DC-00B8-45F3-D6CCCEB8DE01}"/>
              </a:ext>
            </a:extLst>
          </p:cNvPr>
          <p:cNvSpPr txBox="1">
            <a:spLocks noChangeArrowheads="1"/>
          </p:cNvSpPr>
          <p:nvPr/>
        </p:nvSpPr>
        <p:spPr bwMode="auto">
          <a:xfrm>
            <a:off x="1828800" y="5646003"/>
            <a:ext cx="85344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r>
              <a:rPr lang="en-US" altLang="en-US" u="sng" dirty="0">
                <a:latin typeface="Arial" panose="020B0604020202020204" pitchFamily="34" charset="0"/>
                <a:cs typeface="Arial" panose="020B0604020202020204" pitchFamily="34" charset="0"/>
              </a:rPr>
              <a:t>Examples:</a:t>
            </a:r>
            <a:r>
              <a:rPr lang="en-US" altLang="en-US" dirty="0">
                <a:latin typeface="Arial" panose="020B0604020202020204" pitchFamily="34" charset="0"/>
                <a:cs typeface="Arial" panose="020B0604020202020204" pitchFamily="34" charset="0"/>
              </a:rPr>
              <a:t> Ottawa-Carleton Research Institute (</a:t>
            </a:r>
            <a:r>
              <a:rPr lang="en-US" altLang="en-US" dirty="0">
                <a:solidFill>
                  <a:srgbClr val="C00000"/>
                </a:solidFill>
                <a:latin typeface="Arial" panose="020B0604020202020204" pitchFamily="34" charset="0"/>
                <a:cs typeface="Arial" panose="020B0604020202020204" pitchFamily="34" charset="0"/>
              </a:rPr>
              <a:t>OCRI</a:t>
            </a:r>
            <a:r>
              <a:rPr lang="en-US" altLang="en-US" dirty="0">
                <a:latin typeface="Arial" panose="020B0604020202020204" pitchFamily="34" charset="0"/>
                <a:cs typeface="Arial" panose="020B0604020202020204" pitchFamily="34" charset="0"/>
              </a:rPr>
              <a:t>) MAN,</a:t>
            </a:r>
          </a:p>
          <a:p>
            <a:r>
              <a:rPr lang="en-US" altLang="en-US" dirty="0">
                <a:latin typeface="Arial" panose="020B0604020202020204" pitchFamily="34" charset="0"/>
                <a:cs typeface="Arial" panose="020B0604020202020204" pitchFamily="34" charset="0"/>
              </a:rPr>
              <a:t>National Capital Institute on Telecommunications (</a:t>
            </a:r>
            <a:r>
              <a:rPr lang="en-US" altLang="en-US" dirty="0">
                <a:solidFill>
                  <a:srgbClr val="C00000"/>
                </a:solidFill>
                <a:latin typeface="Arial" panose="020B0604020202020204" pitchFamily="34" charset="0"/>
                <a:cs typeface="Arial" panose="020B0604020202020204" pitchFamily="34" charset="0"/>
              </a:rPr>
              <a:t>NCIT</a:t>
            </a:r>
            <a:r>
              <a:rPr lang="en-US" altLang="en-US" dirty="0">
                <a:latin typeface="Arial" panose="020B0604020202020204" pitchFamily="34" charset="0"/>
                <a:cs typeface="Arial" panose="020B0604020202020204" pitchFamily="34" charset="0"/>
              </a:rPr>
              <a:t>) MAN </a:t>
            </a:r>
          </a:p>
        </p:txBody>
      </p:sp>
      <p:sp>
        <p:nvSpPr>
          <p:cNvPr id="8" name="Rounded Rectangle 7">
            <a:extLst>
              <a:ext uri="{FF2B5EF4-FFF2-40B4-BE49-F238E27FC236}">
                <a16:creationId xmlns:a16="http://schemas.microsoft.com/office/drawing/2014/main" id="{7C221CFF-31E6-3FA5-82AD-527A22D56CF3}"/>
              </a:ext>
            </a:extLst>
          </p:cNvPr>
          <p:cNvSpPr/>
          <p:nvPr/>
        </p:nvSpPr>
        <p:spPr>
          <a:xfrm>
            <a:off x="2590800" y="1066801"/>
            <a:ext cx="7010400" cy="4354513"/>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9BDE55C9-CD4E-084A-9CBF-BD2F30E7C2F5}"/>
              </a:ext>
            </a:extLst>
          </p:cNvPr>
          <p:cNvSpPr>
            <a:spLocks noGrp="1"/>
          </p:cNvSpPr>
          <p:nvPr>
            <p:ph type="sldNum" sz="quarter" idx="12"/>
          </p:nvPr>
        </p:nvSpPr>
        <p:spPr/>
        <p:txBody>
          <a:bodyPr/>
          <a:lstStyle/>
          <a:p>
            <a:r>
              <a:rPr lang="en-US" altLang="en-US"/>
              <a:t>1-</a:t>
            </a:r>
            <a:fld id="{CD9C3018-2080-4FB0-BF86-E02697EB3476}" type="slidenum">
              <a:rPr lang="en-US" altLang="en-US"/>
              <a:pPr/>
              <a:t>11</a:t>
            </a:fld>
            <a:endParaRPr lang="en-US" altLang="en-US"/>
          </a:p>
        </p:txBody>
      </p:sp>
      <p:sp>
        <p:nvSpPr>
          <p:cNvPr id="2" name="Rectangle 2">
            <a:extLst>
              <a:ext uri="{FF2B5EF4-FFF2-40B4-BE49-F238E27FC236}">
                <a16:creationId xmlns:a16="http://schemas.microsoft.com/office/drawing/2014/main" id="{CB10C251-1977-B5D5-1A92-F04EAF8CF17F}"/>
              </a:ext>
            </a:extLst>
          </p:cNvPr>
          <p:cNvSpPr txBox="1">
            <a:spLocks noChangeArrowheads="1"/>
          </p:cNvSpPr>
          <p:nvPr/>
        </p:nvSpPr>
        <p:spPr>
          <a:xfrm>
            <a:off x="2209800" y="136524"/>
            <a:ext cx="7772400" cy="930275"/>
          </a:xfrm>
          <a:prstGeom prst="rect">
            <a:avLst/>
          </a:prstGeom>
        </p:spPr>
        <p:txBody>
          <a:bodyPr/>
          <a:lstStyle/>
          <a:p>
            <a:pPr algn="ctr" fontAlgn="auto">
              <a:spcAft>
                <a:spcPts val="0"/>
              </a:spcAft>
              <a:defRPr/>
            </a:pPr>
            <a:r>
              <a:rPr lang="en-US" sz="4400" dirty="0">
                <a:latin typeface="+mj-lt"/>
                <a:ea typeface="+mj-ea"/>
                <a:cs typeface="+mj-cs"/>
              </a:rPr>
              <a:t>Wide Area Networks (WAN)</a:t>
            </a:r>
          </a:p>
        </p:txBody>
      </p:sp>
      <p:sp>
        <p:nvSpPr>
          <p:cNvPr id="186373" name="TextBox 3">
            <a:extLst>
              <a:ext uri="{FF2B5EF4-FFF2-40B4-BE49-F238E27FC236}">
                <a16:creationId xmlns:a16="http://schemas.microsoft.com/office/drawing/2014/main" id="{CF3CDD6B-75EA-E776-BFDA-209E6741C848}"/>
              </a:ext>
            </a:extLst>
          </p:cNvPr>
          <p:cNvSpPr txBox="1">
            <a:spLocks noChangeArrowheads="1"/>
          </p:cNvSpPr>
          <p:nvPr/>
        </p:nvSpPr>
        <p:spPr bwMode="auto">
          <a:xfrm>
            <a:off x="838200" y="5955268"/>
            <a:ext cx="10515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r>
              <a:rPr lang="en-US" altLang="en-US" sz="1800" u="sng">
                <a:latin typeface="Arial" panose="020B0604020202020204" pitchFamily="34" charset="0"/>
                <a:cs typeface="Arial" panose="020B0604020202020204" pitchFamily="34" charset="0"/>
              </a:rPr>
              <a:t>Example:</a:t>
            </a:r>
            <a:r>
              <a:rPr lang="en-US" altLang="en-US" sz="1800">
                <a:latin typeface="Arial" panose="020B0604020202020204" pitchFamily="34" charset="0"/>
                <a:cs typeface="Arial" panose="020B0604020202020204" pitchFamily="34" charset="0"/>
              </a:rPr>
              <a:t> Canadian Network for the Advancement of Research, Industry and Education (</a:t>
            </a:r>
            <a:r>
              <a:rPr lang="en-US" altLang="en-US" sz="1800">
                <a:solidFill>
                  <a:srgbClr val="C00000"/>
                </a:solidFill>
                <a:latin typeface="Arial" panose="020B0604020202020204" pitchFamily="34" charset="0"/>
                <a:cs typeface="Arial" panose="020B0604020202020204" pitchFamily="34" charset="0"/>
              </a:rPr>
              <a:t>CANARIE</a:t>
            </a:r>
            <a:r>
              <a:rPr lang="en-US" altLang="en-US" sz="1800">
                <a:latin typeface="Arial" panose="020B0604020202020204" pitchFamily="34" charset="0"/>
                <a:cs typeface="Arial" panose="020B0604020202020204" pitchFamily="34" charset="0"/>
              </a:rPr>
              <a:t>).</a:t>
            </a:r>
          </a:p>
        </p:txBody>
      </p:sp>
      <p:sp>
        <p:nvSpPr>
          <p:cNvPr id="6" name="Rectangle 5">
            <a:extLst>
              <a:ext uri="{FF2B5EF4-FFF2-40B4-BE49-F238E27FC236}">
                <a16:creationId xmlns:a16="http://schemas.microsoft.com/office/drawing/2014/main" id="{E134C31D-A8B1-B73E-C0B8-2E93AE87E8ED}"/>
              </a:ext>
            </a:extLst>
          </p:cNvPr>
          <p:cNvSpPr/>
          <p:nvPr/>
        </p:nvSpPr>
        <p:spPr>
          <a:xfrm>
            <a:off x="1600200" y="3124200"/>
            <a:ext cx="3276600" cy="1828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sp>
        <p:nvSpPr>
          <p:cNvPr id="7" name="Rectangle 6">
            <a:extLst>
              <a:ext uri="{FF2B5EF4-FFF2-40B4-BE49-F238E27FC236}">
                <a16:creationId xmlns:a16="http://schemas.microsoft.com/office/drawing/2014/main" id="{8F800BD8-E122-5B9C-65D3-AD8B511B0837}"/>
              </a:ext>
            </a:extLst>
          </p:cNvPr>
          <p:cNvSpPr/>
          <p:nvPr/>
        </p:nvSpPr>
        <p:spPr>
          <a:xfrm>
            <a:off x="4800600" y="4038600"/>
            <a:ext cx="11430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pic>
        <p:nvPicPr>
          <p:cNvPr id="186377" name="Picture 11">
            <a:extLst>
              <a:ext uri="{FF2B5EF4-FFF2-40B4-BE49-F238E27FC236}">
                <a16:creationId xmlns:a16="http://schemas.microsoft.com/office/drawing/2014/main" id="{778B9420-B7D3-6687-02DA-F542D0DA97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4206" y="1149350"/>
            <a:ext cx="5538788" cy="471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A00857B-B258-29B8-FF6C-95AFA8735869}"/>
              </a:ext>
            </a:extLst>
          </p:cNvPr>
          <p:cNvSpPr>
            <a:spLocks noGrp="1"/>
          </p:cNvSpPr>
          <p:nvPr>
            <p:ph type="sldNum" sz="quarter" idx="12"/>
          </p:nvPr>
        </p:nvSpPr>
        <p:spPr/>
        <p:txBody>
          <a:bodyPr/>
          <a:lstStyle/>
          <a:p>
            <a:r>
              <a:rPr lang="en-US" altLang="en-US"/>
              <a:t>1-</a:t>
            </a:r>
            <a:fld id="{9EEDFC3A-0018-469A-BA75-3B1AB8E98FE5}" type="slidenum">
              <a:rPr lang="en-US" altLang="en-US"/>
              <a:pPr/>
              <a:t>12</a:t>
            </a:fld>
            <a:endParaRPr lang="en-US" altLang="en-US"/>
          </a:p>
        </p:txBody>
      </p:sp>
      <p:sp>
        <p:nvSpPr>
          <p:cNvPr id="188418" name="Rectangle 2">
            <a:extLst>
              <a:ext uri="{FF2B5EF4-FFF2-40B4-BE49-F238E27FC236}">
                <a16:creationId xmlns:a16="http://schemas.microsoft.com/office/drawing/2014/main" id="{3B74C3D4-3AFA-903F-2269-4187C0939078}"/>
              </a:ext>
            </a:extLst>
          </p:cNvPr>
          <p:cNvSpPr>
            <a:spLocks noGrp="1" noChangeArrowheads="1"/>
          </p:cNvSpPr>
          <p:nvPr>
            <p:ph type="title" idx="4294967295"/>
          </p:nvPr>
        </p:nvSpPr>
        <p:spPr>
          <a:xfrm>
            <a:off x="838200" y="152400"/>
            <a:ext cx="10515600" cy="838200"/>
          </a:xfrm>
        </p:spPr>
        <p:txBody>
          <a:bodyPr vert="horz" wrap="square" lIns="0" tIns="45720" rIns="0" bIns="0" numCol="1" anchor="b" anchorCtr="0" compatLnSpc="1">
            <a:prstTxWarp prst="textNoShape">
              <a:avLst/>
            </a:prstTxWarp>
          </a:bodyPr>
          <a:lstStyle/>
          <a:p>
            <a:pPr algn="ctr"/>
            <a:r>
              <a:rPr lang="en-US" altLang="en-US" dirty="0"/>
              <a:t>Wide Area Networks (WAN)</a:t>
            </a:r>
          </a:p>
        </p:txBody>
      </p:sp>
      <p:sp>
        <p:nvSpPr>
          <p:cNvPr id="188419" name="Rectangle 3">
            <a:extLst>
              <a:ext uri="{FF2B5EF4-FFF2-40B4-BE49-F238E27FC236}">
                <a16:creationId xmlns:a16="http://schemas.microsoft.com/office/drawing/2014/main" id="{231D630B-FB4A-9062-656F-68126321637B}"/>
              </a:ext>
            </a:extLst>
          </p:cNvPr>
          <p:cNvSpPr>
            <a:spLocks noGrp="1" noChangeArrowheads="1"/>
          </p:cNvSpPr>
          <p:nvPr>
            <p:ph idx="4294967295"/>
          </p:nvPr>
        </p:nvSpPr>
        <p:spPr>
          <a:xfrm>
            <a:off x="533400" y="1295400"/>
            <a:ext cx="11049000" cy="4419600"/>
          </a:xfrm>
        </p:spPr>
        <p:txBody>
          <a:bodyPr/>
          <a:lstStyle/>
          <a:p>
            <a:pPr marL="273050" indent="-273050"/>
            <a:r>
              <a:rPr lang="en-US" altLang="en-US" sz="3600" dirty="0">
                <a:solidFill>
                  <a:srgbClr val="C00000"/>
                </a:solidFill>
              </a:rPr>
              <a:t>Traditionally, WANs have been implemented using one of two technologies</a:t>
            </a:r>
          </a:p>
          <a:p>
            <a:pPr marL="730250" lvl="1" indent="-273050"/>
            <a:r>
              <a:rPr lang="en-US" altLang="en-US" sz="3200" dirty="0"/>
              <a:t>Circuit Switching</a:t>
            </a:r>
          </a:p>
          <a:p>
            <a:pPr marL="730250" lvl="1" indent="-273050"/>
            <a:r>
              <a:rPr lang="en-US" altLang="en-US" sz="3200" dirty="0"/>
              <a:t>Packet Switching</a:t>
            </a:r>
          </a:p>
          <a:p>
            <a:pPr marL="1096963" lvl="2" indent="-246063"/>
            <a:r>
              <a:rPr lang="en-US" altLang="en-US" sz="2800" dirty="0"/>
              <a:t>Datagram</a:t>
            </a:r>
          </a:p>
          <a:p>
            <a:pPr marL="1096963" lvl="2" indent="-246063"/>
            <a:r>
              <a:rPr lang="en-US" altLang="en-US" sz="2800" dirty="0"/>
              <a:t>Virtual Circuit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36AC3AF-3D00-31AD-DA1F-38CAA6494F2E}"/>
              </a:ext>
            </a:extLst>
          </p:cNvPr>
          <p:cNvSpPr>
            <a:spLocks noGrp="1"/>
          </p:cNvSpPr>
          <p:nvPr>
            <p:ph type="sldNum" sz="quarter" idx="12"/>
          </p:nvPr>
        </p:nvSpPr>
        <p:spPr/>
        <p:txBody>
          <a:bodyPr/>
          <a:lstStyle/>
          <a:p>
            <a:r>
              <a:rPr lang="en-US" altLang="en-US"/>
              <a:t>1-</a:t>
            </a:r>
            <a:fld id="{59C5831A-394C-4977-ABE8-F1BC31075CA5}" type="slidenum">
              <a:rPr lang="en-US" altLang="en-US"/>
              <a:pPr/>
              <a:t>13</a:t>
            </a:fld>
            <a:endParaRPr lang="en-US" altLang="en-US"/>
          </a:p>
        </p:txBody>
      </p:sp>
      <p:sp>
        <p:nvSpPr>
          <p:cNvPr id="190466" name="Rectangle 2">
            <a:extLst>
              <a:ext uri="{FF2B5EF4-FFF2-40B4-BE49-F238E27FC236}">
                <a16:creationId xmlns:a16="http://schemas.microsoft.com/office/drawing/2014/main" id="{9332503E-E154-80F9-E36B-E660E0E970C0}"/>
              </a:ext>
            </a:extLst>
          </p:cNvPr>
          <p:cNvSpPr>
            <a:spLocks noGrp="1" noChangeArrowheads="1"/>
          </p:cNvSpPr>
          <p:nvPr>
            <p:ph type="title" idx="4294967295"/>
          </p:nvPr>
        </p:nvSpPr>
        <p:spPr>
          <a:xfrm>
            <a:off x="1981200" y="304800"/>
            <a:ext cx="8229600" cy="609600"/>
          </a:xfrm>
        </p:spPr>
        <p:txBody>
          <a:bodyPr vert="horz" wrap="square" lIns="0" tIns="45720" rIns="0" bIns="0" numCol="1" anchor="b" anchorCtr="0" compatLnSpc="1">
            <a:prstTxWarp prst="textNoShape">
              <a:avLst/>
            </a:prstTxWarp>
            <a:noAutofit/>
          </a:bodyPr>
          <a:lstStyle/>
          <a:p>
            <a:pPr algn="ctr"/>
            <a:r>
              <a:rPr kumimoji="1" lang="en-US" altLang="en-US" dirty="0"/>
              <a:t>Circuit Switching</a:t>
            </a:r>
          </a:p>
        </p:txBody>
      </p:sp>
      <p:sp>
        <p:nvSpPr>
          <p:cNvPr id="190467" name="Rectangle 3">
            <a:extLst>
              <a:ext uri="{FF2B5EF4-FFF2-40B4-BE49-F238E27FC236}">
                <a16:creationId xmlns:a16="http://schemas.microsoft.com/office/drawing/2014/main" id="{73A693BC-B930-1294-ABBF-83F6D66451BF}"/>
              </a:ext>
            </a:extLst>
          </p:cNvPr>
          <p:cNvSpPr>
            <a:spLocks noGrp="1" noChangeArrowheads="1"/>
          </p:cNvSpPr>
          <p:nvPr>
            <p:ph idx="4294967295"/>
          </p:nvPr>
        </p:nvSpPr>
        <p:spPr>
          <a:xfrm>
            <a:off x="533400" y="1143000"/>
            <a:ext cx="11201400" cy="5181600"/>
          </a:xfrm>
        </p:spPr>
        <p:txBody>
          <a:bodyPr/>
          <a:lstStyle/>
          <a:p>
            <a:pPr marL="273050" indent="-273050"/>
            <a:r>
              <a:rPr kumimoji="1" lang="en-US" altLang="en-US" sz="2900" dirty="0"/>
              <a:t>Uses a dedicated path between two stations</a:t>
            </a:r>
          </a:p>
          <a:p>
            <a:pPr marL="273050" indent="-273050"/>
            <a:r>
              <a:rPr kumimoji="1" lang="en-US" altLang="en-US" sz="2900" dirty="0"/>
              <a:t>Process consists of three phases</a:t>
            </a:r>
          </a:p>
          <a:p>
            <a:pPr marL="639763" lvl="1" indent="-246063"/>
            <a:r>
              <a:rPr kumimoji="1" lang="en-US" altLang="en-US" sz="2400" dirty="0"/>
              <a:t>establish</a:t>
            </a:r>
          </a:p>
          <a:p>
            <a:pPr marL="639763" lvl="1" indent="-246063"/>
            <a:r>
              <a:rPr kumimoji="1" lang="en-US" altLang="en-US" sz="2400" dirty="0"/>
              <a:t>transfer</a:t>
            </a:r>
          </a:p>
          <a:p>
            <a:pPr marL="639763" lvl="1" indent="-246063"/>
            <a:r>
              <a:rPr kumimoji="1" lang="en-US" altLang="en-US" sz="2400" dirty="0"/>
              <a:t>disconnect</a:t>
            </a:r>
          </a:p>
          <a:p>
            <a:pPr marL="273050" indent="-273050"/>
            <a:r>
              <a:rPr kumimoji="1" lang="en-US" altLang="en-US" sz="2900" dirty="0">
                <a:solidFill>
                  <a:srgbClr val="FF0000"/>
                </a:solidFill>
              </a:rPr>
              <a:t>Bandwidth inefficient</a:t>
            </a:r>
          </a:p>
          <a:p>
            <a:pPr marL="639763" lvl="1" indent="-246063"/>
            <a:r>
              <a:rPr kumimoji="1" lang="en-US" altLang="en-US" sz="2400" dirty="0"/>
              <a:t>channel capacity dedicated for duration of connection</a:t>
            </a:r>
          </a:p>
          <a:p>
            <a:pPr marL="639763" lvl="1" indent="-246063"/>
            <a:r>
              <a:rPr kumimoji="1" lang="en-US" altLang="en-US" sz="2400" dirty="0"/>
              <a:t>if no data, capacity wasted</a:t>
            </a:r>
          </a:p>
          <a:p>
            <a:pPr marL="273050" indent="-273050"/>
            <a:r>
              <a:rPr kumimoji="1" lang="en-US" altLang="en-US" sz="2900" dirty="0">
                <a:solidFill>
                  <a:schemeClr val="accent1"/>
                </a:solidFill>
              </a:rPr>
              <a:t>Set up (connection) takes time</a:t>
            </a:r>
          </a:p>
          <a:p>
            <a:pPr marL="273050" indent="-273050"/>
            <a:r>
              <a:rPr kumimoji="1" lang="en-US" altLang="en-US" sz="2900" dirty="0"/>
              <a:t>Once connected, transfer is transparent</a:t>
            </a:r>
          </a:p>
          <a:p>
            <a:pPr marL="273050" indent="-273050"/>
            <a:r>
              <a:rPr kumimoji="1" lang="en-US" altLang="en-US" sz="2900" dirty="0">
                <a:solidFill>
                  <a:srgbClr val="FF0000"/>
                </a:solidFill>
              </a:rPr>
              <a:t>Can provide deterministic performance guarantees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B744AF8-EEAD-5DF3-1C18-A0B3AC485858}"/>
              </a:ext>
            </a:extLst>
          </p:cNvPr>
          <p:cNvSpPr>
            <a:spLocks noGrp="1"/>
          </p:cNvSpPr>
          <p:nvPr>
            <p:ph type="sldNum" sz="quarter" idx="12"/>
          </p:nvPr>
        </p:nvSpPr>
        <p:spPr/>
        <p:txBody>
          <a:bodyPr/>
          <a:lstStyle/>
          <a:p>
            <a:r>
              <a:rPr lang="en-US" altLang="en-US"/>
              <a:t>1-</a:t>
            </a:r>
            <a:fld id="{4E69F77B-A1B4-4B6E-9723-7A75D4A6AA23}" type="slidenum">
              <a:rPr lang="en-US" altLang="en-US"/>
              <a:pPr/>
              <a:t>14</a:t>
            </a:fld>
            <a:endParaRPr lang="en-US" altLang="en-US"/>
          </a:p>
        </p:txBody>
      </p:sp>
      <p:sp>
        <p:nvSpPr>
          <p:cNvPr id="192516" name="Rectangle 2">
            <a:extLst>
              <a:ext uri="{FF2B5EF4-FFF2-40B4-BE49-F238E27FC236}">
                <a16:creationId xmlns:a16="http://schemas.microsoft.com/office/drawing/2014/main" id="{C39EB0A2-3569-DB0E-70C2-650CE0DA057E}"/>
              </a:ext>
            </a:extLst>
          </p:cNvPr>
          <p:cNvSpPr>
            <a:spLocks noGrp="1" noChangeArrowheads="1"/>
          </p:cNvSpPr>
          <p:nvPr>
            <p:ph type="title" idx="4294967295"/>
          </p:nvPr>
        </p:nvSpPr>
        <p:spPr>
          <a:xfrm>
            <a:off x="2133600" y="533400"/>
            <a:ext cx="8229600" cy="762000"/>
          </a:xfrm>
        </p:spPr>
        <p:txBody>
          <a:bodyPr vert="horz" wrap="square" lIns="0" tIns="45720" rIns="0" bIns="0" numCol="1" anchor="b" anchorCtr="0" compatLnSpc="1">
            <a:prstTxWarp prst="textNoShape">
              <a:avLst/>
            </a:prstTxWarp>
          </a:bodyPr>
          <a:lstStyle/>
          <a:p>
            <a:pPr algn="ctr"/>
            <a:r>
              <a:rPr kumimoji="1" lang="en-US" altLang="en-US" dirty="0"/>
              <a:t>Circuit Switching Network</a:t>
            </a:r>
          </a:p>
        </p:txBody>
      </p:sp>
      <p:pic>
        <p:nvPicPr>
          <p:cNvPr id="192518" name="Picture 6" descr="Circuit-Sw Network                                             0028288F  Mnementh                      BEAE7A2F:">
            <a:extLst>
              <a:ext uri="{FF2B5EF4-FFF2-40B4-BE49-F238E27FC236}">
                <a16:creationId xmlns:a16="http://schemas.microsoft.com/office/drawing/2014/main" id="{B19FD7BC-72F8-C9D9-0CFA-324DCF34CC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580" t="4633" r="3580" b="27794"/>
          <a:stretch>
            <a:fillRect/>
          </a:stretch>
        </p:blipFill>
        <p:spPr bwMode="auto">
          <a:xfrm>
            <a:off x="2362200" y="2046288"/>
            <a:ext cx="7469187" cy="420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2519" name="TextBox 3">
            <a:extLst>
              <a:ext uri="{FF2B5EF4-FFF2-40B4-BE49-F238E27FC236}">
                <a16:creationId xmlns:a16="http://schemas.microsoft.com/office/drawing/2014/main" id="{96F7FD0C-873A-BAA4-C0E3-52A1C1D603A4}"/>
              </a:ext>
            </a:extLst>
          </p:cNvPr>
          <p:cNvSpPr txBox="1">
            <a:spLocks noChangeArrowheads="1"/>
          </p:cNvSpPr>
          <p:nvPr/>
        </p:nvSpPr>
        <p:spPr bwMode="auto">
          <a:xfrm>
            <a:off x="2286000" y="1447801"/>
            <a:ext cx="8001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cs typeface="Arial" panose="020B0604020202020204" pitchFamily="34" charset="0"/>
              </a:rPr>
              <a:t>Example: </a:t>
            </a:r>
            <a:r>
              <a:rPr lang="en-US" altLang="en-US" dirty="0">
                <a:solidFill>
                  <a:srgbClr val="C00000"/>
                </a:solidFill>
                <a:latin typeface="Arial" panose="020B0604020202020204" pitchFamily="34" charset="0"/>
                <a:cs typeface="Arial" panose="020B0604020202020204" pitchFamily="34" charset="0"/>
              </a:rPr>
              <a:t>Public Service Telephone Network (PSTN)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24E3213-540A-169C-E527-79EA182DAC33}"/>
              </a:ext>
            </a:extLst>
          </p:cNvPr>
          <p:cNvSpPr>
            <a:spLocks noGrp="1"/>
          </p:cNvSpPr>
          <p:nvPr>
            <p:ph type="sldNum" sz="quarter" idx="12"/>
          </p:nvPr>
        </p:nvSpPr>
        <p:spPr/>
        <p:txBody>
          <a:bodyPr/>
          <a:lstStyle/>
          <a:p>
            <a:r>
              <a:rPr lang="en-US" altLang="en-US"/>
              <a:t>1-</a:t>
            </a:r>
            <a:fld id="{6FE4D3A7-78A1-4586-9520-4B5BA4E2781C}" type="slidenum">
              <a:rPr lang="en-US" altLang="en-US"/>
              <a:pPr/>
              <a:t>15</a:t>
            </a:fld>
            <a:endParaRPr lang="en-US" altLang="en-US"/>
          </a:p>
        </p:txBody>
      </p:sp>
      <p:sp>
        <p:nvSpPr>
          <p:cNvPr id="194563" name="Rectangle 2">
            <a:extLst>
              <a:ext uri="{FF2B5EF4-FFF2-40B4-BE49-F238E27FC236}">
                <a16:creationId xmlns:a16="http://schemas.microsoft.com/office/drawing/2014/main" id="{5EC00221-B5BD-FBAC-B5EB-BCC84172301F}"/>
              </a:ext>
            </a:extLst>
          </p:cNvPr>
          <p:cNvSpPr>
            <a:spLocks noGrp="1" noChangeArrowheads="1"/>
          </p:cNvSpPr>
          <p:nvPr>
            <p:ph type="title" idx="4294967295"/>
          </p:nvPr>
        </p:nvSpPr>
        <p:spPr>
          <a:xfrm>
            <a:off x="1219200" y="136524"/>
            <a:ext cx="9982200" cy="549275"/>
          </a:xfrm>
        </p:spPr>
        <p:txBody>
          <a:bodyPr vert="horz" wrap="square" lIns="0" tIns="45720" rIns="0" bIns="0" numCol="1" anchor="b" anchorCtr="0" compatLnSpc="1">
            <a:prstTxWarp prst="textNoShape">
              <a:avLst/>
            </a:prstTxWarp>
          </a:bodyPr>
          <a:lstStyle/>
          <a:p>
            <a:pPr algn="ctr"/>
            <a:r>
              <a:rPr kumimoji="1" lang="en-US" altLang="en-US" sz="3600" b="1" dirty="0"/>
              <a:t>Event Timing for Circuit Switching</a:t>
            </a:r>
          </a:p>
        </p:txBody>
      </p:sp>
      <p:pic>
        <p:nvPicPr>
          <p:cNvPr id="194562" name="Picture 5" descr="Event Timing                                                   0028288F  Mnementh                      BEAE7A2F:">
            <a:extLst>
              <a:ext uri="{FF2B5EF4-FFF2-40B4-BE49-F238E27FC236}">
                <a16:creationId xmlns:a16="http://schemas.microsoft.com/office/drawing/2014/main" id="{AB9EC97C-C218-EDCB-4B72-17D32CBCBB5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58" t="4633" r="58845" b="9265"/>
          <a:stretch/>
        </p:blipFill>
        <p:spPr bwMode="auto">
          <a:xfrm>
            <a:off x="1143000" y="909638"/>
            <a:ext cx="3733800" cy="556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7BE742B1-3230-3FA3-AB48-81EA91F1BB84}"/>
              </a:ext>
            </a:extLst>
          </p:cNvPr>
          <p:cNvSpPr/>
          <p:nvPr/>
        </p:nvSpPr>
        <p:spPr>
          <a:xfrm>
            <a:off x="5867400" y="1295400"/>
            <a:ext cx="381000"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sz="1800"/>
          </a:p>
        </p:txBody>
      </p:sp>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7DB63CED-A9D3-E0EF-FF55-252A7EF6722F}"/>
                  </a:ext>
                </a:extLst>
              </p14:cNvPr>
              <p14:cNvContentPartPr/>
              <p14:nvPr/>
            </p14:nvContentPartPr>
            <p14:xfrm>
              <a:off x="4718036" y="1574242"/>
              <a:ext cx="153000" cy="228240"/>
            </p14:xfrm>
          </p:contentPart>
        </mc:Choice>
        <mc:Fallback xmlns="">
          <p:pic>
            <p:nvPicPr>
              <p:cNvPr id="7" name="Ink 6">
                <a:extLst>
                  <a:ext uri="{FF2B5EF4-FFF2-40B4-BE49-F238E27FC236}">
                    <a16:creationId xmlns:a16="http://schemas.microsoft.com/office/drawing/2014/main" id="{7DB63CED-A9D3-E0EF-FF55-252A7EF6722F}"/>
                  </a:ext>
                </a:extLst>
              </p:cNvPr>
              <p:cNvPicPr/>
              <p:nvPr/>
            </p:nvPicPr>
            <p:blipFill>
              <a:blip r:embed="rId5"/>
              <a:stretch>
                <a:fillRect/>
              </a:stretch>
            </p:blipFill>
            <p:spPr>
              <a:xfrm>
                <a:off x="4664036" y="1466602"/>
                <a:ext cx="260640" cy="4438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DD6DFC77-2405-3845-AF52-9FC8E4A0C38B}"/>
                  </a:ext>
                </a:extLst>
              </p14:cNvPr>
              <p14:cNvContentPartPr/>
              <p14:nvPr/>
            </p14:nvContentPartPr>
            <p14:xfrm>
              <a:off x="4748636" y="1828042"/>
              <a:ext cx="360" cy="360"/>
            </p14:xfrm>
          </p:contentPart>
        </mc:Choice>
        <mc:Fallback xmlns="">
          <p:pic>
            <p:nvPicPr>
              <p:cNvPr id="8" name="Ink 7">
                <a:extLst>
                  <a:ext uri="{FF2B5EF4-FFF2-40B4-BE49-F238E27FC236}">
                    <a16:creationId xmlns:a16="http://schemas.microsoft.com/office/drawing/2014/main" id="{DD6DFC77-2405-3845-AF52-9FC8E4A0C38B}"/>
                  </a:ext>
                </a:extLst>
              </p:cNvPr>
              <p:cNvPicPr/>
              <p:nvPr/>
            </p:nvPicPr>
            <p:blipFill>
              <a:blip r:embed="rId7"/>
              <a:stretch>
                <a:fillRect/>
              </a:stretch>
            </p:blipFill>
            <p:spPr>
              <a:xfrm>
                <a:off x="4694996" y="172040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AD4636C6-5A24-2EE4-C8C3-D1C399B8E0DA}"/>
                  </a:ext>
                </a:extLst>
              </p14:cNvPr>
              <p14:cNvContentPartPr/>
              <p14:nvPr/>
            </p14:nvContentPartPr>
            <p14:xfrm>
              <a:off x="4748636" y="1307482"/>
              <a:ext cx="149040" cy="609480"/>
            </p14:xfrm>
          </p:contentPart>
        </mc:Choice>
        <mc:Fallback xmlns="">
          <p:pic>
            <p:nvPicPr>
              <p:cNvPr id="9" name="Ink 8">
                <a:extLst>
                  <a:ext uri="{FF2B5EF4-FFF2-40B4-BE49-F238E27FC236}">
                    <a16:creationId xmlns:a16="http://schemas.microsoft.com/office/drawing/2014/main" id="{AD4636C6-5A24-2EE4-C8C3-D1C399B8E0DA}"/>
                  </a:ext>
                </a:extLst>
              </p:cNvPr>
              <p:cNvPicPr/>
              <p:nvPr/>
            </p:nvPicPr>
            <p:blipFill>
              <a:blip r:embed="rId9"/>
              <a:stretch>
                <a:fillRect/>
              </a:stretch>
            </p:blipFill>
            <p:spPr>
              <a:xfrm>
                <a:off x="4685996" y="1244842"/>
                <a:ext cx="274680" cy="735120"/>
              </a:xfrm>
              <a:prstGeom prst="rect">
                <a:avLst/>
              </a:prstGeom>
            </p:spPr>
          </p:pic>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5F001CD-7555-36A7-17E2-2CFF1FA18485}"/>
              </a:ext>
            </a:extLst>
          </p:cNvPr>
          <p:cNvSpPr>
            <a:spLocks noGrp="1"/>
          </p:cNvSpPr>
          <p:nvPr>
            <p:ph type="sldNum" sz="quarter" idx="12"/>
          </p:nvPr>
        </p:nvSpPr>
        <p:spPr/>
        <p:txBody>
          <a:bodyPr/>
          <a:lstStyle/>
          <a:p>
            <a:r>
              <a:rPr lang="en-US" altLang="en-US"/>
              <a:t>1-</a:t>
            </a:r>
            <a:fld id="{F399FBCD-F575-4A53-BBEB-83C5BC7DF21F}" type="slidenum">
              <a:rPr lang="en-US" altLang="en-US"/>
              <a:pPr/>
              <a:t>16</a:t>
            </a:fld>
            <a:endParaRPr lang="en-US" altLang="en-US"/>
          </a:p>
        </p:txBody>
      </p:sp>
      <p:sp>
        <p:nvSpPr>
          <p:cNvPr id="196612" name="Rectangle 2">
            <a:extLst>
              <a:ext uri="{FF2B5EF4-FFF2-40B4-BE49-F238E27FC236}">
                <a16:creationId xmlns:a16="http://schemas.microsoft.com/office/drawing/2014/main" id="{71D2F771-F484-6B6C-8DB1-008748615993}"/>
              </a:ext>
            </a:extLst>
          </p:cNvPr>
          <p:cNvSpPr>
            <a:spLocks noGrp="1" noChangeArrowheads="1"/>
          </p:cNvSpPr>
          <p:nvPr>
            <p:ph type="title" idx="4294967295"/>
          </p:nvPr>
        </p:nvSpPr>
        <p:spPr>
          <a:xfrm>
            <a:off x="914400" y="228600"/>
            <a:ext cx="10363200" cy="762000"/>
          </a:xfrm>
        </p:spPr>
        <p:txBody>
          <a:bodyPr vert="horz" wrap="square" lIns="0" tIns="45720" rIns="0" bIns="0" numCol="1" anchor="b" anchorCtr="0" compatLnSpc="1">
            <a:prstTxWarp prst="textNoShape">
              <a:avLst/>
            </a:prstTxWarp>
          </a:bodyPr>
          <a:lstStyle/>
          <a:p>
            <a:pPr algn="ctr"/>
            <a:r>
              <a:rPr kumimoji="1" lang="en-GB" altLang="en-US" dirty="0"/>
              <a:t>Packet Switching</a:t>
            </a:r>
            <a:endParaRPr kumimoji="1" lang="en-US" altLang="en-US" dirty="0"/>
          </a:p>
        </p:txBody>
      </p:sp>
      <p:sp>
        <p:nvSpPr>
          <p:cNvPr id="196613" name="Rectangle 3">
            <a:extLst>
              <a:ext uri="{FF2B5EF4-FFF2-40B4-BE49-F238E27FC236}">
                <a16:creationId xmlns:a16="http://schemas.microsoft.com/office/drawing/2014/main" id="{B40D4219-F6E7-3BC5-0E47-3A98B51D2521}"/>
              </a:ext>
            </a:extLst>
          </p:cNvPr>
          <p:cNvSpPr>
            <a:spLocks noGrp="1" noChangeArrowheads="1"/>
          </p:cNvSpPr>
          <p:nvPr>
            <p:ph idx="4294967295"/>
          </p:nvPr>
        </p:nvSpPr>
        <p:spPr>
          <a:xfrm>
            <a:off x="685800" y="1524000"/>
            <a:ext cx="10820400" cy="4114800"/>
          </a:xfrm>
        </p:spPr>
        <p:txBody>
          <a:bodyPr/>
          <a:lstStyle/>
          <a:p>
            <a:pPr marL="273050" indent="-273050"/>
            <a:r>
              <a:rPr kumimoji="1" lang="en-US" altLang="en-US" sz="3300" dirty="0"/>
              <a:t>circuit switching was designed for voice</a:t>
            </a:r>
          </a:p>
          <a:p>
            <a:pPr marL="273050" indent="-273050"/>
            <a:r>
              <a:rPr kumimoji="1" lang="en-US" altLang="en-US" sz="3300" dirty="0"/>
              <a:t>packet switching was designed for data</a:t>
            </a:r>
          </a:p>
          <a:p>
            <a:pPr marL="273050" indent="-273050"/>
            <a:r>
              <a:rPr kumimoji="1" lang="en-US" altLang="en-US" sz="3300" dirty="0"/>
              <a:t>transmitted in </a:t>
            </a:r>
            <a:r>
              <a:rPr kumimoji="1" lang="en-US" altLang="en-US" sz="3300" dirty="0">
                <a:solidFill>
                  <a:srgbClr val="C00000"/>
                </a:solidFill>
              </a:rPr>
              <a:t>“small”</a:t>
            </a:r>
            <a:r>
              <a:rPr kumimoji="1" lang="en-US" altLang="en-US" sz="3300" dirty="0"/>
              <a:t> packets</a:t>
            </a:r>
          </a:p>
          <a:p>
            <a:pPr marL="273050" indent="-273050"/>
            <a:r>
              <a:rPr kumimoji="1" lang="en-US" altLang="en-US" sz="3300" dirty="0"/>
              <a:t>packet contains user data and control info</a:t>
            </a:r>
          </a:p>
          <a:p>
            <a:pPr marL="639763" lvl="1" indent="-246063"/>
            <a:r>
              <a:rPr kumimoji="1" lang="en-US" altLang="en-US" dirty="0"/>
              <a:t>user data may be part of a larger message</a:t>
            </a:r>
          </a:p>
          <a:p>
            <a:pPr marL="639763" lvl="1" indent="-246063"/>
            <a:r>
              <a:rPr kumimoji="1" lang="en-US" altLang="en-US" dirty="0"/>
              <a:t>control info includes routing (addressing) info</a:t>
            </a:r>
          </a:p>
          <a:p>
            <a:pPr marL="273050" indent="-273050"/>
            <a:r>
              <a:rPr kumimoji="1" lang="en-US" altLang="en-US" sz="3300" dirty="0"/>
              <a:t>packets are received, stored briefly (buffered) and passed on to the next node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F8C61DA-D885-C435-2950-AC93F6A7C20B}"/>
              </a:ext>
            </a:extLst>
          </p:cNvPr>
          <p:cNvSpPr>
            <a:spLocks noGrp="1"/>
          </p:cNvSpPr>
          <p:nvPr>
            <p:ph type="sldNum" sz="quarter" idx="12"/>
          </p:nvPr>
        </p:nvSpPr>
        <p:spPr/>
        <p:txBody>
          <a:bodyPr/>
          <a:lstStyle/>
          <a:p>
            <a:r>
              <a:rPr lang="en-US" altLang="en-US"/>
              <a:t>1-</a:t>
            </a:r>
            <a:fld id="{9D3E1281-A849-4656-A6D8-47C205D84ED3}" type="slidenum">
              <a:rPr lang="en-US" altLang="en-US"/>
              <a:pPr/>
              <a:t>17</a:t>
            </a:fld>
            <a:endParaRPr lang="en-US" altLang="en-US"/>
          </a:p>
        </p:txBody>
      </p:sp>
      <p:sp>
        <p:nvSpPr>
          <p:cNvPr id="198658" name="Rectangle 2">
            <a:extLst>
              <a:ext uri="{FF2B5EF4-FFF2-40B4-BE49-F238E27FC236}">
                <a16:creationId xmlns:a16="http://schemas.microsoft.com/office/drawing/2014/main" id="{651E8C49-3016-DF2D-9CA7-4DE31DC5FEEC}"/>
              </a:ext>
            </a:extLst>
          </p:cNvPr>
          <p:cNvSpPr>
            <a:spLocks noGrp="1" noChangeArrowheads="1"/>
          </p:cNvSpPr>
          <p:nvPr>
            <p:ph type="title" idx="4294967295"/>
          </p:nvPr>
        </p:nvSpPr>
        <p:spPr>
          <a:xfrm>
            <a:off x="1447800" y="228600"/>
            <a:ext cx="9220200" cy="685800"/>
          </a:xfrm>
        </p:spPr>
        <p:txBody>
          <a:bodyPr vert="horz" wrap="square" lIns="0" tIns="45720" rIns="0" bIns="0" numCol="1" anchor="b" anchorCtr="0" compatLnSpc="1">
            <a:prstTxWarp prst="textNoShape">
              <a:avLst/>
            </a:prstTxWarp>
          </a:bodyPr>
          <a:lstStyle/>
          <a:p>
            <a:pPr algn="ctr"/>
            <a:r>
              <a:rPr kumimoji="1" lang="en-GB" altLang="en-US" dirty="0"/>
              <a:t>Packet Switching</a:t>
            </a:r>
            <a:endParaRPr kumimoji="1" lang="en-US" altLang="en-US" dirty="0"/>
          </a:p>
        </p:txBody>
      </p:sp>
      <p:sp>
        <p:nvSpPr>
          <p:cNvPr id="41987" name="Rectangle 3">
            <a:extLst>
              <a:ext uri="{FF2B5EF4-FFF2-40B4-BE49-F238E27FC236}">
                <a16:creationId xmlns:a16="http://schemas.microsoft.com/office/drawing/2014/main" id="{A4E80984-E046-3A02-CDA7-7B865D975CD0}"/>
              </a:ext>
            </a:extLst>
          </p:cNvPr>
          <p:cNvSpPr>
            <a:spLocks noGrp="1" noChangeArrowheads="1"/>
          </p:cNvSpPr>
          <p:nvPr>
            <p:ph idx="4294967295"/>
          </p:nvPr>
        </p:nvSpPr>
        <p:spPr>
          <a:xfrm>
            <a:off x="685800" y="1231900"/>
            <a:ext cx="10820400" cy="4387850"/>
          </a:xfrm>
        </p:spPr>
        <p:txBody>
          <a:bodyPr>
            <a:normAutofit/>
          </a:bodyPr>
          <a:lstStyle/>
          <a:p>
            <a:pPr marL="273050" indent="-273050">
              <a:lnSpc>
                <a:spcPct val="90000"/>
              </a:lnSpc>
            </a:pPr>
            <a:r>
              <a:rPr kumimoji="1" lang="en-US" altLang="en-US" sz="3300" dirty="0"/>
              <a:t>Source breaks long message into “information transporting segments” (packets).</a:t>
            </a:r>
          </a:p>
          <a:p>
            <a:pPr marL="273050" indent="-273050">
              <a:lnSpc>
                <a:spcPct val="90000"/>
              </a:lnSpc>
            </a:pPr>
            <a:r>
              <a:rPr kumimoji="1" lang="en-US" altLang="en-US" sz="3300" dirty="0"/>
              <a:t>Packets are sent one at a time to the network.</a:t>
            </a:r>
          </a:p>
          <a:p>
            <a:pPr marL="273050" indent="-273050">
              <a:lnSpc>
                <a:spcPct val="90000"/>
              </a:lnSpc>
            </a:pPr>
            <a:r>
              <a:rPr kumimoji="1" lang="en-US" altLang="en-US" sz="3300" dirty="0"/>
              <a:t>Packets contain user data and control/signaling information.</a:t>
            </a:r>
          </a:p>
          <a:p>
            <a:pPr marL="639763" lvl="1" indent="-246063">
              <a:lnSpc>
                <a:spcPct val="90000"/>
              </a:lnSpc>
            </a:pPr>
            <a:r>
              <a:rPr kumimoji="1" lang="en-US" altLang="en-US" dirty="0"/>
              <a:t>user data may be part of a larger message</a:t>
            </a:r>
          </a:p>
          <a:p>
            <a:pPr marL="639763" lvl="1" indent="-246063">
              <a:lnSpc>
                <a:spcPct val="90000"/>
              </a:lnSpc>
            </a:pPr>
            <a:r>
              <a:rPr kumimoji="1" lang="en-US" altLang="en-US" dirty="0">
                <a:solidFill>
                  <a:srgbClr val="FF0066"/>
                </a:solidFill>
              </a:rPr>
              <a:t>control information includes routing/addressing information</a:t>
            </a:r>
          </a:p>
          <a:p>
            <a:pPr marL="273050" indent="-273050">
              <a:lnSpc>
                <a:spcPct val="90000"/>
              </a:lnSpc>
            </a:pPr>
            <a:r>
              <a:rPr kumimoji="1" lang="en-US" altLang="en-US" sz="3300" dirty="0"/>
              <a:t>Packets are received, </a:t>
            </a:r>
            <a:r>
              <a:rPr kumimoji="1" lang="en-US" altLang="en-US" sz="3300" dirty="0">
                <a:solidFill>
                  <a:srgbClr val="FF3300"/>
                </a:solidFill>
              </a:rPr>
              <a:t>stored “briefly” (buffered)</a:t>
            </a:r>
            <a:r>
              <a:rPr kumimoji="1" lang="en-US" altLang="en-US" sz="3300" dirty="0"/>
              <a:t> and are passed onto the next node.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7470174-B3AF-AC03-84E4-51B7E8118C7F}"/>
              </a:ext>
            </a:extLst>
          </p:cNvPr>
          <p:cNvSpPr>
            <a:spLocks noGrp="1"/>
          </p:cNvSpPr>
          <p:nvPr>
            <p:ph type="sldNum" sz="quarter" idx="12"/>
          </p:nvPr>
        </p:nvSpPr>
        <p:spPr/>
        <p:txBody>
          <a:bodyPr/>
          <a:lstStyle/>
          <a:p>
            <a:r>
              <a:rPr lang="en-US" altLang="en-US"/>
              <a:t>1-</a:t>
            </a:r>
            <a:fld id="{0E8AF55F-47B4-4FE7-9D5B-6308457D149C}" type="slidenum">
              <a:rPr lang="en-US" altLang="en-US"/>
              <a:pPr/>
              <a:t>18</a:t>
            </a:fld>
            <a:endParaRPr lang="en-US" altLang="en-US"/>
          </a:p>
        </p:txBody>
      </p:sp>
      <p:sp>
        <p:nvSpPr>
          <p:cNvPr id="200706" name="Rectangle 2">
            <a:extLst>
              <a:ext uri="{FF2B5EF4-FFF2-40B4-BE49-F238E27FC236}">
                <a16:creationId xmlns:a16="http://schemas.microsoft.com/office/drawing/2014/main" id="{209B4A72-9002-C005-E2B6-0EA7D4B51CFC}"/>
              </a:ext>
            </a:extLst>
          </p:cNvPr>
          <p:cNvSpPr>
            <a:spLocks noGrp="1" noChangeArrowheads="1"/>
          </p:cNvSpPr>
          <p:nvPr>
            <p:ph type="title" idx="4294967295"/>
          </p:nvPr>
        </p:nvSpPr>
        <p:spPr>
          <a:xfrm>
            <a:off x="2057400" y="152400"/>
            <a:ext cx="8229600" cy="762000"/>
          </a:xfrm>
        </p:spPr>
        <p:txBody>
          <a:bodyPr vert="horz" wrap="square" lIns="0" tIns="45720" rIns="0" bIns="0" numCol="1" anchor="b" anchorCtr="0" compatLnSpc="1">
            <a:prstTxWarp prst="textNoShape">
              <a:avLst/>
            </a:prstTxWarp>
          </a:bodyPr>
          <a:lstStyle/>
          <a:p>
            <a:pPr algn="ctr"/>
            <a:r>
              <a:rPr kumimoji="1" lang="en-US" altLang="en-US" dirty="0"/>
              <a:t>Characteristics</a:t>
            </a:r>
          </a:p>
        </p:txBody>
      </p:sp>
      <p:sp>
        <p:nvSpPr>
          <p:cNvPr id="200707" name="Rectangle 3">
            <a:extLst>
              <a:ext uri="{FF2B5EF4-FFF2-40B4-BE49-F238E27FC236}">
                <a16:creationId xmlns:a16="http://schemas.microsoft.com/office/drawing/2014/main" id="{1E84443F-DCE5-1506-50B4-451907EBD9DE}"/>
              </a:ext>
            </a:extLst>
          </p:cNvPr>
          <p:cNvSpPr>
            <a:spLocks noGrp="1" noChangeArrowheads="1"/>
          </p:cNvSpPr>
          <p:nvPr>
            <p:ph idx="4294967295"/>
          </p:nvPr>
        </p:nvSpPr>
        <p:spPr>
          <a:xfrm>
            <a:off x="685800" y="1143000"/>
            <a:ext cx="10668000" cy="4724400"/>
          </a:xfrm>
        </p:spPr>
        <p:txBody>
          <a:bodyPr/>
          <a:lstStyle/>
          <a:p>
            <a:pPr marL="273050" indent="-273050"/>
            <a:r>
              <a:rPr kumimoji="1" lang="en-US" altLang="en-US" sz="2900" dirty="0">
                <a:solidFill>
                  <a:schemeClr val="accent1"/>
                </a:solidFill>
              </a:rPr>
              <a:t>Line efficiency</a:t>
            </a:r>
          </a:p>
          <a:p>
            <a:pPr marL="639763" lvl="1" indent="-246063"/>
            <a:r>
              <a:rPr kumimoji="1" lang="en-US" altLang="en-US" sz="2400" dirty="0"/>
              <a:t>single link shared by many packets over time</a:t>
            </a:r>
          </a:p>
          <a:p>
            <a:pPr marL="639763" lvl="1" indent="-246063"/>
            <a:r>
              <a:rPr kumimoji="1" lang="en-US" altLang="en-US" sz="2400" dirty="0"/>
              <a:t>packets queued and transmitted as fast as possible</a:t>
            </a:r>
          </a:p>
          <a:p>
            <a:pPr marL="273050" indent="-273050"/>
            <a:r>
              <a:rPr kumimoji="1" lang="en-US" altLang="en-US" sz="2900" dirty="0">
                <a:solidFill>
                  <a:schemeClr val="accent1"/>
                </a:solidFill>
              </a:rPr>
              <a:t>Data rate conversion</a:t>
            </a:r>
          </a:p>
          <a:p>
            <a:pPr marL="639763" lvl="1" indent="-246063"/>
            <a:r>
              <a:rPr kumimoji="1" lang="en-US" altLang="en-US" sz="2400" dirty="0"/>
              <a:t>stations connect to local nodes at their own speed</a:t>
            </a:r>
          </a:p>
          <a:p>
            <a:pPr marL="639763" lvl="1" indent="-246063"/>
            <a:r>
              <a:rPr kumimoji="1" lang="en-US" altLang="en-US" sz="2400" dirty="0"/>
              <a:t>nodes buffer data if required to equalize rates</a:t>
            </a:r>
          </a:p>
          <a:p>
            <a:pPr marL="273050" indent="-273050"/>
            <a:r>
              <a:rPr kumimoji="1" lang="en-US" altLang="en-US" sz="2900" dirty="0">
                <a:solidFill>
                  <a:schemeClr val="accent1"/>
                </a:solidFill>
              </a:rPr>
              <a:t>Packets are accepted even when the “line” is busy</a:t>
            </a:r>
          </a:p>
          <a:p>
            <a:pPr marL="273050" indent="-273050"/>
            <a:r>
              <a:rPr kumimoji="1" lang="en-US" altLang="en-US" sz="2900" dirty="0">
                <a:solidFill>
                  <a:schemeClr val="accent1"/>
                </a:solidFill>
              </a:rPr>
              <a:t>Priorities can be used to support users’ needs</a:t>
            </a:r>
            <a:r>
              <a:rPr kumimoji="1" lang="en-US" altLang="en-US" sz="2900" dirty="0"/>
              <a:t>, </a:t>
            </a:r>
            <a:r>
              <a:rPr kumimoji="1" lang="en-US" altLang="en-US" sz="2900" u="sng" dirty="0"/>
              <a:t>instead of dedicating resources </a:t>
            </a:r>
            <a:r>
              <a:rPr kumimoji="1" lang="en-US" altLang="en-US" sz="2900" dirty="0">
                <a:solidFill>
                  <a:srgbClr val="FF3300"/>
                </a:solidFill>
              </a:rPr>
              <a:t>regardless if they are used or not</a:t>
            </a:r>
            <a:r>
              <a:rPr kumimoji="1" lang="en-US" altLang="en-US" sz="2900" dirty="0"/>
              <a:t> (</a:t>
            </a:r>
            <a:r>
              <a:rPr kumimoji="1" lang="en-US" altLang="en-US" sz="2900" u="sng" dirty="0"/>
              <a:t>becoming wasted</a:t>
            </a:r>
            <a:r>
              <a:rPr kumimoji="1" lang="en-US" altLang="en-US" sz="2900" dirty="0"/>
              <a:t> if they are not)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C740AB49-42F9-DA58-4088-5AE1618DAD8C}"/>
              </a:ext>
            </a:extLst>
          </p:cNvPr>
          <p:cNvSpPr>
            <a:spLocks noGrp="1"/>
          </p:cNvSpPr>
          <p:nvPr>
            <p:ph type="sldNum" sz="quarter" idx="12"/>
          </p:nvPr>
        </p:nvSpPr>
        <p:spPr/>
        <p:txBody>
          <a:bodyPr/>
          <a:lstStyle/>
          <a:p>
            <a:r>
              <a:rPr lang="en-US" altLang="en-US"/>
              <a:t>1-</a:t>
            </a:r>
            <a:fld id="{373A17D8-EFC3-4481-9EB1-CF7D35BFDC03}" type="slidenum">
              <a:rPr lang="en-US" altLang="en-US"/>
              <a:pPr/>
              <a:t>19</a:t>
            </a:fld>
            <a:endParaRPr lang="en-US" altLang="en-US"/>
          </a:p>
        </p:txBody>
      </p:sp>
      <p:sp>
        <p:nvSpPr>
          <p:cNvPr id="111618" name="Rectangle 2">
            <a:extLst>
              <a:ext uri="{FF2B5EF4-FFF2-40B4-BE49-F238E27FC236}">
                <a16:creationId xmlns:a16="http://schemas.microsoft.com/office/drawing/2014/main" id="{705A371F-374F-70B9-49B3-36D1277C648E}"/>
              </a:ext>
            </a:extLst>
          </p:cNvPr>
          <p:cNvSpPr>
            <a:spLocks noGrp="1" noChangeArrowheads="1"/>
          </p:cNvSpPr>
          <p:nvPr>
            <p:ph type="title" idx="4294967295"/>
          </p:nvPr>
        </p:nvSpPr>
        <p:spPr>
          <a:xfrm>
            <a:off x="533400" y="1600200"/>
            <a:ext cx="2819400" cy="1676400"/>
          </a:xfrm>
        </p:spPr>
        <p:txBody>
          <a:bodyPr vert="horz" wrap="square" lIns="0" tIns="45720" rIns="0" bIns="0" numCol="1" anchor="b" anchorCtr="0" compatLnSpc="1">
            <a:prstTxWarp prst="textNoShape">
              <a:avLst/>
            </a:prstTxWarp>
            <a:normAutofit/>
          </a:bodyPr>
          <a:lstStyle/>
          <a:p>
            <a:r>
              <a:rPr kumimoji="1" lang="en-GB" altLang="en-US" sz="3900" dirty="0"/>
              <a:t>Datagram</a:t>
            </a:r>
            <a:br>
              <a:rPr kumimoji="1" lang="en-GB" altLang="en-US" sz="3900" dirty="0"/>
            </a:br>
            <a:r>
              <a:rPr kumimoji="1" lang="en-GB" altLang="en-US" sz="3900" dirty="0"/>
              <a:t>Packet Switching</a:t>
            </a:r>
            <a:endParaRPr kumimoji="1" lang="en-US" altLang="en-US" sz="3900" dirty="0"/>
          </a:p>
        </p:txBody>
      </p:sp>
      <p:sp>
        <p:nvSpPr>
          <p:cNvPr id="7" name="Slide Number Placeholder 6">
            <a:extLst>
              <a:ext uri="{FF2B5EF4-FFF2-40B4-BE49-F238E27FC236}">
                <a16:creationId xmlns:a16="http://schemas.microsoft.com/office/drawing/2014/main" id="{8B9B7807-76DC-4796-9F72-A7EE188B2714}"/>
              </a:ext>
            </a:extLst>
          </p:cNvPr>
          <p:cNvSpPr txBox="1">
            <a:spLocks noGrp="1"/>
          </p:cNvSpPr>
          <p:nvPr/>
        </p:nvSpPr>
        <p:spPr>
          <a:xfrm>
            <a:off x="9448800" y="6356351"/>
            <a:ext cx="762000" cy="365125"/>
          </a:xfrm>
          <a:prstGeom prst="rect">
            <a:avLst/>
          </a:prstGeom>
          <a:noFill/>
        </p:spPr>
        <p:txBody>
          <a:bodyPr lIns="0" tIns="0" rIns="0" bIns="0"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lgn="r"/>
            <a:fld id="{8EF08048-A08D-4362-982F-85D8698F7F3F}" type="slidenum">
              <a:rPr lang="en-US" altLang="en-US" sz="1200">
                <a:solidFill>
                  <a:srgbClr val="045C75"/>
                </a:solidFill>
                <a:latin typeface="Arial" panose="020B0604020202020204" pitchFamily="34" charset="0"/>
                <a:cs typeface="Arial" panose="020B0604020202020204" pitchFamily="34" charset="0"/>
              </a:rPr>
              <a:pPr algn="r"/>
              <a:t>19</a:t>
            </a:fld>
            <a:endParaRPr lang="en-US" altLang="en-US" sz="1200">
              <a:solidFill>
                <a:srgbClr val="045C75"/>
              </a:solidFill>
              <a:latin typeface="Arial" panose="020B0604020202020204" pitchFamily="34" charset="0"/>
              <a:cs typeface="Arial" panose="020B0604020202020204" pitchFamily="34" charset="0"/>
            </a:endParaRPr>
          </a:p>
        </p:txBody>
      </p:sp>
      <p:pic>
        <p:nvPicPr>
          <p:cNvPr id="202756" name="Picture 5" descr="Datagram                                                       0028288F  Mnementh                      BEAE7A2F:">
            <a:extLst>
              <a:ext uri="{FF2B5EF4-FFF2-40B4-BE49-F238E27FC236}">
                <a16:creationId xmlns:a16="http://schemas.microsoft.com/office/drawing/2014/main" id="{E944AD0A-0E30-639A-AC47-D651E4F2F4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4633" t="3580" r="4633" b="3580"/>
          <a:stretch>
            <a:fillRect/>
          </a:stretch>
        </p:blipFill>
        <p:spPr bwMode="auto">
          <a:xfrm>
            <a:off x="5589588" y="76200"/>
            <a:ext cx="5002212" cy="662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F36EC456-0446-18C5-DA7B-2C90F6ADB4F6}"/>
              </a:ext>
            </a:extLst>
          </p:cNvPr>
          <p:cNvSpPr/>
          <p:nvPr/>
        </p:nvSpPr>
        <p:spPr>
          <a:xfrm>
            <a:off x="6477000" y="6400800"/>
            <a:ext cx="36576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a:extLst>
              <a:ext uri="{FF2B5EF4-FFF2-40B4-BE49-F238E27FC236}">
                <a16:creationId xmlns:a16="http://schemas.microsoft.com/office/drawing/2014/main" id="{88F61E04-A560-F914-8632-EE0A5B0FCFAE}"/>
              </a:ext>
            </a:extLst>
          </p:cNvPr>
          <p:cNvSpPr>
            <a:spLocks noGrp="1" noChangeArrowheads="1"/>
          </p:cNvSpPr>
          <p:nvPr>
            <p:ph type="title"/>
          </p:nvPr>
        </p:nvSpPr>
        <p:spPr>
          <a:xfrm>
            <a:off x="2286000" y="152400"/>
            <a:ext cx="7772400" cy="685800"/>
          </a:xfrm>
        </p:spPr>
        <p:txBody>
          <a:bodyPr>
            <a:normAutofit fontScale="90000"/>
          </a:bodyPr>
          <a:lstStyle/>
          <a:p>
            <a:r>
              <a:rPr lang="en-US" altLang="en-US" dirty="0"/>
              <a:t>Why Computer Networks?</a:t>
            </a:r>
            <a:endParaRPr lang="en-CA" altLang="en-US" dirty="0"/>
          </a:p>
        </p:txBody>
      </p:sp>
      <p:pic>
        <p:nvPicPr>
          <p:cNvPr id="166917" name="Picture 5">
            <a:extLst>
              <a:ext uri="{FF2B5EF4-FFF2-40B4-BE49-F238E27FC236}">
                <a16:creationId xmlns:a16="http://schemas.microsoft.com/office/drawing/2014/main" id="{23F9E01A-B5FA-5BFC-6CBE-7B39298474FE}"/>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2514600" y="838201"/>
            <a:ext cx="6781800" cy="30638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66919" name="Picture 7">
            <a:extLst>
              <a:ext uri="{FF2B5EF4-FFF2-40B4-BE49-F238E27FC236}">
                <a16:creationId xmlns:a16="http://schemas.microsoft.com/office/drawing/2014/main" id="{93CCAACF-9BBF-A985-67C4-3314498C5160}"/>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2057400" y="4267200"/>
            <a:ext cx="8305800" cy="2006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Slide Number Placeholder 6">
            <a:extLst>
              <a:ext uri="{FF2B5EF4-FFF2-40B4-BE49-F238E27FC236}">
                <a16:creationId xmlns:a16="http://schemas.microsoft.com/office/drawing/2014/main" id="{C25F3DD7-8CBC-A83F-FD54-33EB353F5452}"/>
              </a:ext>
            </a:extLst>
          </p:cNvPr>
          <p:cNvSpPr>
            <a:spLocks noGrp="1"/>
          </p:cNvSpPr>
          <p:nvPr>
            <p:ph type="sldNum" sz="quarter" idx="12"/>
          </p:nvPr>
        </p:nvSpPr>
        <p:spPr/>
        <p:txBody>
          <a:bodyPr/>
          <a:lstStyle/>
          <a:p>
            <a:r>
              <a:rPr lang="en-US" altLang="en-US"/>
              <a:t>1-</a:t>
            </a:r>
            <a:fld id="{93F99514-3EDC-4F87-BE00-4971382C3317}" type="slidenum">
              <a:rPr lang="en-US" altLang="en-US"/>
              <a:pPr/>
              <a:t>2</a:t>
            </a:fld>
            <a:endParaRPr lang="en-US" altLang="en-US"/>
          </a:p>
        </p:txBody>
      </p:sp>
      <p:sp>
        <p:nvSpPr>
          <p:cNvPr id="166921" name="Rectangle 9">
            <a:extLst>
              <a:ext uri="{FF2B5EF4-FFF2-40B4-BE49-F238E27FC236}">
                <a16:creationId xmlns:a16="http://schemas.microsoft.com/office/drawing/2014/main" id="{71B76E99-86BC-E50F-CF61-87B2405BBDBC}"/>
              </a:ext>
            </a:extLst>
          </p:cNvPr>
          <p:cNvSpPr>
            <a:spLocks noChangeArrowheads="1"/>
          </p:cNvSpPr>
          <p:nvPr/>
        </p:nvSpPr>
        <p:spPr bwMode="auto">
          <a:xfrm>
            <a:off x="1981200" y="4114800"/>
            <a:ext cx="762000" cy="2209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6922" name="Rectangle 10">
            <a:extLst>
              <a:ext uri="{FF2B5EF4-FFF2-40B4-BE49-F238E27FC236}">
                <a16:creationId xmlns:a16="http://schemas.microsoft.com/office/drawing/2014/main" id="{7BE93AF6-C6FD-6BE4-BAFD-192058C11417}"/>
              </a:ext>
            </a:extLst>
          </p:cNvPr>
          <p:cNvSpPr>
            <a:spLocks noChangeArrowheads="1"/>
          </p:cNvSpPr>
          <p:nvPr/>
        </p:nvSpPr>
        <p:spPr bwMode="auto">
          <a:xfrm>
            <a:off x="3568700" y="4330700"/>
            <a:ext cx="1295400" cy="2286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6923" name="Text Box 11">
            <a:extLst>
              <a:ext uri="{FF2B5EF4-FFF2-40B4-BE49-F238E27FC236}">
                <a16:creationId xmlns:a16="http://schemas.microsoft.com/office/drawing/2014/main" id="{BB10DF2D-33CA-0571-562F-CD7DC678A7EF}"/>
              </a:ext>
            </a:extLst>
          </p:cNvPr>
          <p:cNvSpPr txBox="1">
            <a:spLocks noChangeArrowheads="1"/>
          </p:cNvSpPr>
          <p:nvPr/>
        </p:nvSpPr>
        <p:spPr bwMode="auto">
          <a:xfrm>
            <a:off x="3111500" y="4229101"/>
            <a:ext cx="2514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t>Application Type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28651CA-4CE3-31F3-7956-55CA071E0C80}"/>
              </a:ext>
            </a:extLst>
          </p:cNvPr>
          <p:cNvSpPr>
            <a:spLocks noGrp="1"/>
          </p:cNvSpPr>
          <p:nvPr>
            <p:ph type="sldNum" sz="quarter" idx="12"/>
          </p:nvPr>
        </p:nvSpPr>
        <p:spPr/>
        <p:txBody>
          <a:bodyPr/>
          <a:lstStyle/>
          <a:p>
            <a:r>
              <a:rPr lang="en-US" altLang="en-US"/>
              <a:t>1-</a:t>
            </a:r>
            <a:fld id="{35A733D1-F990-4144-A6D2-CEA741747921}" type="slidenum">
              <a:rPr lang="en-US" altLang="en-US"/>
              <a:pPr/>
              <a:t>20</a:t>
            </a:fld>
            <a:endParaRPr lang="en-US" altLang="en-US"/>
          </a:p>
        </p:txBody>
      </p:sp>
      <p:sp>
        <p:nvSpPr>
          <p:cNvPr id="204803" name="Rectangle 2">
            <a:extLst>
              <a:ext uri="{FF2B5EF4-FFF2-40B4-BE49-F238E27FC236}">
                <a16:creationId xmlns:a16="http://schemas.microsoft.com/office/drawing/2014/main" id="{29BE04BF-D8D8-6BF9-EE6F-CBF2697F4D9A}"/>
              </a:ext>
            </a:extLst>
          </p:cNvPr>
          <p:cNvSpPr>
            <a:spLocks noGrp="1" noChangeArrowheads="1"/>
          </p:cNvSpPr>
          <p:nvPr>
            <p:ph type="title" idx="4294967295"/>
          </p:nvPr>
        </p:nvSpPr>
        <p:spPr>
          <a:xfrm>
            <a:off x="1219200" y="136525"/>
            <a:ext cx="9982200" cy="549275"/>
          </a:xfrm>
        </p:spPr>
        <p:txBody>
          <a:bodyPr vert="horz" wrap="square" lIns="0" tIns="45720" rIns="0" bIns="0" numCol="1" anchor="b" anchorCtr="0" compatLnSpc="1">
            <a:prstTxWarp prst="textNoShape">
              <a:avLst/>
            </a:prstTxWarp>
            <a:normAutofit/>
          </a:bodyPr>
          <a:lstStyle/>
          <a:p>
            <a:pPr algn="ctr"/>
            <a:r>
              <a:rPr kumimoji="1" lang="en-US" altLang="en-US" sz="3600" b="1" dirty="0"/>
              <a:t>Event Timing for Datagram</a:t>
            </a:r>
          </a:p>
        </p:txBody>
      </p:sp>
      <p:pic>
        <p:nvPicPr>
          <p:cNvPr id="204802" name="Picture 5" descr="Event Timing                                                   0028288F  Mnementh                      BEAE7A2F:">
            <a:extLst>
              <a:ext uri="{FF2B5EF4-FFF2-40B4-BE49-F238E27FC236}">
                <a16:creationId xmlns:a16="http://schemas.microsoft.com/office/drawing/2014/main" id="{D0794BCC-8793-38A7-4821-90F402C5CD8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0917" t="4633" r="3580" b="9265"/>
          <a:stretch/>
        </p:blipFill>
        <p:spPr bwMode="auto">
          <a:xfrm>
            <a:off x="6705600" y="833437"/>
            <a:ext cx="2286000" cy="5965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D7FCDB96-4ADF-FE39-058E-7E883F526D8B}"/>
              </a:ext>
            </a:extLst>
          </p:cNvPr>
          <p:cNvSpPr/>
          <p:nvPr/>
        </p:nvSpPr>
        <p:spPr>
          <a:xfrm>
            <a:off x="6096000" y="990600"/>
            <a:ext cx="381000"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sz="1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DBF3B75-1C7C-8589-3931-22B1104F6F8A}"/>
              </a:ext>
            </a:extLst>
          </p:cNvPr>
          <p:cNvSpPr>
            <a:spLocks noGrp="1"/>
          </p:cNvSpPr>
          <p:nvPr>
            <p:ph type="sldNum" sz="quarter" idx="12"/>
          </p:nvPr>
        </p:nvSpPr>
        <p:spPr/>
        <p:txBody>
          <a:bodyPr/>
          <a:lstStyle/>
          <a:p>
            <a:r>
              <a:rPr lang="en-US" altLang="en-US"/>
              <a:t>1-</a:t>
            </a:r>
            <a:fld id="{7ED7A951-785F-44DC-A868-F6A5A5683FB0}" type="slidenum">
              <a:rPr lang="en-US" altLang="en-US"/>
              <a:pPr/>
              <a:t>21</a:t>
            </a:fld>
            <a:endParaRPr lang="en-US" altLang="en-US"/>
          </a:p>
        </p:txBody>
      </p:sp>
      <p:sp>
        <p:nvSpPr>
          <p:cNvPr id="112642" name="Rectangle 2">
            <a:extLst>
              <a:ext uri="{FF2B5EF4-FFF2-40B4-BE49-F238E27FC236}">
                <a16:creationId xmlns:a16="http://schemas.microsoft.com/office/drawing/2014/main" id="{732475F8-1767-9BF3-60E9-625F95265A13}"/>
              </a:ext>
            </a:extLst>
          </p:cNvPr>
          <p:cNvSpPr>
            <a:spLocks noGrp="1" noChangeArrowheads="1"/>
          </p:cNvSpPr>
          <p:nvPr>
            <p:ph type="title" idx="4294967295"/>
          </p:nvPr>
        </p:nvSpPr>
        <p:spPr>
          <a:xfrm>
            <a:off x="177800" y="2286000"/>
            <a:ext cx="3937000" cy="1219200"/>
          </a:xfrm>
        </p:spPr>
        <p:txBody>
          <a:bodyPr vert="horz" wrap="square" lIns="0" tIns="45720" rIns="0" bIns="0" numCol="1" anchor="b" anchorCtr="0" compatLnSpc="1">
            <a:prstTxWarp prst="textNoShape">
              <a:avLst/>
            </a:prstTxWarp>
            <a:normAutofit/>
          </a:bodyPr>
          <a:lstStyle/>
          <a:p>
            <a:r>
              <a:rPr kumimoji="1" lang="en-GB" altLang="en-US" sz="3900" dirty="0"/>
              <a:t>Virtual Circuit</a:t>
            </a:r>
            <a:br>
              <a:rPr kumimoji="1" lang="en-GB" altLang="en-US" sz="3900" dirty="0"/>
            </a:br>
            <a:r>
              <a:rPr kumimoji="1" lang="en-GB" altLang="en-US" sz="3900" dirty="0"/>
              <a:t>Packet Switching </a:t>
            </a:r>
            <a:endParaRPr kumimoji="1" lang="en-US" altLang="en-US" sz="3900" dirty="0"/>
          </a:p>
        </p:txBody>
      </p:sp>
      <p:pic>
        <p:nvPicPr>
          <p:cNvPr id="206852" name="Picture 5" descr="Virtual Circuit                                                0028288F  Mnementh                      BEAE7A2F:">
            <a:extLst>
              <a:ext uri="{FF2B5EF4-FFF2-40B4-BE49-F238E27FC236}">
                <a16:creationId xmlns:a16="http://schemas.microsoft.com/office/drawing/2014/main" id="{3D1C0A1C-4188-CC80-E426-024690C0DE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4633" t="3580" r="4633" b="3580"/>
          <a:stretch>
            <a:fillRect/>
          </a:stretch>
        </p:blipFill>
        <p:spPr bwMode="auto">
          <a:xfrm>
            <a:off x="5410201" y="157162"/>
            <a:ext cx="5002213" cy="662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a:extLst>
              <a:ext uri="{FF2B5EF4-FFF2-40B4-BE49-F238E27FC236}">
                <a16:creationId xmlns:a16="http://schemas.microsoft.com/office/drawing/2014/main" id="{D497C99A-54E3-4EDD-0C72-3C1C3CE7C682}"/>
              </a:ext>
            </a:extLst>
          </p:cNvPr>
          <p:cNvSpPr/>
          <p:nvPr/>
        </p:nvSpPr>
        <p:spPr>
          <a:xfrm>
            <a:off x="685800" y="6477000"/>
            <a:ext cx="41148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B3AE8537-AE90-4F85-7E10-4CA11061E07B}"/>
              </a:ext>
            </a:extLst>
          </p:cNvPr>
          <p:cNvSpPr>
            <a:spLocks noGrp="1"/>
          </p:cNvSpPr>
          <p:nvPr>
            <p:ph type="sldNum" sz="quarter" idx="12"/>
          </p:nvPr>
        </p:nvSpPr>
        <p:spPr/>
        <p:txBody>
          <a:bodyPr/>
          <a:lstStyle/>
          <a:p>
            <a:r>
              <a:rPr lang="en-US" altLang="en-US"/>
              <a:t>1-</a:t>
            </a:r>
            <a:fld id="{A073A6E7-E25B-408F-A9DC-74F87CC44B09}" type="slidenum">
              <a:rPr lang="en-US" altLang="en-US"/>
              <a:pPr/>
              <a:t>22</a:t>
            </a:fld>
            <a:endParaRPr lang="en-US" altLang="en-US"/>
          </a:p>
        </p:txBody>
      </p:sp>
      <p:sp>
        <p:nvSpPr>
          <p:cNvPr id="208899" name="Rectangle 2">
            <a:extLst>
              <a:ext uri="{FF2B5EF4-FFF2-40B4-BE49-F238E27FC236}">
                <a16:creationId xmlns:a16="http://schemas.microsoft.com/office/drawing/2014/main" id="{768625A4-E017-1D39-7AC1-5A489E7D1BF9}"/>
              </a:ext>
            </a:extLst>
          </p:cNvPr>
          <p:cNvSpPr>
            <a:spLocks noGrp="1" noChangeArrowheads="1"/>
          </p:cNvSpPr>
          <p:nvPr>
            <p:ph type="title" idx="4294967295"/>
          </p:nvPr>
        </p:nvSpPr>
        <p:spPr>
          <a:xfrm>
            <a:off x="1143000" y="228600"/>
            <a:ext cx="9982200" cy="685800"/>
          </a:xfrm>
        </p:spPr>
        <p:txBody>
          <a:bodyPr vert="horz" wrap="square" lIns="0" tIns="45720" rIns="0" bIns="0" numCol="1" anchor="b" anchorCtr="0" compatLnSpc="1">
            <a:prstTxWarp prst="textNoShape">
              <a:avLst/>
            </a:prstTxWarp>
          </a:bodyPr>
          <a:lstStyle/>
          <a:p>
            <a:pPr algn="ctr"/>
            <a:r>
              <a:rPr kumimoji="1" lang="en-US" altLang="en-US" sz="3600" b="1" dirty="0"/>
              <a:t>Event Timing for the 3 switching methods</a:t>
            </a:r>
          </a:p>
        </p:txBody>
      </p:sp>
      <p:pic>
        <p:nvPicPr>
          <p:cNvPr id="208898" name="Picture 5" descr="Event Timing                                                   0028288F  Mnementh                      BEAE7A2F:">
            <a:extLst>
              <a:ext uri="{FF2B5EF4-FFF2-40B4-BE49-F238E27FC236}">
                <a16:creationId xmlns:a16="http://schemas.microsoft.com/office/drawing/2014/main" id="{327A53BE-3201-8E01-70D0-87DED90C36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7159" t="4633" r="3580" b="9265"/>
          <a:stretch>
            <a:fillRect/>
          </a:stretch>
        </p:blipFill>
        <p:spPr bwMode="auto">
          <a:xfrm>
            <a:off x="2209800" y="1062038"/>
            <a:ext cx="7467600" cy="556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ounded Rectangle 3">
            <a:extLst>
              <a:ext uri="{FF2B5EF4-FFF2-40B4-BE49-F238E27FC236}">
                <a16:creationId xmlns:a16="http://schemas.microsoft.com/office/drawing/2014/main" id="{E935F64C-F079-DC71-7A3A-6B7FAC540201}"/>
              </a:ext>
            </a:extLst>
          </p:cNvPr>
          <p:cNvSpPr/>
          <p:nvPr/>
        </p:nvSpPr>
        <p:spPr>
          <a:xfrm>
            <a:off x="4876800" y="1143000"/>
            <a:ext cx="2895600" cy="5410200"/>
          </a:xfrm>
          <a:prstGeom prst="roundRect">
            <a:avLst/>
          </a:prstGeom>
          <a:noFill/>
          <a:ln>
            <a:solidFill>
              <a:srgbClr val="FF33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sz="18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AE3CBD6-71A5-5E06-1B9B-BC241847E45C}"/>
              </a:ext>
            </a:extLst>
          </p:cNvPr>
          <p:cNvSpPr>
            <a:spLocks noGrp="1"/>
          </p:cNvSpPr>
          <p:nvPr>
            <p:ph type="sldNum" sz="quarter" idx="12"/>
          </p:nvPr>
        </p:nvSpPr>
        <p:spPr/>
        <p:txBody>
          <a:bodyPr/>
          <a:lstStyle/>
          <a:p>
            <a:r>
              <a:rPr lang="en-US" altLang="en-US"/>
              <a:t>1-</a:t>
            </a:r>
            <a:fld id="{ECEEB36E-8A7C-455E-A240-4678FFE4D8A4}" type="slidenum">
              <a:rPr lang="en-US" altLang="en-US"/>
              <a:pPr/>
              <a:t>23</a:t>
            </a:fld>
            <a:endParaRPr lang="en-US" altLang="en-US"/>
          </a:p>
        </p:txBody>
      </p:sp>
      <p:sp>
        <p:nvSpPr>
          <p:cNvPr id="210946" name="Rectangle 2">
            <a:extLst>
              <a:ext uri="{FF2B5EF4-FFF2-40B4-BE49-F238E27FC236}">
                <a16:creationId xmlns:a16="http://schemas.microsoft.com/office/drawing/2014/main" id="{53855A7A-8ABA-C903-3869-4EFAAD89BEC4}"/>
              </a:ext>
            </a:extLst>
          </p:cNvPr>
          <p:cNvSpPr>
            <a:spLocks noGrp="1" noChangeArrowheads="1"/>
          </p:cNvSpPr>
          <p:nvPr>
            <p:ph type="title" idx="4294967295"/>
          </p:nvPr>
        </p:nvSpPr>
        <p:spPr>
          <a:xfrm>
            <a:off x="1981200" y="152400"/>
            <a:ext cx="8229600" cy="762000"/>
          </a:xfrm>
        </p:spPr>
        <p:txBody>
          <a:bodyPr vert="horz" wrap="square" lIns="0" tIns="45720" rIns="0" bIns="0" numCol="1" anchor="b" anchorCtr="0" compatLnSpc="1">
            <a:prstTxWarp prst="textNoShape">
              <a:avLst/>
            </a:prstTxWarp>
          </a:bodyPr>
          <a:lstStyle/>
          <a:p>
            <a:pPr algn="ctr"/>
            <a:r>
              <a:rPr kumimoji="1" lang="en-US" altLang="en-US" dirty="0"/>
              <a:t>Virtual Circuits versus Datagram</a:t>
            </a:r>
          </a:p>
        </p:txBody>
      </p:sp>
      <p:sp>
        <p:nvSpPr>
          <p:cNvPr id="210947" name="Rectangle 3">
            <a:extLst>
              <a:ext uri="{FF2B5EF4-FFF2-40B4-BE49-F238E27FC236}">
                <a16:creationId xmlns:a16="http://schemas.microsoft.com/office/drawing/2014/main" id="{1E0890A7-6A4C-D04E-A3D7-17A176166861}"/>
              </a:ext>
            </a:extLst>
          </p:cNvPr>
          <p:cNvSpPr>
            <a:spLocks noGrp="1" noChangeArrowheads="1"/>
          </p:cNvSpPr>
          <p:nvPr>
            <p:ph idx="4294967295"/>
          </p:nvPr>
        </p:nvSpPr>
        <p:spPr>
          <a:xfrm>
            <a:off x="838200" y="1219200"/>
            <a:ext cx="10363200" cy="4876800"/>
          </a:xfrm>
        </p:spPr>
        <p:txBody>
          <a:bodyPr/>
          <a:lstStyle/>
          <a:p>
            <a:pPr marL="273050" indent="-273050"/>
            <a:r>
              <a:rPr kumimoji="1" lang="en-US" altLang="en-US" sz="2800" dirty="0">
                <a:solidFill>
                  <a:srgbClr val="C00000"/>
                </a:solidFill>
              </a:rPr>
              <a:t>Virtual circuits</a:t>
            </a:r>
          </a:p>
          <a:p>
            <a:pPr marL="639763" lvl="1" indent="-246063"/>
            <a:r>
              <a:rPr kumimoji="1" lang="en-US" altLang="en-US" sz="2400" dirty="0">
                <a:solidFill>
                  <a:srgbClr val="FF0000"/>
                </a:solidFill>
              </a:rPr>
              <a:t>network can provide sequencing</a:t>
            </a:r>
          </a:p>
          <a:p>
            <a:pPr marL="639763" lvl="1" indent="-246063"/>
            <a:r>
              <a:rPr kumimoji="1" lang="en-US" altLang="en-US" sz="2400" dirty="0">
                <a:solidFill>
                  <a:srgbClr val="FF0000"/>
                </a:solidFill>
              </a:rPr>
              <a:t>traffic engineering can be applied</a:t>
            </a:r>
            <a:r>
              <a:rPr kumimoji="1" lang="en-US" altLang="en-US" sz="2400" dirty="0"/>
              <a:t>, enabling more practical provision of quality of service (QoS) support</a:t>
            </a:r>
          </a:p>
          <a:p>
            <a:pPr marL="639763" lvl="1" indent="-246063"/>
            <a:r>
              <a:rPr kumimoji="1" lang="en-US" altLang="en-US" sz="2400" dirty="0">
                <a:solidFill>
                  <a:srgbClr val="0070C0"/>
                </a:solidFill>
              </a:rPr>
              <a:t>less reliable </a:t>
            </a:r>
            <a:r>
              <a:rPr kumimoji="1" lang="en-US" altLang="en-US" sz="2400" dirty="0"/>
              <a:t>in cases of switching node failures</a:t>
            </a:r>
          </a:p>
          <a:p>
            <a:pPr marL="273050" indent="-273050"/>
            <a:r>
              <a:rPr kumimoji="1" lang="en-US" altLang="en-US" sz="2800" dirty="0">
                <a:solidFill>
                  <a:srgbClr val="C00000"/>
                </a:solidFill>
              </a:rPr>
              <a:t>Datagram</a:t>
            </a:r>
          </a:p>
          <a:p>
            <a:pPr marL="639763" lvl="1" indent="-246063"/>
            <a:r>
              <a:rPr kumimoji="1" lang="en-US" altLang="en-US" sz="2400" dirty="0"/>
              <a:t>no call setup phase</a:t>
            </a:r>
          </a:p>
          <a:p>
            <a:pPr marL="639763" lvl="1" indent="-246063"/>
            <a:r>
              <a:rPr kumimoji="1" lang="en-US" altLang="en-US" sz="2400" dirty="0">
                <a:solidFill>
                  <a:srgbClr val="FF0000"/>
                </a:solidFill>
              </a:rPr>
              <a:t>more flexible</a:t>
            </a:r>
          </a:p>
          <a:p>
            <a:pPr marL="639763" lvl="1" indent="-246063"/>
            <a:r>
              <a:rPr kumimoji="1" lang="en-US" altLang="en-US" sz="2400" dirty="0">
                <a:solidFill>
                  <a:srgbClr val="FF0000"/>
                </a:solidFill>
              </a:rPr>
              <a:t>more reliable </a:t>
            </a:r>
            <a:r>
              <a:rPr kumimoji="1" lang="en-US" altLang="en-US" sz="2400" dirty="0"/>
              <a:t>in cases of switching node failures</a:t>
            </a:r>
          </a:p>
          <a:p>
            <a:pPr marL="639763" lvl="1" indent="-246063"/>
            <a:r>
              <a:rPr kumimoji="1" lang="en-US" altLang="en-US" sz="2400" dirty="0">
                <a:solidFill>
                  <a:srgbClr val="0070C0"/>
                </a:solidFill>
              </a:rPr>
              <a:t>difficult to control network’s state </a:t>
            </a:r>
            <a:r>
              <a:rPr kumimoji="1" lang="en-US" altLang="en-US" sz="2400" dirty="0"/>
              <a:t>and provide quality of service1</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D6ACA30-7C31-81CA-9DCB-C30A348339E5}"/>
              </a:ext>
            </a:extLst>
          </p:cNvPr>
          <p:cNvSpPr>
            <a:spLocks noGrp="1"/>
          </p:cNvSpPr>
          <p:nvPr>
            <p:ph type="sldNum" sz="quarter" idx="12"/>
          </p:nvPr>
        </p:nvSpPr>
        <p:spPr/>
        <p:txBody>
          <a:bodyPr/>
          <a:lstStyle/>
          <a:p>
            <a:r>
              <a:rPr lang="en-US" altLang="en-US"/>
              <a:t>1-</a:t>
            </a:r>
            <a:fld id="{FDECAFA3-7B6D-437B-88A3-C54EBB44A08A}" type="slidenum">
              <a:rPr lang="en-US" altLang="en-US"/>
              <a:pPr/>
              <a:t>24</a:t>
            </a:fld>
            <a:endParaRPr lang="en-US" altLang="en-US"/>
          </a:p>
        </p:txBody>
      </p:sp>
      <p:sp>
        <p:nvSpPr>
          <p:cNvPr id="7" name="Rectangle 2">
            <a:extLst>
              <a:ext uri="{FF2B5EF4-FFF2-40B4-BE49-F238E27FC236}">
                <a16:creationId xmlns:a16="http://schemas.microsoft.com/office/drawing/2014/main" id="{E4E21A4C-271F-DCA3-BB8B-A7130E40FDA9}"/>
              </a:ext>
            </a:extLst>
          </p:cNvPr>
          <p:cNvSpPr>
            <a:spLocks noGrp="1" noChangeArrowheads="1"/>
          </p:cNvSpPr>
          <p:nvPr>
            <p:ph type="title" idx="4294967295"/>
          </p:nvPr>
        </p:nvSpPr>
        <p:spPr>
          <a:xfrm>
            <a:off x="914400" y="228600"/>
            <a:ext cx="10515600" cy="609600"/>
          </a:xfrm>
        </p:spPr>
        <p:txBody>
          <a:bodyPr vert="horz" wrap="square" lIns="0" tIns="45720" rIns="0" bIns="0" numCol="1" anchor="b" anchorCtr="0" compatLnSpc="1">
            <a:prstTxWarp prst="textNoShape">
              <a:avLst/>
            </a:prstTxWarp>
            <a:normAutofit/>
          </a:bodyPr>
          <a:lstStyle/>
          <a:p>
            <a:pPr algn="ctr"/>
            <a:r>
              <a:rPr kumimoji="1" lang="en-US" altLang="en-US" sz="3900" dirty="0"/>
              <a:t>Circuit versus Packet Switching: Comparison</a:t>
            </a:r>
          </a:p>
        </p:txBody>
      </p:sp>
      <p:sp>
        <p:nvSpPr>
          <p:cNvPr id="212995" name="Rectangle 3">
            <a:extLst>
              <a:ext uri="{FF2B5EF4-FFF2-40B4-BE49-F238E27FC236}">
                <a16:creationId xmlns:a16="http://schemas.microsoft.com/office/drawing/2014/main" id="{2C216348-5F2B-2E43-8651-42C19B8A320B}"/>
              </a:ext>
            </a:extLst>
          </p:cNvPr>
          <p:cNvSpPr>
            <a:spLocks noGrp="1" noChangeArrowheads="1"/>
          </p:cNvSpPr>
          <p:nvPr>
            <p:ph sz="half" idx="4294967295"/>
          </p:nvPr>
        </p:nvSpPr>
        <p:spPr>
          <a:xfrm>
            <a:off x="1066800" y="1600200"/>
            <a:ext cx="4038600" cy="4433888"/>
          </a:xfrm>
        </p:spPr>
        <p:txBody>
          <a:bodyPr vert="horz" wrap="square" lIns="90488" tIns="44450" rIns="90488" bIns="44450" numCol="1" anchor="t" anchorCtr="0" compatLnSpc="1">
            <a:prstTxWarp prst="textNoShape">
              <a:avLst/>
            </a:prstTxWarp>
          </a:bodyPr>
          <a:lstStyle/>
          <a:p>
            <a:pPr marL="273050" indent="-273050"/>
            <a:r>
              <a:rPr lang="en-US" altLang="en-US" b="1" dirty="0">
                <a:solidFill>
                  <a:srgbClr val="C00000"/>
                </a:solidFill>
              </a:rPr>
              <a:t>Circuit Switching</a:t>
            </a:r>
          </a:p>
          <a:p>
            <a:pPr marL="639763" lvl="1" indent="-246063"/>
            <a:r>
              <a:rPr lang="en-US" altLang="en-US" dirty="0"/>
              <a:t>Dedicated channels/resources</a:t>
            </a:r>
          </a:p>
          <a:p>
            <a:pPr marL="639763" lvl="1" indent="-246063"/>
            <a:r>
              <a:rPr lang="en-US" altLang="en-US" dirty="0"/>
              <a:t>Constant delay</a:t>
            </a:r>
          </a:p>
          <a:p>
            <a:pPr marL="639763" lvl="1" indent="-246063"/>
            <a:r>
              <a:rPr lang="en-US" altLang="en-US" dirty="0"/>
              <a:t>Blocking</a:t>
            </a:r>
          </a:p>
          <a:p>
            <a:pPr marL="639763" lvl="1" indent="-246063"/>
            <a:r>
              <a:rPr lang="en-US" altLang="en-US" dirty="0"/>
              <a:t>Continuous flow</a:t>
            </a:r>
          </a:p>
          <a:p>
            <a:pPr marL="639763" lvl="1" indent="-246063"/>
            <a:r>
              <a:rPr lang="en-US" altLang="en-US" dirty="0"/>
              <a:t>Point-to-Point </a:t>
            </a:r>
          </a:p>
          <a:p>
            <a:pPr marL="639763" lvl="1" indent="-246063">
              <a:buNone/>
            </a:pPr>
            <a:endParaRPr lang="en-US" altLang="en-US" dirty="0"/>
          </a:p>
        </p:txBody>
      </p:sp>
      <p:sp>
        <p:nvSpPr>
          <p:cNvPr id="212996" name="Rectangle 4">
            <a:extLst>
              <a:ext uri="{FF2B5EF4-FFF2-40B4-BE49-F238E27FC236}">
                <a16:creationId xmlns:a16="http://schemas.microsoft.com/office/drawing/2014/main" id="{81880E89-3182-540E-EF64-855EF87495DB}"/>
              </a:ext>
            </a:extLst>
          </p:cNvPr>
          <p:cNvSpPr>
            <a:spLocks noGrp="1" noChangeArrowheads="1"/>
          </p:cNvSpPr>
          <p:nvPr>
            <p:ph sz="half" idx="4294967295"/>
          </p:nvPr>
        </p:nvSpPr>
        <p:spPr>
          <a:xfrm>
            <a:off x="6172200" y="1600200"/>
            <a:ext cx="4038600" cy="4433888"/>
          </a:xfrm>
        </p:spPr>
        <p:txBody>
          <a:bodyPr vert="horz" wrap="square" lIns="90488" tIns="44450" rIns="90488" bIns="44450" numCol="1" anchor="t" anchorCtr="0" compatLnSpc="1">
            <a:prstTxWarp prst="textNoShape">
              <a:avLst/>
            </a:prstTxWarp>
          </a:bodyPr>
          <a:lstStyle/>
          <a:p>
            <a:pPr marL="273050" indent="-273050"/>
            <a:r>
              <a:rPr lang="en-US" altLang="en-US" b="1" dirty="0">
                <a:solidFill>
                  <a:srgbClr val="C00000"/>
                </a:solidFill>
              </a:rPr>
              <a:t>Packet Switching</a:t>
            </a:r>
          </a:p>
          <a:p>
            <a:pPr marL="639763" lvl="1" indent="-246063"/>
            <a:r>
              <a:rPr lang="en-US" altLang="en-US" dirty="0"/>
              <a:t>Shared channels</a:t>
            </a:r>
          </a:p>
          <a:p>
            <a:pPr marL="639763" lvl="1" indent="-246063"/>
            <a:r>
              <a:rPr lang="en-US" altLang="en-US" dirty="0"/>
              <a:t>Variable delay</a:t>
            </a:r>
          </a:p>
          <a:p>
            <a:pPr marL="639763" lvl="1" indent="-246063"/>
            <a:r>
              <a:rPr lang="en-US" altLang="en-US" dirty="0"/>
              <a:t>Store-and-forward point-to-point &amp; multipoint</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6FC02DAE-4531-45C5-835D-ADBBEC2038EA}"/>
              </a:ext>
            </a:extLst>
          </p:cNvPr>
          <p:cNvSpPr>
            <a:spLocks noGrp="1"/>
          </p:cNvSpPr>
          <p:nvPr>
            <p:ph type="sldNum" sz="quarter" idx="12"/>
          </p:nvPr>
        </p:nvSpPr>
        <p:spPr/>
        <p:txBody>
          <a:bodyPr/>
          <a:lstStyle/>
          <a:p>
            <a:r>
              <a:rPr lang="en-US" altLang="en-US"/>
              <a:t>1-</a:t>
            </a:r>
            <a:fld id="{082DFA2F-385F-42AF-A255-1482991E64BA}" type="slidenum">
              <a:rPr lang="en-US" altLang="en-US"/>
              <a:pPr/>
              <a:t>25</a:t>
            </a:fld>
            <a:endParaRPr lang="en-US" altLang="en-US"/>
          </a:p>
        </p:txBody>
      </p:sp>
      <p:sp>
        <p:nvSpPr>
          <p:cNvPr id="215042" name="Rectangle 2">
            <a:extLst>
              <a:ext uri="{FF2B5EF4-FFF2-40B4-BE49-F238E27FC236}">
                <a16:creationId xmlns:a16="http://schemas.microsoft.com/office/drawing/2014/main" id="{87664182-6A0D-F330-5924-F7D1D7338AA6}"/>
              </a:ext>
            </a:extLst>
          </p:cNvPr>
          <p:cNvSpPr>
            <a:spLocks noGrp="1" noChangeArrowheads="1"/>
          </p:cNvSpPr>
          <p:nvPr>
            <p:ph type="title" idx="4294967295"/>
          </p:nvPr>
        </p:nvSpPr>
        <p:spPr>
          <a:xfrm>
            <a:off x="1752600" y="228600"/>
            <a:ext cx="8839200" cy="609600"/>
          </a:xfrm>
        </p:spPr>
        <p:txBody>
          <a:bodyPr vert="horz" wrap="square" lIns="0" tIns="45720" rIns="0" bIns="0" numCol="1" anchor="b" anchorCtr="0" compatLnSpc="1">
            <a:prstTxWarp prst="textNoShape">
              <a:avLst/>
            </a:prstTxWarp>
          </a:bodyPr>
          <a:lstStyle/>
          <a:p>
            <a:pPr algn="ctr"/>
            <a:r>
              <a:rPr lang="en-US" altLang="en-US" sz="3800" dirty="0"/>
              <a:t>Other forms of Packet Switching Services</a:t>
            </a:r>
          </a:p>
        </p:txBody>
      </p:sp>
      <p:sp>
        <p:nvSpPr>
          <p:cNvPr id="215043" name="Rectangle 3">
            <a:extLst>
              <a:ext uri="{FF2B5EF4-FFF2-40B4-BE49-F238E27FC236}">
                <a16:creationId xmlns:a16="http://schemas.microsoft.com/office/drawing/2014/main" id="{44573F28-6361-63F3-666B-C647A2984D9D}"/>
              </a:ext>
            </a:extLst>
          </p:cNvPr>
          <p:cNvSpPr>
            <a:spLocks noGrp="1" noChangeArrowheads="1"/>
          </p:cNvSpPr>
          <p:nvPr>
            <p:ph idx="4294967295"/>
          </p:nvPr>
        </p:nvSpPr>
        <p:spPr>
          <a:xfrm>
            <a:off x="838200" y="1143000"/>
            <a:ext cx="10210800" cy="4724400"/>
          </a:xfrm>
        </p:spPr>
        <p:txBody>
          <a:bodyPr/>
          <a:lstStyle/>
          <a:p>
            <a:pPr marL="273050" indent="-273050"/>
            <a:r>
              <a:rPr lang="en-US" altLang="en-US" dirty="0">
                <a:solidFill>
                  <a:srgbClr val="C00000"/>
                </a:solidFill>
              </a:rPr>
              <a:t>Frame Relay based Networks</a:t>
            </a:r>
          </a:p>
          <a:p>
            <a:pPr marL="639763" lvl="1" indent="-246063"/>
            <a:r>
              <a:rPr lang="en-US" altLang="en-US" dirty="0"/>
              <a:t>requires high level of network reliability.</a:t>
            </a:r>
          </a:p>
          <a:p>
            <a:pPr marL="639763" lvl="1" indent="-246063"/>
            <a:r>
              <a:rPr lang="en-US" altLang="en-US" dirty="0"/>
              <a:t>took away a lot of overhead, improved efficiency.</a:t>
            </a:r>
          </a:p>
          <a:p>
            <a:pPr marL="273050" indent="-273050"/>
            <a:r>
              <a:rPr lang="en-US" altLang="en-US" dirty="0">
                <a:solidFill>
                  <a:srgbClr val="C00000"/>
                </a:solidFill>
              </a:rPr>
              <a:t>Asynchronous  Transfer Mode (ATM)</a:t>
            </a:r>
          </a:p>
          <a:p>
            <a:pPr marL="639763" lvl="1" indent="-246063"/>
            <a:r>
              <a:rPr lang="en-US" altLang="en-US" dirty="0"/>
              <a:t>based on the use of </a:t>
            </a:r>
            <a:r>
              <a:rPr lang="en-US" altLang="en-US" u="sng" dirty="0"/>
              <a:t>fixed size </a:t>
            </a:r>
            <a:r>
              <a:rPr lang="en-US" altLang="en-US" dirty="0"/>
              <a:t>packets (53 bytes, called ATM cells).</a:t>
            </a:r>
          </a:p>
          <a:p>
            <a:pPr marL="639763" lvl="1" indent="-246063"/>
            <a:r>
              <a:rPr lang="en-US" altLang="en-US" dirty="0"/>
              <a:t>first Broadband Integrated Services (ISDN) network .</a:t>
            </a:r>
          </a:p>
          <a:p>
            <a:pPr marL="639763" lvl="1" indent="-246063"/>
            <a:r>
              <a:rPr lang="en-US" altLang="en-US" dirty="0"/>
              <a:t>offered  quality of service (QoS) choices.</a:t>
            </a:r>
          </a:p>
          <a:p>
            <a:pPr marL="273050" indent="-273050"/>
            <a:r>
              <a:rPr lang="fr-CA" altLang="en-US" dirty="0">
                <a:solidFill>
                  <a:srgbClr val="CC0000"/>
                </a:solidFill>
              </a:rPr>
              <a:t>MPLS (label </a:t>
            </a:r>
            <a:r>
              <a:rPr lang="fr-CA" altLang="en-US" dirty="0" err="1">
                <a:solidFill>
                  <a:srgbClr val="CC0000"/>
                </a:solidFill>
              </a:rPr>
              <a:t>switching</a:t>
            </a:r>
            <a:r>
              <a:rPr lang="fr-CA" altLang="en-US" dirty="0">
                <a:solidFill>
                  <a:srgbClr val="CC0000"/>
                </a:solidFill>
              </a:rPr>
              <a:t>)</a:t>
            </a:r>
            <a:endParaRPr lang="en-US" altLang="en-US" dirty="0">
              <a:solidFill>
                <a:srgbClr val="CC0000"/>
              </a:solidFill>
            </a:endParaRPr>
          </a:p>
        </p:txBody>
      </p:sp>
      <p:sp>
        <p:nvSpPr>
          <p:cNvPr id="4" name="Slide Number Placeholder 3">
            <a:extLst>
              <a:ext uri="{FF2B5EF4-FFF2-40B4-BE49-F238E27FC236}">
                <a16:creationId xmlns:a16="http://schemas.microsoft.com/office/drawing/2014/main" id="{51B2877F-8746-111A-2274-339E1BF9AD75}"/>
              </a:ext>
            </a:extLst>
          </p:cNvPr>
          <p:cNvSpPr txBox="1">
            <a:spLocks noGrp="1"/>
          </p:cNvSpPr>
          <p:nvPr/>
        </p:nvSpPr>
        <p:spPr>
          <a:xfrm>
            <a:off x="9448800" y="6356351"/>
            <a:ext cx="762000" cy="365125"/>
          </a:xfrm>
          <a:prstGeom prst="rect">
            <a:avLst/>
          </a:prstGeom>
          <a:noFill/>
        </p:spPr>
        <p:txBody>
          <a:bodyPr lIns="0" tIns="0" rIns="0" bIns="0"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lgn="r"/>
            <a:endParaRPr lang="en-US" altLang="en-US" sz="1200">
              <a:solidFill>
                <a:srgbClr val="045C75"/>
              </a:solidFill>
              <a:latin typeface="Arial" panose="020B0604020202020204" pitchFamily="34" charset="0"/>
              <a:cs typeface="Arial"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3E7F03B-B3BD-BE58-8E34-441FF912DEED}"/>
              </a:ext>
            </a:extLst>
          </p:cNvPr>
          <p:cNvSpPr>
            <a:spLocks noGrp="1"/>
          </p:cNvSpPr>
          <p:nvPr>
            <p:ph type="sldNum" sz="quarter" idx="12"/>
          </p:nvPr>
        </p:nvSpPr>
        <p:spPr/>
        <p:txBody>
          <a:bodyPr/>
          <a:lstStyle/>
          <a:p>
            <a:r>
              <a:rPr lang="en-US" altLang="en-US"/>
              <a:t>1-</a:t>
            </a:r>
            <a:fld id="{76C548FE-93F0-407F-AE20-CA0C01614F81}" type="slidenum">
              <a:rPr lang="en-US" altLang="en-US"/>
              <a:pPr/>
              <a:t>26</a:t>
            </a:fld>
            <a:endParaRPr lang="en-US" altLang="en-US"/>
          </a:p>
        </p:txBody>
      </p:sp>
      <p:sp>
        <p:nvSpPr>
          <p:cNvPr id="219140" name="Rectangle 2">
            <a:extLst>
              <a:ext uri="{FF2B5EF4-FFF2-40B4-BE49-F238E27FC236}">
                <a16:creationId xmlns:a16="http://schemas.microsoft.com/office/drawing/2014/main" id="{291A5A71-C77A-A110-045B-B15BAE17F2ED}"/>
              </a:ext>
            </a:extLst>
          </p:cNvPr>
          <p:cNvSpPr>
            <a:spLocks noGrp="1" noChangeArrowheads="1"/>
          </p:cNvSpPr>
          <p:nvPr>
            <p:ph type="title" idx="4294967295"/>
          </p:nvPr>
        </p:nvSpPr>
        <p:spPr>
          <a:xfrm>
            <a:off x="1981200" y="152400"/>
            <a:ext cx="8229600" cy="685800"/>
          </a:xfrm>
        </p:spPr>
        <p:txBody>
          <a:bodyPr vert="horz" wrap="square" lIns="0" tIns="45720" rIns="0" bIns="0" numCol="1" anchor="b" anchorCtr="0" compatLnSpc="1">
            <a:prstTxWarp prst="textNoShape">
              <a:avLst/>
            </a:prstTxWarp>
          </a:bodyPr>
          <a:lstStyle/>
          <a:p>
            <a:pPr algn="ctr"/>
            <a:r>
              <a:rPr lang="en-US" altLang="en-US" sz="3800" dirty="0"/>
              <a:t>Internetworking</a:t>
            </a:r>
          </a:p>
        </p:txBody>
      </p:sp>
      <p:sp>
        <p:nvSpPr>
          <p:cNvPr id="35843" name="Rectangle 3">
            <a:extLst>
              <a:ext uri="{FF2B5EF4-FFF2-40B4-BE49-F238E27FC236}">
                <a16:creationId xmlns:a16="http://schemas.microsoft.com/office/drawing/2014/main" id="{ED0456FB-2CF7-14A7-1E7F-0EF94BE0FD01}"/>
              </a:ext>
            </a:extLst>
          </p:cNvPr>
          <p:cNvSpPr>
            <a:spLocks noGrp="1" noChangeArrowheads="1"/>
          </p:cNvSpPr>
          <p:nvPr>
            <p:ph type="body" idx="4294967295"/>
          </p:nvPr>
        </p:nvSpPr>
        <p:spPr>
          <a:xfrm>
            <a:off x="838200" y="1219200"/>
            <a:ext cx="10363200" cy="4114800"/>
          </a:xfrm>
        </p:spPr>
        <p:txBody>
          <a:bodyPr>
            <a:normAutofit fontScale="85000" lnSpcReduction="20000"/>
          </a:bodyPr>
          <a:lstStyle/>
          <a:p>
            <a:pPr marL="273050" indent="-273050">
              <a:lnSpc>
                <a:spcPct val="170000"/>
              </a:lnSpc>
              <a:buClr>
                <a:schemeClr val="accent2"/>
              </a:buClr>
              <a:buFont typeface="Symbol" panose="05050102010706020507" pitchFamily="18" charset="2"/>
              <a:buChar char="¨"/>
            </a:pPr>
            <a:r>
              <a:rPr lang="en-US" altLang="en-US" sz="3300" dirty="0">
                <a:solidFill>
                  <a:srgbClr val="C00000"/>
                </a:solidFill>
              </a:rPr>
              <a:t>Internetworking</a:t>
            </a:r>
            <a:r>
              <a:rPr lang="en-US" altLang="en-US" sz="3300" dirty="0"/>
              <a:t> is a scheme for interconnecting </a:t>
            </a:r>
            <a:r>
              <a:rPr lang="en-US" altLang="en-US" sz="3300" dirty="0">
                <a:solidFill>
                  <a:srgbClr val="C00000"/>
                </a:solidFill>
              </a:rPr>
              <a:t>multiple networks </a:t>
            </a:r>
            <a:r>
              <a:rPr lang="en-US" altLang="en-US" sz="3300" dirty="0"/>
              <a:t>of </a:t>
            </a:r>
            <a:r>
              <a:rPr lang="en-US" altLang="en-US" sz="3300" b="1" u="sng" dirty="0">
                <a:solidFill>
                  <a:srgbClr val="C00000"/>
                </a:solidFill>
              </a:rPr>
              <a:t>non</a:t>
            </a:r>
            <a:r>
              <a:rPr lang="en-US" altLang="en-US" sz="3300" dirty="0"/>
              <a:t> </a:t>
            </a:r>
            <a:r>
              <a:rPr lang="en-US" altLang="en-US" sz="3300" b="1" u="sng" dirty="0">
                <a:solidFill>
                  <a:srgbClr val="C00000"/>
                </a:solidFill>
              </a:rPr>
              <a:t>identical</a:t>
            </a:r>
            <a:r>
              <a:rPr lang="en-US" altLang="en-US" sz="3300" b="1" dirty="0"/>
              <a:t> </a:t>
            </a:r>
            <a:r>
              <a:rPr lang="en-US" altLang="en-US" sz="3300" dirty="0"/>
              <a:t>technologies</a:t>
            </a:r>
          </a:p>
          <a:p>
            <a:pPr marL="273050" indent="-273050">
              <a:lnSpc>
                <a:spcPct val="80000"/>
              </a:lnSpc>
              <a:buClr>
                <a:schemeClr val="accent2"/>
              </a:buClr>
              <a:buNone/>
            </a:pPr>
            <a:endParaRPr lang="en-US" altLang="en-US" sz="3300" dirty="0"/>
          </a:p>
          <a:p>
            <a:pPr marL="273050" indent="-273050">
              <a:lnSpc>
                <a:spcPct val="70000"/>
              </a:lnSpc>
              <a:buClr>
                <a:schemeClr val="accent2"/>
              </a:buClr>
              <a:buFont typeface="Symbol" panose="05050102010706020507" pitchFamily="18" charset="2"/>
              <a:buChar char="¨"/>
            </a:pPr>
            <a:r>
              <a:rPr lang="en-US" altLang="en-US" sz="3300" dirty="0"/>
              <a:t>Uses both hardware and software</a:t>
            </a:r>
            <a:r>
              <a:rPr lang="en-US" altLang="en-US" sz="3000" dirty="0"/>
              <a:t> </a:t>
            </a:r>
          </a:p>
          <a:p>
            <a:pPr marL="273050" indent="-273050">
              <a:lnSpc>
                <a:spcPct val="70000"/>
              </a:lnSpc>
            </a:pPr>
            <a:endParaRPr lang="en-US" altLang="en-US" sz="3000" dirty="0"/>
          </a:p>
          <a:p>
            <a:pPr marL="914400" lvl="2" indent="-246063">
              <a:lnSpc>
                <a:spcPct val="70000"/>
              </a:lnSpc>
            </a:pPr>
            <a:r>
              <a:rPr lang="en-US" altLang="en-US" sz="2300" dirty="0"/>
              <a:t>Extra hardware positioned between networks </a:t>
            </a:r>
          </a:p>
          <a:p>
            <a:pPr marL="914400" lvl="2" indent="-246063">
              <a:lnSpc>
                <a:spcPct val="70000"/>
              </a:lnSpc>
            </a:pPr>
            <a:r>
              <a:rPr lang="en-US" altLang="en-US" sz="2300" dirty="0"/>
              <a:t>Software on each attached computer</a:t>
            </a:r>
          </a:p>
          <a:p>
            <a:pPr marL="0" indent="-246063">
              <a:lnSpc>
                <a:spcPct val="70000"/>
              </a:lnSpc>
            </a:pPr>
            <a:endParaRPr lang="en-US" altLang="en-US" sz="3800" dirty="0"/>
          </a:p>
          <a:p>
            <a:pPr marL="273050" indent="-273050">
              <a:lnSpc>
                <a:spcPct val="80000"/>
              </a:lnSpc>
              <a:buClr>
                <a:schemeClr val="accent2"/>
              </a:buClr>
              <a:buFont typeface="Symbol" panose="05050102010706020507" pitchFamily="18" charset="2"/>
              <a:buChar char="¨"/>
            </a:pPr>
            <a:r>
              <a:rPr lang="en-US" altLang="en-US" sz="3300" dirty="0"/>
              <a:t>System of interconnected networks is called an </a:t>
            </a:r>
            <a:r>
              <a:rPr lang="en-US" altLang="en-US" sz="3300" dirty="0">
                <a:solidFill>
                  <a:srgbClr val="C00000"/>
                </a:solidFill>
              </a:rPr>
              <a:t>internetwork</a:t>
            </a:r>
            <a:r>
              <a:rPr lang="en-US" altLang="en-US" sz="3300" dirty="0"/>
              <a:t> or an </a:t>
            </a:r>
            <a:r>
              <a:rPr lang="en-US" altLang="en-US" sz="3300" dirty="0">
                <a:solidFill>
                  <a:srgbClr val="C00000"/>
                </a:solidFill>
              </a:rPr>
              <a:t>internet</a:t>
            </a:r>
            <a:endParaRPr lang="en-US" altLang="en-US" sz="4100" dirty="0">
              <a:solidFill>
                <a:srgbClr val="C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AEC045B-7527-F55D-C762-E917A9FAA5CA}"/>
              </a:ext>
            </a:extLst>
          </p:cNvPr>
          <p:cNvSpPr>
            <a:spLocks noGrp="1"/>
          </p:cNvSpPr>
          <p:nvPr>
            <p:ph type="sldNum" sz="quarter" idx="12"/>
          </p:nvPr>
        </p:nvSpPr>
        <p:spPr/>
        <p:txBody>
          <a:bodyPr/>
          <a:lstStyle/>
          <a:p>
            <a:r>
              <a:rPr lang="en-US" altLang="en-US"/>
              <a:t>1-</a:t>
            </a:r>
            <a:fld id="{CD37A29B-18D5-4783-91F9-CA91092303A6}" type="slidenum">
              <a:rPr lang="en-US" altLang="en-US"/>
              <a:pPr/>
              <a:t>27</a:t>
            </a:fld>
            <a:endParaRPr lang="en-US" altLang="en-US"/>
          </a:p>
        </p:txBody>
      </p:sp>
      <p:sp>
        <p:nvSpPr>
          <p:cNvPr id="221188" name="Title 1">
            <a:extLst>
              <a:ext uri="{FF2B5EF4-FFF2-40B4-BE49-F238E27FC236}">
                <a16:creationId xmlns:a16="http://schemas.microsoft.com/office/drawing/2014/main" id="{F026D876-7C88-7448-709C-AE560E0D70E3}"/>
              </a:ext>
            </a:extLst>
          </p:cNvPr>
          <p:cNvSpPr>
            <a:spLocks noGrp="1"/>
          </p:cNvSpPr>
          <p:nvPr>
            <p:ph type="title" idx="4294967295"/>
          </p:nvPr>
        </p:nvSpPr>
        <p:spPr>
          <a:xfrm>
            <a:off x="2057400" y="304800"/>
            <a:ext cx="8229600" cy="692150"/>
          </a:xfrm>
        </p:spPr>
        <p:txBody>
          <a:bodyPr vert="horz" wrap="square" lIns="0" tIns="45720" rIns="0" bIns="0" numCol="1" anchor="b" anchorCtr="0" compatLnSpc="1">
            <a:prstTxWarp prst="textNoShape">
              <a:avLst/>
            </a:prstTxWarp>
          </a:bodyPr>
          <a:lstStyle/>
          <a:p>
            <a:pPr algn="ctr"/>
            <a:r>
              <a:rPr lang="en-US" altLang="en-US" dirty="0"/>
              <a:t>Internetwork (Internet)</a:t>
            </a:r>
          </a:p>
        </p:txBody>
      </p:sp>
      <p:pic>
        <p:nvPicPr>
          <p:cNvPr id="221190" name="Picture 2">
            <a:extLst>
              <a:ext uri="{FF2B5EF4-FFF2-40B4-BE49-F238E27FC236}">
                <a16:creationId xmlns:a16="http://schemas.microsoft.com/office/drawing/2014/main" id="{2EFC750C-B099-C797-6BAD-038A03C7BF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524000"/>
            <a:ext cx="7856538" cy="415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a:extLst>
              <a:ext uri="{FF2B5EF4-FFF2-40B4-BE49-F238E27FC236}">
                <a16:creationId xmlns:a16="http://schemas.microsoft.com/office/drawing/2014/main" id="{B3A9379C-2E9E-E4D6-A3FB-51235B0B2AC6}"/>
              </a:ext>
            </a:extLst>
          </p:cNvPr>
          <p:cNvSpPr>
            <a:spLocks noGrp="1" noChangeArrowheads="1"/>
          </p:cNvSpPr>
          <p:nvPr>
            <p:ph type="title"/>
          </p:nvPr>
        </p:nvSpPr>
        <p:spPr/>
        <p:txBody>
          <a:bodyPr/>
          <a:lstStyle/>
          <a:p>
            <a:pPr algn="ctr"/>
            <a:r>
              <a:rPr lang="fr-CA" altLang="en-US" sz="7200" dirty="0" err="1"/>
              <a:t>What</a:t>
            </a:r>
            <a:r>
              <a:rPr lang="fr-CA" altLang="en-US" sz="7200" dirty="0"/>
              <a:t> </a:t>
            </a:r>
            <a:r>
              <a:rPr lang="fr-CA" altLang="en-US" sz="7200" dirty="0" err="1"/>
              <a:t>is</a:t>
            </a:r>
            <a:r>
              <a:rPr lang="fr-CA" altLang="en-US" sz="7200" dirty="0"/>
              <a:t> a </a:t>
            </a:r>
            <a:r>
              <a:rPr lang="fr-CA" altLang="en-US" sz="7200" dirty="0" err="1"/>
              <a:t>protocol</a:t>
            </a:r>
            <a:r>
              <a:rPr lang="fr-CA" altLang="en-US" sz="7200" dirty="0"/>
              <a:t> ?</a:t>
            </a:r>
            <a:endParaRPr lang="en-US" altLang="en-US" sz="7200" dirty="0"/>
          </a:p>
        </p:txBody>
      </p:sp>
      <p:sp>
        <p:nvSpPr>
          <p:cNvPr id="235523" name="Rectangle 3">
            <a:extLst>
              <a:ext uri="{FF2B5EF4-FFF2-40B4-BE49-F238E27FC236}">
                <a16:creationId xmlns:a16="http://schemas.microsoft.com/office/drawing/2014/main" id="{1B4CCE9C-E1F2-2233-7F1D-DDE50A1726B0}"/>
              </a:ext>
            </a:extLst>
          </p:cNvPr>
          <p:cNvSpPr>
            <a:spLocks noGrp="1" noChangeArrowheads="1"/>
          </p:cNvSpPr>
          <p:nvPr>
            <p:ph idx="1"/>
          </p:nvPr>
        </p:nvSpPr>
        <p:spPr/>
        <p:txBody>
          <a:bodyPr/>
          <a:lstStyle/>
          <a:p>
            <a:pPr>
              <a:buFontTx/>
              <a:buNone/>
            </a:pPr>
            <a:r>
              <a:rPr lang="fr-CA" altLang="en-US" dirty="0"/>
              <a:t> </a:t>
            </a:r>
            <a:endParaRPr lang="en-US" altLang="en-US" dirty="0"/>
          </a:p>
        </p:txBody>
      </p:sp>
      <p:sp>
        <p:nvSpPr>
          <p:cNvPr id="4" name="Slide Number Placeholder 5">
            <a:extLst>
              <a:ext uri="{FF2B5EF4-FFF2-40B4-BE49-F238E27FC236}">
                <a16:creationId xmlns:a16="http://schemas.microsoft.com/office/drawing/2014/main" id="{ED8600CC-026A-A5C6-0A1E-39AAA5C4C187}"/>
              </a:ext>
            </a:extLst>
          </p:cNvPr>
          <p:cNvSpPr>
            <a:spLocks noGrp="1"/>
          </p:cNvSpPr>
          <p:nvPr>
            <p:ph type="sldNum" sz="quarter" idx="12"/>
          </p:nvPr>
        </p:nvSpPr>
        <p:spPr/>
        <p:txBody>
          <a:bodyPr/>
          <a:lstStyle/>
          <a:p>
            <a:r>
              <a:rPr lang="en-US" altLang="en-US"/>
              <a:t>1-</a:t>
            </a:r>
            <a:fld id="{43678E0D-9218-4524-851F-BDC3C4DA7A95}" type="slidenum">
              <a:rPr lang="en-US" altLang="en-US"/>
              <a:pPr/>
              <a:t>28</a:t>
            </a:fld>
            <a:endParaRPr lang="en-US"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a:extLst>
              <a:ext uri="{FF2B5EF4-FFF2-40B4-BE49-F238E27FC236}">
                <a16:creationId xmlns:a16="http://schemas.microsoft.com/office/drawing/2014/main" id="{A8143611-E427-5ED4-3AA8-E0CFAAC44C6A}"/>
              </a:ext>
            </a:extLst>
          </p:cNvPr>
          <p:cNvSpPr>
            <a:spLocks noGrp="1" noChangeArrowheads="1"/>
          </p:cNvSpPr>
          <p:nvPr>
            <p:ph type="title"/>
          </p:nvPr>
        </p:nvSpPr>
        <p:spPr>
          <a:xfrm>
            <a:off x="2286000" y="228600"/>
            <a:ext cx="7772400" cy="641350"/>
          </a:xfrm>
        </p:spPr>
        <p:txBody>
          <a:bodyPr>
            <a:normAutofit fontScale="90000"/>
          </a:bodyPr>
          <a:lstStyle/>
          <a:p>
            <a:pPr algn="ctr"/>
            <a:r>
              <a:rPr lang="en-US" altLang="en-US" dirty="0"/>
              <a:t>Protocols</a:t>
            </a:r>
            <a:endParaRPr lang="en-CA" altLang="en-US" dirty="0"/>
          </a:p>
        </p:txBody>
      </p:sp>
      <p:sp>
        <p:nvSpPr>
          <p:cNvPr id="230403" name="Rectangle 3">
            <a:extLst>
              <a:ext uri="{FF2B5EF4-FFF2-40B4-BE49-F238E27FC236}">
                <a16:creationId xmlns:a16="http://schemas.microsoft.com/office/drawing/2014/main" id="{2E8FFE71-2B11-D397-2638-782A5EB7D5E7}"/>
              </a:ext>
            </a:extLst>
          </p:cNvPr>
          <p:cNvSpPr>
            <a:spLocks noGrp="1" noChangeArrowheads="1"/>
          </p:cNvSpPr>
          <p:nvPr>
            <p:ph idx="1"/>
          </p:nvPr>
        </p:nvSpPr>
        <p:spPr>
          <a:xfrm>
            <a:off x="838200" y="1371600"/>
            <a:ext cx="10287000" cy="4114800"/>
          </a:xfrm>
        </p:spPr>
        <p:txBody>
          <a:bodyPr>
            <a:normAutofit/>
          </a:bodyPr>
          <a:lstStyle/>
          <a:p>
            <a:pPr>
              <a:lnSpc>
                <a:spcPct val="90000"/>
              </a:lnSpc>
            </a:pPr>
            <a:r>
              <a:rPr lang="en-US" altLang="en-US" sz="2400" dirty="0"/>
              <a:t>A protocol is a </a:t>
            </a:r>
            <a:r>
              <a:rPr lang="en-US" altLang="en-US" sz="2400" dirty="0">
                <a:solidFill>
                  <a:schemeClr val="accent2"/>
                </a:solidFill>
              </a:rPr>
              <a:t>set of rules</a:t>
            </a:r>
            <a:r>
              <a:rPr lang="en-US" altLang="en-US" sz="2400" dirty="0"/>
              <a:t> that govern all aspects of communication between two or more partners, called peers</a:t>
            </a:r>
          </a:p>
          <a:p>
            <a:pPr lvl="1">
              <a:lnSpc>
                <a:spcPct val="90000"/>
              </a:lnSpc>
            </a:pPr>
            <a:r>
              <a:rPr lang="en-US" altLang="en-US" sz="2000" dirty="0"/>
              <a:t>These rules are human-made; not like chemistry or physics!</a:t>
            </a:r>
          </a:p>
          <a:p>
            <a:pPr>
              <a:lnSpc>
                <a:spcPct val="90000"/>
              </a:lnSpc>
            </a:pPr>
            <a:r>
              <a:rPr lang="en-US" altLang="en-US" sz="2400" dirty="0"/>
              <a:t>The purpose of a protocol is to provide a specific communication service.</a:t>
            </a:r>
          </a:p>
          <a:p>
            <a:pPr>
              <a:lnSpc>
                <a:spcPct val="90000"/>
              </a:lnSpc>
            </a:pPr>
            <a:r>
              <a:rPr lang="en-US" altLang="en-US" sz="2400" dirty="0"/>
              <a:t>What aspects must be defined for assuring compatibility between the communicating partners</a:t>
            </a:r>
            <a:r>
              <a:rPr lang="fr-CA" altLang="en-US" sz="2400" dirty="0"/>
              <a:t>? (</a:t>
            </a:r>
            <a:r>
              <a:rPr lang="fr-CA" altLang="en-US" sz="2400" dirty="0" err="1"/>
              <a:t>see</a:t>
            </a:r>
            <a:r>
              <a:rPr lang="fr-CA" altLang="en-US" sz="2400" dirty="0"/>
              <a:t> </a:t>
            </a:r>
            <a:r>
              <a:rPr lang="fr-CA" altLang="en-US" sz="2400" dirty="0" err="1"/>
              <a:t>next</a:t>
            </a:r>
            <a:r>
              <a:rPr lang="fr-CA" altLang="en-US" sz="2400" dirty="0"/>
              <a:t> slides)</a:t>
            </a:r>
          </a:p>
          <a:p>
            <a:pPr>
              <a:lnSpc>
                <a:spcPct val="90000"/>
              </a:lnSpc>
            </a:pPr>
            <a:r>
              <a:rPr lang="en-US" altLang="en-US" sz="2400" dirty="0"/>
              <a:t>Who makes protocols? </a:t>
            </a:r>
          </a:p>
          <a:p>
            <a:pPr lvl="1">
              <a:lnSpc>
                <a:spcPct val="90000"/>
              </a:lnSpc>
            </a:pPr>
            <a:r>
              <a:rPr lang="en-CA" altLang="en-US" sz="2000" dirty="0"/>
              <a:t>Standardization committees</a:t>
            </a:r>
          </a:p>
          <a:p>
            <a:pPr lvl="1">
              <a:lnSpc>
                <a:spcPct val="90000"/>
              </a:lnSpc>
            </a:pPr>
            <a:r>
              <a:rPr lang="en-CA" altLang="en-US" sz="2000" dirty="0"/>
              <a:t>Designers of a new distributed application</a:t>
            </a:r>
          </a:p>
        </p:txBody>
      </p:sp>
      <p:sp>
        <p:nvSpPr>
          <p:cNvPr id="4" name="Slide Number Placeholder 5">
            <a:extLst>
              <a:ext uri="{FF2B5EF4-FFF2-40B4-BE49-F238E27FC236}">
                <a16:creationId xmlns:a16="http://schemas.microsoft.com/office/drawing/2014/main" id="{D80EC75A-D9A0-D064-67BA-B617BFE9D46B}"/>
              </a:ext>
            </a:extLst>
          </p:cNvPr>
          <p:cNvSpPr>
            <a:spLocks noGrp="1"/>
          </p:cNvSpPr>
          <p:nvPr>
            <p:ph type="sldNum" sz="quarter" idx="12"/>
          </p:nvPr>
        </p:nvSpPr>
        <p:spPr/>
        <p:txBody>
          <a:bodyPr/>
          <a:lstStyle/>
          <a:p>
            <a:r>
              <a:rPr lang="en-US" altLang="en-US"/>
              <a:t>1-</a:t>
            </a:r>
            <a:fld id="{17AD0529-6645-4780-94DF-8F6035F099C0}" type="slidenum">
              <a:rPr lang="en-US" altLang="en-US"/>
              <a:pPr/>
              <a:t>29</a:t>
            </a:fld>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64FD1EA-97F5-B0F3-FFA4-9EB5516CFCF7}"/>
              </a:ext>
            </a:extLst>
          </p:cNvPr>
          <p:cNvSpPr>
            <a:spLocks noGrp="1"/>
          </p:cNvSpPr>
          <p:nvPr>
            <p:ph type="sldNum" sz="quarter" idx="12"/>
          </p:nvPr>
        </p:nvSpPr>
        <p:spPr/>
        <p:txBody>
          <a:bodyPr/>
          <a:lstStyle/>
          <a:p>
            <a:r>
              <a:rPr lang="en-US" altLang="en-US"/>
              <a:t>1-</a:t>
            </a:r>
            <a:fld id="{4550FCC1-6DAA-4D5A-89E3-A3C46940AD03}" type="slidenum">
              <a:rPr lang="en-US" altLang="en-US"/>
              <a:pPr/>
              <a:t>3</a:t>
            </a:fld>
            <a:endParaRPr lang="en-US" altLang="en-US"/>
          </a:p>
        </p:txBody>
      </p:sp>
      <p:sp>
        <p:nvSpPr>
          <p:cNvPr id="169988" name="Rectangle 2">
            <a:extLst>
              <a:ext uri="{FF2B5EF4-FFF2-40B4-BE49-F238E27FC236}">
                <a16:creationId xmlns:a16="http://schemas.microsoft.com/office/drawing/2014/main" id="{BE85F866-46D2-E6C1-35A7-906757530823}"/>
              </a:ext>
            </a:extLst>
          </p:cNvPr>
          <p:cNvSpPr>
            <a:spLocks noGrp="1"/>
          </p:cNvSpPr>
          <p:nvPr>
            <p:ph type="title" idx="4294967295"/>
          </p:nvPr>
        </p:nvSpPr>
        <p:spPr>
          <a:xfrm>
            <a:off x="838200" y="304800"/>
            <a:ext cx="8229600" cy="685800"/>
          </a:xfrm>
        </p:spPr>
        <p:txBody>
          <a:bodyPr vert="horz" wrap="square" lIns="0" tIns="45720" rIns="0" bIns="0" numCol="1" anchor="b" anchorCtr="0" compatLnSpc="1">
            <a:prstTxWarp prst="textNoShape">
              <a:avLst/>
            </a:prstTxWarp>
          </a:bodyPr>
          <a:lstStyle/>
          <a:p>
            <a:r>
              <a:rPr kumimoji="1" lang="en-US" altLang="en-US" dirty="0"/>
              <a:t>Communications Tasks</a:t>
            </a:r>
          </a:p>
        </p:txBody>
      </p:sp>
      <p:graphicFrame>
        <p:nvGraphicFramePr>
          <p:cNvPr id="316445" name="Group 29">
            <a:extLst>
              <a:ext uri="{FF2B5EF4-FFF2-40B4-BE49-F238E27FC236}">
                <a16:creationId xmlns:a16="http://schemas.microsoft.com/office/drawing/2014/main" id="{9E1C6F70-9AFF-0210-F82B-25A6BD357317}"/>
              </a:ext>
            </a:extLst>
          </p:cNvPr>
          <p:cNvGraphicFramePr>
            <a:graphicFrameLocks noGrp="1"/>
          </p:cNvGraphicFramePr>
          <p:nvPr>
            <p:extLst>
              <p:ext uri="{D42A27DB-BD31-4B8C-83A1-F6EECF244321}">
                <p14:modId xmlns:p14="http://schemas.microsoft.com/office/powerpoint/2010/main" val="2530334076"/>
              </p:ext>
            </p:extLst>
          </p:nvPr>
        </p:nvGraphicFramePr>
        <p:xfrm>
          <a:off x="1524000" y="1597025"/>
          <a:ext cx="9296400" cy="4060763"/>
        </p:xfrm>
        <a:graphic>
          <a:graphicData uri="http://schemas.openxmlformats.org/drawingml/2006/table">
            <a:tbl>
              <a:tblPr/>
              <a:tblGrid>
                <a:gridCol w="4648200">
                  <a:extLst>
                    <a:ext uri="{9D8B030D-6E8A-4147-A177-3AD203B41FA5}">
                      <a16:colId xmlns:a16="http://schemas.microsoft.com/office/drawing/2014/main" val="1590083483"/>
                    </a:ext>
                  </a:extLst>
                </a:gridCol>
                <a:gridCol w="4648200">
                  <a:extLst>
                    <a:ext uri="{9D8B030D-6E8A-4147-A177-3AD203B41FA5}">
                      <a16:colId xmlns:a16="http://schemas.microsoft.com/office/drawing/2014/main" val="1775788855"/>
                    </a:ext>
                  </a:extLst>
                </a:gridCol>
              </a:tblGrid>
              <a:tr h="611188">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fontAlgn="base">
                        <a:spcBef>
                          <a:spcPct val="20000"/>
                        </a:spcBef>
                        <a:spcAft>
                          <a:spcPct val="0"/>
                        </a:spcAft>
                        <a:defRPr>
                          <a:solidFill>
                            <a:schemeClr val="tx1"/>
                          </a:solidFill>
                          <a:latin typeface="Times New Roman" panose="02020603050405020304" pitchFamily="18" charset="0"/>
                        </a:defRPr>
                      </a:lvl6pPr>
                      <a:lvl7pPr marL="2971800" indent="-228600" fontAlgn="base">
                        <a:spcBef>
                          <a:spcPct val="20000"/>
                        </a:spcBef>
                        <a:spcAft>
                          <a:spcPct val="0"/>
                        </a:spcAft>
                        <a:defRPr>
                          <a:solidFill>
                            <a:schemeClr val="tx1"/>
                          </a:solidFill>
                          <a:latin typeface="Times New Roman" panose="02020603050405020304" pitchFamily="18" charset="0"/>
                        </a:defRPr>
                      </a:lvl7pPr>
                      <a:lvl8pPr marL="3429000" indent="-228600" fontAlgn="base">
                        <a:spcBef>
                          <a:spcPct val="20000"/>
                        </a:spcBef>
                        <a:spcAft>
                          <a:spcPct val="0"/>
                        </a:spcAft>
                        <a:defRPr>
                          <a:solidFill>
                            <a:schemeClr val="tx1"/>
                          </a:solidFill>
                          <a:latin typeface="Times New Roman" panose="02020603050405020304" pitchFamily="18" charset="0"/>
                        </a:defRPr>
                      </a:lvl8pPr>
                      <a:lvl9pPr marL="3886200" indent="-228600"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en-US" sz="25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Transmission system utilization</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fontAlgn="base">
                        <a:spcBef>
                          <a:spcPct val="20000"/>
                        </a:spcBef>
                        <a:spcAft>
                          <a:spcPct val="0"/>
                        </a:spcAft>
                        <a:defRPr>
                          <a:solidFill>
                            <a:schemeClr val="tx1"/>
                          </a:solidFill>
                          <a:latin typeface="Times New Roman" panose="02020603050405020304" pitchFamily="18" charset="0"/>
                        </a:defRPr>
                      </a:lvl6pPr>
                      <a:lvl7pPr marL="2971800" indent="-228600" fontAlgn="base">
                        <a:spcBef>
                          <a:spcPct val="20000"/>
                        </a:spcBef>
                        <a:spcAft>
                          <a:spcPct val="0"/>
                        </a:spcAft>
                        <a:defRPr>
                          <a:solidFill>
                            <a:schemeClr val="tx1"/>
                          </a:solidFill>
                          <a:latin typeface="Times New Roman" panose="02020603050405020304" pitchFamily="18" charset="0"/>
                        </a:defRPr>
                      </a:lvl7pPr>
                      <a:lvl8pPr marL="3429000" indent="-228600" fontAlgn="base">
                        <a:spcBef>
                          <a:spcPct val="20000"/>
                        </a:spcBef>
                        <a:spcAft>
                          <a:spcPct val="0"/>
                        </a:spcAft>
                        <a:defRPr>
                          <a:solidFill>
                            <a:schemeClr val="tx1"/>
                          </a:solidFill>
                          <a:latin typeface="Times New Roman" panose="02020603050405020304" pitchFamily="18" charset="0"/>
                        </a:defRPr>
                      </a:lvl8pPr>
                      <a:lvl9pPr marL="3886200" indent="-228600"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en-US" sz="25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Addressing</a:t>
                      </a:r>
                      <a:endParaRPr kumimoji="1" lang="en-US" altLang="en-US" sz="2500" b="1"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902855"/>
                  </a:ext>
                </a:extLst>
              </a:tr>
              <a:tr h="609600">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fontAlgn="base">
                        <a:spcBef>
                          <a:spcPct val="20000"/>
                        </a:spcBef>
                        <a:spcAft>
                          <a:spcPct val="0"/>
                        </a:spcAft>
                        <a:defRPr>
                          <a:solidFill>
                            <a:schemeClr val="tx1"/>
                          </a:solidFill>
                          <a:latin typeface="Times New Roman" panose="02020603050405020304" pitchFamily="18" charset="0"/>
                        </a:defRPr>
                      </a:lvl6pPr>
                      <a:lvl7pPr marL="2971800" indent="-228600" fontAlgn="base">
                        <a:spcBef>
                          <a:spcPct val="20000"/>
                        </a:spcBef>
                        <a:spcAft>
                          <a:spcPct val="0"/>
                        </a:spcAft>
                        <a:defRPr>
                          <a:solidFill>
                            <a:schemeClr val="tx1"/>
                          </a:solidFill>
                          <a:latin typeface="Times New Roman" panose="02020603050405020304" pitchFamily="18" charset="0"/>
                        </a:defRPr>
                      </a:lvl7pPr>
                      <a:lvl8pPr marL="3429000" indent="-228600" fontAlgn="base">
                        <a:spcBef>
                          <a:spcPct val="20000"/>
                        </a:spcBef>
                        <a:spcAft>
                          <a:spcPct val="0"/>
                        </a:spcAft>
                        <a:defRPr>
                          <a:solidFill>
                            <a:schemeClr val="tx1"/>
                          </a:solidFill>
                          <a:latin typeface="Times New Roman" panose="02020603050405020304" pitchFamily="18" charset="0"/>
                        </a:defRPr>
                      </a:lvl8pPr>
                      <a:lvl9pPr marL="3886200" indent="-228600"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en-US" sz="2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Interfacing</a:t>
                      </a:r>
                      <a:endParaRPr kumimoji="1" lang="en-US" altLang="en-US" sz="2500" b="1" i="0" u="none" strike="noStrike" cap="none" normalizeH="0" baseline="0" dirty="0">
                        <a:ln>
                          <a:noFill/>
                        </a:ln>
                        <a:solidFill>
                          <a:schemeClr val="tx1"/>
                        </a:solidFill>
                        <a:effectLst/>
                        <a:latin typeface="Times New Roman" panose="02020603050405020304" pitchFamily="18" charset="0"/>
                        <a:cs typeface="Arial" panose="020B0604020202020204" pitchFamily="34" charset="0"/>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fontAlgn="base">
                        <a:spcBef>
                          <a:spcPct val="20000"/>
                        </a:spcBef>
                        <a:spcAft>
                          <a:spcPct val="0"/>
                        </a:spcAft>
                        <a:defRPr>
                          <a:solidFill>
                            <a:schemeClr val="tx1"/>
                          </a:solidFill>
                          <a:latin typeface="Times New Roman" panose="02020603050405020304" pitchFamily="18" charset="0"/>
                        </a:defRPr>
                      </a:lvl6pPr>
                      <a:lvl7pPr marL="2971800" indent="-228600" fontAlgn="base">
                        <a:spcBef>
                          <a:spcPct val="20000"/>
                        </a:spcBef>
                        <a:spcAft>
                          <a:spcPct val="0"/>
                        </a:spcAft>
                        <a:defRPr>
                          <a:solidFill>
                            <a:schemeClr val="tx1"/>
                          </a:solidFill>
                          <a:latin typeface="Times New Roman" panose="02020603050405020304" pitchFamily="18" charset="0"/>
                        </a:defRPr>
                      </a:lvl7pPr>
                      <a:lvl8pPr marL="3429000" indent="-228600" fontAlgn="base">
                        <a:spcBef>
                          <a:spcPct val="20000"/>
                        </a:spcBef>
                        <a:spcAft>
                          <a:spcPct val="0"/>
                        </a:spcAft>
                        <a:defRPr>
                          <a:solidFill>
                            <a:schemeClr val="tx1"/>
                          </a:solidFill>
                          <a:latin typeface="Times New Roman" panose="02020603050405020304" pitchFamily="18" charset="0"/>
                        </a:defRPr>
                      </a:lvl8pPr>
                      <a:lvl9pPr marL="3886200" indent="-228600"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en-US" sz="25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Routing</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7228543"/>
                  </a:ext>
                </a:extLst>
              </a:tr>
              <a:tr h="534987">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fontAlgn="base">
                        <a:spcBef>
                          <a:spcPct val="20000"/>
                        </a:spcBef>
                        <a:spcAft>
                          <a:spcPct val="0"/>
                        </a:spcAft>
                        <a:defRPr>
                          <a:solidFill>
                            <a:schemeClr val="tx1"/>
                          </a:solidFill>
                          <a:latin typeface="Times New Roman" panose="02020603050405020304" pitchFamily="18" charset="0"/>
                        </a:defRPr>
                      </a:lvl6pPr>
                      <a:lvl7pPr marL="2971800" indent="-228600" fontAlgn="base">
                        <a:spcBef>
                          <a:spcPct val="20000"/>
                        </a:spcBef>
                        <a:spcAft>
                          <a:spcPct val="0"/>
                        </a:spcAft>
                        <a:defRPr>
                          <a:solidFill>
                            <a:schemeClr val="tx1"/>
                          </a:solidFill>
                          <a:latin typeface="Times New Roman" panose="02020603050405020304" pitchFamily="18" charset="0"/>
                        </a:defRPr>
                      </a:lvl7pPr>
                      <a:lvl8pPr marL="3429000" indent="-228600" fontAlgn="base">
                        <a:spcBef>
                          <a:spcPct val="20000"/>
                        </a:spcBef>
                        <a:spcAft>
                          <a:spcPct val="0"/>
                        </a:spcAft>
                        <a:defRPr>
                          <a:solidFill>
                            <a:schemeClr val="tx1"/>
                          </a:solidFill>
                          <a:latin typeface="Times New Roman" panose="02020603050405020304" pitchFamily="18" charset="0"/>
                        </a:defRPr>
                      </a:lvl8pPr>
                      <a:lvl9pPr marL="3886200" indent="-228600"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en-US" sz="2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Signal generation</a:t>
                      </a:r>
                      <a:endParaRPr kumimoji="1" lang="en-US" altLang="en-US" sz="2500" b="1" i="0" u="none" strike="noStrike" cap="none" normalizeH="0" baseline="0" dirty="0">
                        <a:ln>
                          <a:noFill/>
                        </a:ln>
                        <a:solidFill>
                          <a:schemeClr val="tx1"/>
                        </a:solidFill>
                        <a:effectLst/>
                        <a:latin typeface="Times New Roman" panose="02020603050405020304" pitchFamily="18" charset="0"/>
                        <a:cs typeface="Arial" panose="020B0604020202020204" pitchFamily="34" charset="0"/>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fontAlgn="base">
                        <a:spcBef>
                          <a:spcPct val="20000"/>
                        </a:spcBef>
                        <a:spcAft>
                          <a:spcPct val="0"/>
                        </a:spcAft>
                        <a:defRPr>
                          <a:solidFill>
                            <a:schemeClr val="tx1"/>
                          </a:solidFill>
                          <a:latin typeface="Times New Roman" panose="02020603050405020304" pitchFamily="18" charset="0"/>
                        </a:defRPr>
                      </a:lvl6pPr>
                      <a:lvl7pPr marL="2971800" indent="-228600" fontAlgn="base">
                        <a:spcBef>
                          <a:spcPct val="20000"/>
                        </a:spcBef>
                        <a:spcAft>
                          <a:spcPct val="0"/>
                        </a:spcAft>
                        <a:defRPr>
                          <a:solidFill>
                            <a:schemeClr val="tx1"/>
                          </a:solidFill>
                          <a:latin typeface="Times New Roman" panose="02020603050405020304" pitchFamily="18" charset="0"/>
                        </a:defRPr>
                      </a:lvl7pPr>
                      <a:lvl8pPr marL="3429000" indent="-228600" fontAlgn="base">
                        <a:spcBef>
                          <a:spcPct val="20000"/>
                        </a:spcBef>
                        <a:spcAft>
                          <a:spcPct val="0"/>
                        </a:spcAft>
                        <a:defRPr>
                          <a:solidFill>
                            <a:schemeClr val="tx1"/>
                          </a:solidFill>
                          <a:latin typeface="Times New Roman" panose="02020603050405020304" pitchFamily="18" charset="0"/>
                        </a:defRPr>
                      </a:lvl8pPr>
                      <a:lvl9pPr marL="3886200" indent="-228600"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en-US" sz="2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Recovery</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09971551"/>
                  </a:ext>
                </a:extLst>
              </a:tr>
              <a:tr h="609600">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fontAlgn="base">
                        <a:spcBef>
                          <a:spcPct val="20000"/>
                        </a:spcBef>
                        <a:spcAft>
                          <a:spcPct val="0"/>
                        </a:spcAft>
                        <a:defRPr>
                          <a:solidFill>
                            <a:schemeClr val="tx1"/>
                          </a:solidFill>
                          <a:latin typeface="Times New Roman" panose="02020603050405020304" pitchFamily="18" charset="0"/>
                        </a:defRPr>
                      </a:lvl6pPr>
                      <a:lvl7pPr marL="2971800" indent="-228600" fontAlgn="base">
                        <a:spcBef>
                          <a:spcPct val="20000"/>
                        </a:spcBef>
                        <a:spcAft>
                          <a:spcPct val="0"/>
                        </a:spcAft>
                        <a:defRPr>
                          <a:solidFill>
                            <a:schemeClr val="tx1"/>
                          </a:solidFill>
                          <a:latin typeface="Times New Roman" panose="02020603050405020304" pitchFamily="18" charset="0"/>
                        </a:defRPr>
                      </a:lvl7pPr>
                      <a:lvl8pPr marL="3429000" indent="-228600" fontAlgn="base">
                        <a:spcBef>
                          <a:spcPct val="20000"/>
                        </a:spcBef>
                        <a:spcAft>
                          <a:spcPct val="0"/>
                        </a:spcAft>
                        <a:defRPr>
                          <a:solidFill>
                            <a:schemeClr val="tx1"/>
                          </a:solidFill>
                          <a:latin typeface="Times New Roman" panose="02020603050405020304" pitchFamily="18" charset="0"/>
                        </a:defRPr>
                      </a:lvl8pPr>
                      <a:lvl9pPr marL="3886200" indent="-228600"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en-US" sz="25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Synchronization</a:t>
                      </a:r>
                      <a:endParaRPr kumimoji="1" lang="en-US" altLang="en-US" sz="2500" b="1"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fontAlgn="base">
                        <a:spcBef>
                          <a:spcPct val="20000"/>
                        </a:spcBef>
                        <a:spcAft>
                          <a:spcPct val="0"/>
                        </a:spcAft>
                        <a:defRPr>
                          <a:solidFill>
                            <a:schemeClr val="tx1"/>
                          </a:solidFill>
                          <a:latin typeface="Times New Roman" panose="02020603050405020304" pitchFamily="18" charset="0"/>
                        </a:defRPr>
                      </a:lvl6pPr>
                      <a:lvl7pPr marL="2971800" indent="-228600" fontAlgn="base">
                        <a:spcBef>
                          <a:spcPct val="20000"/>
                        </a:spcBef>
                        <a:spcAft>
                          <a:spcPct val="0"/>
                        </a:spcAft>
                        <a:defRPr>
                          <a:solidFill>
                            <a:schemeClr val="tx1"/>
                          </a:solidFill>
                          <a:latin typeface="Times New Roman" panose="02020603050405020304" pitchFamily="18" charset="0"/>
                        </a:defRPr>
                      </a:lvl7pPr>
                      <a:lvl8pPr marL="3429000" indent="-228600" fontAlgn="base">
                        <a:spcBef>
                          <a:spcPct val="20000"/>
                        </a:spcBef>
                        <a:spcAft>
                          <a:spcPct val="0"/>
                        </a:spcAft>
                        <a:defRPr>
                          <a:solidFill>
                            <a:schemeClr val="tx1"/>
                          </a:solidFill>
                          <a:latin typeface="Times New Roman" panose="02020603050405020304" pitchFamily="18" charset="0"/>
                        </a:defRPr>
                      </a:lvl8pPr>
                      <a:lvl9pPr marL="3886200" indent="-228600"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en-US" sz="25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Message formatting</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18627513"/>
                  </a:ext>
                </a:extLst>
              </a:tr>
              <a:tr h="146299">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fontAlgn="base">
                        <a:spcBef>
                          <a:spcPct val="20000"/>
                        </a:spcBef>
                        <a:spcAft>
                          <a:spcPct val="0"/>
                        </a:spcAft>
                        <a:defRPr>
                          <a:solidFill>
                            <a:schemeClr val="tx1"/>
                          </a:solidFill>
                          <a:latin typeface="Times New Roman" panose="02020603050405020304" pitchFamily="18" charset="0"/>
                        </a:defRPr>
                      </a:lvl6pPr>
                      <a:lvl7pPr marL="2971800" indent="-228600" fontAlgn="base">
                        <a:spcBef>
                          <a:spcPct val="20000"/>
                        </a:spcBef>
                        <a:spcAft>
                          <a:spcPct val="0"/>
                        </a:spcAft>
                        <a:defRPr>
                          <a:solidFill>
                            <a:schemeClr val="tx1"/>
                          </a:solidFill>
                          <a:latin typeface="Times New Roman" panose="02020603050405020304" pitchFamily="18" charset="0"/>
                        </a:defRPr>
                      </a:lvl7pPr>
                      <a:lvl8pPr marL="3429000" indent="-228600" fontAlgn="base">
                        <a:spcBef>
                          <a:spcPct val="20000"/>
                        </a:spcBef>
                        <a:spcAft>
                          <a:spcPct val="0"/>
                        </a:spcAft>
                        <a:defRPr>
                          <a:solidFill>
                            <a:schemeClr val="tx1"/>
                          </a:solidFill>
                          <a:latin typeface="Times New Roman" panose="02020603050405020304" pitchFamily="18" charset="0"/>
                        </a:defRPr>
                      </a:lvl8pPr>
                      <a:lvl9pPr marL="3886200" indent="-228600"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en-US" sz="2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Exchange management</a:t>
                      </a:r>
                      <a:endParaRPr kumimoji="1" lang="en-US" altLang="en-US" sz="2500" b="1" i="0" u="none" strike="noStrike" cap="none" normalizeH="0" baseline="0" dirty="0">
                        <a:ln>
                          <a:noFill/>
                        </a:ln>
                        <a:solidFill>
                          <a:schemeClr val="tx1"/>
                        </a:solidFill>
                        <a:effectLst/>
                        <a:latin typeface="Times New Roman" panose="02020603050405020304" pitchFamily="18" charset="0"/>
                        <a:cs typeface="Arial" panose="020B0604020202020204" pitchFamily="34" charset="0"/>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fontAlgn="base">
                        <a:spcBef>
                          <a:spcPct val="20000"/>
                        </a:spcBef>
                        <a:spcAft>
                          <a:spcPct val="0"/>
                        </a:spcAft>
                        <a:defRPr>
                          <a:solidFill>
                            <a:schemeClr val="tx1"/>
                          </a:solidFill>
                          <a:latin typeface="Times New Roman" panose="02020603050405020304" pitchFamily="18" charset="0"/>
                        </a:defRPr>
                      </a:lvl6pPr>
                      <a:lvl7pPr marL="2971800" indent="-228600" fontAlgn="base">
                        <a:spcBef>
                          <a:spcPct val="20000"/>
                        </a:spcBef>
                        <a:spcAft>
                          <a:spcPct val="0"/>
                        </a:spcAft>
                        <a:defRPr>
                          <a:solidFill>
                            <a:schemeClr val="tx1"/>
                          </a:solidFill>
                          <a:latin typeface="Times New Roman" panose="02020603050405020304" pitchFamily="18" charset="0"/>
                        </a:defRPr>
                      </a:lvl7pPr>
                      <a:lvl8pPr marL="3429000" indent="-228600" fontAlgn="base">
                        <a:spcBef>
                          <a:spcPct val="20000"/>
                        </a:spcBef>
                        <a:spcAft>
                          <a:spcPct val="0"/>
                        </a:spcAft>
                        <a:defRPr>
                          <a:solidFill>
                            <a:schemeClr val="tx1"/>
                          </a:solidFill>
                          <a:latin typeface="Times New Roman" panose="02020603050405020304" pitchFamily="18" charset="0"/>
                        </a:defRPr>
                      </a:lvl8pPr>
                      <a:lvl9pPr marL="3886200" indent="-228600"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en-US" sz="2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Security</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82906950"/>
                  </a:ext>
                </a:extLst>
              </a:tr>
              <a:tr h="609600">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fontAlgn="base">
                        <a:spcBef>
                          <a:spcPct val="20000"/>
                        </a:spcBef>
                        <a:spcAft>
                          <a:spcPct val="0"/>
                        </a:spcAft>
                        <a:defRPr>
                          <a:solidFill>
                            <a:schemeClr val="tx1"/>
                          </a:solidFill>
                          <a:latin typeface="Times New Roman" panose="02020603050405020304" pitchFamily="18" charset="0"/>
                        </a:defRPr>
                      </a:lvl6pPr>
                      <a:lvl7pPr marL="2971800" indent="-228600" fontAlgn="base">
                        <a:spcBef>
                          <a:spcPct val="20000"/>
                        </a:spcBef>
                        <a:spcAft>
                          <a:spcPct val="0"/>
                        </a:spcAft>
                        <a:defRPr>
                          <a:solidFill>
                            <a:schemeClr val="tx1"/>
                          </a:solidFill>
                          <a:latin typeface="Times New Roman" panose="02020603050405020304" pitchFamily="18" charset="0"/>
                        </a:defRPr>
                      </a:lvl7pPr>
                      <a:lvl8pPr marL="3429000" indent="-228600" fontAlgn="base">
                        <a:spcBef>
                          <a:spcPct val="20000"/>
                        </a:spcBef>
                        <a:spcAft>
                          <a:spcPct val="0"/>
                        </a:spcAft>
                        <a:defRPr>
                          <a:solidFill>
                            <a:schemeClr val="tx1"/>
                          </a:solidFill>
                          <a:latin typeface="Times New Roman" panose="02020603050405020304" pitchFamily="18" charset="0"/>
                        </a:defRPr>
                      </a:lvl8pPr>
                      <a:lvl9pPr marL="3886200" indent="-228600"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en-US" sz="25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Error detection and correction</a:t>
                      </a:r>
                      <a:endParaRPr kumimoji="1" lang="en-US" altLang="en-US" sz="2500" b="1"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fontAlgn="base">
                        <a:spcBef>
                          <a:spcPct val="20000"/>
                        </a:spcBef>
                        <a:spcAft>
                          <a:spcPct val="0"/>
                        </a:spcAft>
                        <a:defRPr>
                          <a:solidFill>
                            <a:schemeClr val="tx1"/>
                          </a:solidFill>
                          <a:latin typeface="Times New Roman" panose="02020603050405020304" pitchFamily="18" charset="0"/>
                        </a:defRPr>
                      </a:lvl6pPr>
                      <a:lvl7pPr marL="2971800" indent="-228600" fontAlgn="base">
                        <a:spcBef>
                          <a:spcPct val="20000"/>
                        </a:spcBef>
                        <a:spcAft>
                          <a:spcPct val="0"/>
                        </a:spcAft>
                        <a:defRPr>
                          <a:solidFill>
                            <a:schemeClr val="tx1"/>
                          </a:solidFill>
                          <a:latin typeface="Times New Roman" panose="02020603050405020304" pitchFamily="18" charset="0"/>
                        </a:defRPr>
                      </a:lvl7pPr>
                      <a:lvl8pPr marL="3429000" indent="-228600" fontAlgn="base">
                        <a:spcBef>
                          <a:spcPct val="20000"/>
                        </a:spcBef>
                        <a:spcAft>
                          <a:spcPct val="0"/>
                        </a:spcAft>
                        <a:defRPr>
                          <a:solidFill>
                            <a:schemeClr val="tx1"/>
                          </a:solidFill>
                          <a:latin typeface="Times New Roman" panose="02020603050405020304" pitchFamily="18" charset="0"/>
                        </a:defRPr>
                      </a:lvl8pPr>
                      <a:lvl9pPr marL="3886200" indent="-228600"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en-US" sz="25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Network management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95298002"/>
                  </a:ext>
                </a:extLst>
              </a:tr>
              <a:tr h="611188">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fontAlgn="base">
                        <a:spcBef>
                          <a:spcPct val="20000"/>
                        </a:spcBef>
                        <a:spcAft>
                          <a:spcPct val="0"/>
                        </a:spcAft>
                        <a:defRPr>
                          <a:solidFill>
                            <a:schemeClr val="tx1"/>
                          </a:solidFill>
                          <a:latin typeface="Times New Roman" panose="02020603050405020304" pitchFamily="18" charset="0"/>
                        </a:defRPr>
                      </a:lvl6pPr>
                      <a:lvl7pPr marL="2971800" indent="-228600" fontAlgn="base">
                        <a:spcBef>
                          <a:spcPct val="20000"/>
                        </a:spcBef>
                        <a:spcAft>
                          <a:spcPct val="0"/>
                        </a:spcAft>
                        <a:defRPr>
                          <a:solidFill>
                            <a:schemeClr val="tx1"/>
                          </a:solidFill>
                          <a:latin typeface="Times New Roman" panose="02020603050405020304" pitchFamily="18" charset="0"/>
                        </a:defRPr>
                      </a:lvl7pPr>
                      <a:lvl8pPr marL="3429000" indent="-228600" fontAlgn="base">
                        <a:spcBef>
                          <a:spcPct val="20000"/>
                        </a:spcBef>
                        <a:spcAft>
                          <a:spcPct val="0"/>
                        </a:spcAft>
                        <a:defRPr>
                          <a:solidFill>
                            <a:schemeClr val="tx1"/>
                          </a:solidFill>
                          <a:latin typeface="Times New Roman" panose="02020603050405020304" pitchFamily="18" charset="0"/>
                        </a:defRPr>
                      </a:lvl8pPr>
                      <a:lvl9pPr marL="3886200" indent="-228600"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en-US" sz="2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Flow control</a:t>
                      </a:r>
                      <a:endParaRPr kumimoji="1" lang="en-US" altLang="en-US" sz="2500" b="1" i="0" u="none" strike="noStrike" cap="none" normalizeH="0" baseline="0" dirty="0">
                        <a:ln>
                          <a:noFill/>
                        </a:ln>
                        <a:solidFill>
                          <a:schemeClr val="tx1"/>
                        </a:solidFill>
                        <a:effectLst/>
                        <a:latin typeface="Times New Roman" panose="02020603050405020304" pitchFamily="18" charset="0"/>
                        <a:cs typeface="Arial" panose="020B0604020202020204" pitchFamily="34" charset="0"/>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fontAlgn="base">
                        <a:spcBef>
                          <a:spcPct val="20000"/>
                        </a:spcBef>
                        <a:spcAft>
                          <a:spcPct val="0"/>
                        </a:spcAft>
                        <a:defRPr>
                          <a:solidFill>
                            <a:schemeClr val="tx1"/>
                          </a:solidFill>
                          <a:latin typeface="Times New Roman" panose="02020603050405020304" pitchFamily="18" charset="0"/>
                        </a:defRPr>
                      </a:lvl6pPr>
                      <a:lvl7pPr marL="2971800" indent="-228600" fontAlgn="base">
                        <a:spcBef>
                          <a:spcPct val="20000"/>
                        </a:spcBef>
                        <a:spcAft>
                          <a:spcPct val="0"/>
                        </a:spcAft>
                        <a:defRPr>
                          <a:solidFill>
                            <a:schemeClr val="tx1"/>
                          </a:solidFill>
                          <a:latin typeface="Times New Roman" panose="02020603050405020304" pitchFamily="18" charset="0"/>
                        </a:defRPr>
                      </a:lvl7pPr>
                      <a:lvl8pPr marL="3429000" indent="-228600" fontAlgn="base">
                        <a:spcBef>
                          <a:spcPct val="20000"/>
                        </a:spcBef>
                        <a:spcAft>
                          <a:spcPct val="0"/>
                        </a:spcAft>
                        <a:defRPr>
                          <a:solidFill>
                            <a:schemeClr val="tx1"/>
                          </a:solidFill>
                          <a:latin typeface="Times New Roman" panose="02020603050405020304" pitchFamily="18" charset="0"/>
                        </a:defRPr>
                      </a:lvl8pPr>
                      <a:lvl9pPr marL="3886200" indent="-228600"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GB" altLang="en-US" sz="2500" b="1" i="0" u="none" strike="noStrike" cap="none" normalizeH="0" baseline="0" dirty="0">
                        <a:ln>
                          <a:noFill/>
                        </a:ln>
                        <a:solidFill>
                          <a:schemeClr val="tx1"/>
                        </a:solidFill>
                        <a:effectLst/>
                        <a:latin typeface="Times New Roman" panose="02020603050405020304" pitchFamily="18" charset="0"/>
                        <a:cs typeface="Arial" panose="020B0604020202020204" pitchFamily="34" charset="0"/>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28231416"/>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20C93-D14E-795B-5091-202628E9F0F9}"/>
              </a:ext>
            </a:extLst>
          </p:cNvPr>
          <p:cNvSpPr>
            <a:spLocks noGrp="1"/>
          </p:cNvSpPr>
          <p:nvPr>
            <p:ph type="title"/>
          </p:nvPr>
        </p:nvSpPr>
        <p:spPr/>
        <p:txBody>
          <a:bodyPr/>
          <a:lstStyle/>
          <a:p>
            <a:r>
              <a:rPr lang="en-US" dirty="0"/>
              <a:t>Types of Protocols</a:t>
            </a:r>
          </a:p>
        </p:txBody>
      </p:sp>
      <p:sp>
        <p:nvSpPr>
          <p:cNvPr id="3" name="Content Placeholder 2">
            <a:extLst>
              <a:ext uri="{FF2B5EF4-FFF2-40B4-BE49-F238E27FC236}">
                <a16:creationId xmlns:a16="http://schemas.microsoft.com/office/drawing/2014/main" id="{4D2648AC-6F21-CA10-75FA-15ED40E0BE6E}"/>
              </a:ext>
            </a:extLst>
          </p:cNvPr>
          <p:cNvSpPr>
            <a:spLocks noGrp="1"/>
          </p:cNvSpPr>
          <p:nvPr>
            <p:ph idx="1"/>
          </p:nvPr>
        </p:nvSpPr>
        <p:spPr/>
        <p:txBody>
          <a:bodyPr/>
          <a:lstStyle/>
          <a:p>
            <a:r>
              <a:rPr lang="en-US" dirty="0"/>
              <a:t>Network Communications Protocols</a:t>
            </a:r>
          </a:p>
          <a:p>
            <a:r>
              <a:rPr lang="en-US" dirty="0"/>
              <a:t>Network Security Protocols</a:t>
            </a:r>
          </a:p>
          <a:p>
            <a:r>
              <a:rPr lang="en-US" dirty="0"/>
              <a:t>Routing Protocols</a:t>
            </a:r>
          </a:p>
          <a:p>
            <a:r>
              <a:rPr lang="en-US" dirty="0"/>
              <a:t>Service Discovery Protocols</a:t>
            </a:r>
          </a:p>
        </p:txBody>
      </p:sp>
      <p:sp>
        <p:nvSpPr>
          <p:cNvPr id="4" name="Slide Number Placeholder 3">
            <a:extLst>
              <a:ext uri="{FF2B5EF4-FFF2-40B4-BE49-F238E27FC236}">
                <a16:creationId xmlns:a16="http://schemas.microsoft.com/office/drawing/2014/main" id="{90DC43A0-9263-39A3-98A9-DF8A101EFDD3}"/>
              </a:ext>
            </a:extLst>
          </p:cNvPr>
          <p:cNvSpPr>
            <a:spLocks noGrp="1"/>
          </p:cNvSpPr>
          <p:nvPr>
            <p:ph type="sldNum" sz="quarter" idx="12"/>
          </p:nvPr>
        </p:nvSpPr>
        <p:spPr/>
        <p:txBody>
          <a:bodyPr/>
          <a:lstStyle/>
          <a:p>
            <a:r>
              <a:rPr lang="en-US" altLang="en-US"/>
              <a:t>1-</a:t>
            </a:r>
            <a:fld id="{3738CDF8-527B-4365-9CF5-0599F44FBA50}" type="slidenum">
              <a:rPr lang="en-US" altLang="en-US" smtClean="0"/>
              <a:pPr/>
              <a:t>30</a:t>
            </a:fld>
            <a:endParaRPr lang="en-US" altLang="en-US"/>
          </a:p>
        </p:txBody>
      </p:sp>
    </p:spTree>
    <p:extLst>
      <p:ext uri="{BB962C8B-B14F-4D97-AF65-F5344CB8AC3E}">
        <p14:creationId xmlns:p14="http://schemas.microsoft.com/office/powerpoint/2010/main" val="8565155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2828B-E555-E181-1E62-19481A9D6316}"/>
              </a:ext>
            </a:extLst>
          </p:cNvPr>
          <p:cNvSpPr>
            <a:spLocks noGrp="1"/>
          </p:cNvSpPr>
          <p:nvPr>
            <p:ph type="title"/>
          </p:nvPr>
        </p:nvSpPr>
        <p:spPr/>
        <p:txBody>
          <a:bodyPr/>
          <a:lstStyle/>
          <a:p>
            <a:r>
              <a:rPr lang="en-US" dirty="0"/>
              <a:t>Network Communications Protocols</a:t>
            </a:r>
          </a:p>
        </p:txBody>
      </p:sp>
      <p:sp>
        <p:nvSpPr>
          <p:cNvPr id="3" name="Content Placeholder 2">
            <a:extLst>
              <a:ext uri="{FF2B5EF4-FFF2-40B4-BE49-F238E27FC236}">
                <a16:creationId xmlns:a16="http://schemas.microsoft.com/office/drawing/2014/main" id="{A1F21AD5-3871-6B7C-EE5B-530D70445484}"/>
              </a:ext>
            </a:extLst>
          </p:cNvPr>
          <p:cNvSpPr>
            <a:spLocks noGrp="1"/>
          </p:cNvSpPr>
          <p:nvPr>
            <p:ph idx="1"/>
          </p:nvPr>
        </p:nvSpPr>
        <p:spPr/>
        <p:txBody>
          <a:bodyPr/>
          <a:lstStyle/>
          <a:p>
            <a:r>
              <a:rPr lang="en-US" dirty="0"/>
              <a:t>Protocols enable two or more devices to communicate over one or more networks. The Ethernet family of technologies involves a variety of protocols such as IP, Transmission Control Protocol (TCP), </a:t>
            </a:r>
            <a:r>
              <a:rPr lang="en-US" dirty="0" err="1"/>
              <a:t>HyperText</a:t>
            </a:r>
            <a:r>
              <a:rPr lang="en-US" dirty="0"/>
              <a:t> Transfer Protocol (HTTP), and many more.</a:t>
            </a:r>
          </a:p>
          <a:p>
            <a:r>
              <a:rPr lang="en-US" dirty="0"/>
              <a:t>TCP/IP, SMTP, PPP, FTP, SFTP, HTTP, HTTPS, TELNET, POP3, IPv4, IPv6, ICMP, UDP, IMAP, SSH, Gopher</a:t>
            </a:r>
          </a:p>
        </p:txBody>
      </p:sp>
      <p:sp>
        <p:nvSpPr>
          <p:cNvPr id="4" name="Slide Number Placeholder 3">
            <a:extLst>
              <a:ext uri="{FF2B5EF4-FFF2-40B4-BE49-F238E27FC236}">
                <a16:creationId xmlns:a16="http://schemas.microsoft.com/office/drawing/2014/main" id="{12C3C718-0BCF-9FA5-5863-59A3FCABFB32}"/>
              </a:ext>
            </a:extLst>
          </p:cNvPr>
          <p:cNvSpPr>
            <a:spLocks noGrp="1"/>
          </p:cNvSpPr>
          <p:nvPr>
            <p:ph type="sldNum" sz="quarter" idx="12"/>
          </p:nvPr>
        </p:nvSpPr>
        <p:spPr/>
        <p:txBody>
          <a:bodyPr/>
          <a:lstStyle/>
          <a:p>
            <a:r>
              <a:rPr lang="en-US" altLang="en-US"/>
              <a:t>1-</a:t>
            </a:r>
            <a:fld id="{3738CDF8-527B-4365-9CF5-0599F44FBA50}" type="slidenum">
              <a:rPr lang="en-US" altLang="en-US" smtClean="0"/>
              <a:pPr/>
              <a:t>31</a:t>
            </a:fld>
            <a:endParaRPr lang="en-US" altLang="en-US"/>
          </a:p>
        </p:txBody>
      </p:sp>
    </p:spTree>
    <p:extLst>
      <p:ext uri="{BB962C8B-B14F-4D97-AF65-F5344CB8AC3E}">
        <p14:creationId xmlns:p14="http://schemas.microsoft.com/office/powerpoint/2010/main" val="31720667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1C66E-3928-450F-CC0F-7E2A185A3060}"/>
              </a:ext>
            </a:extLst>
          </p:cNvPr>
          <p:cNvSpPr>
            <a:spLocks noGrp="1"/>
          </p:cNvSpPr>
          <p:nvPr>
            <p:ph type="title"/>
          </p:nvPr>
        </p:nvSpPr>
        <p:spPr/>
        <p:txBody>
          <a:bodyPr/>
          <a:lstStyle/>
          <a:p>
            <a:r>
              <a:rPr lang="en-US" dirty="0"/>
              <a:t>Network Security Protocols</a:t>
            </a:r>
          </a:p>
        </p:txBody>
      </p:sp>
      <p:sp>
        <p:nvSpPr>
          <p:cNvPr id="3" name="Content Placeholder 2">
            <a:extLst>
              <a:ext uri="{FF2B5EF4-FFF2-40B4-BE49-F238E27FC236}">
                <a16:creationId xmlns:a16="http://schemas.microsoft.com/office/drawing/2014/main" id="{CAF41218-BF28-4576-2EE2-0BF5179B8472}"/>
              </a:ext>
            </a:extLst>
          </p:cNvPr>
          <p:cNvSpPr>
            <a:spLocks noGrp="1"/>
          </p:cNvSpPr>
          <p:nvPr>
            <p:ph idx="1"/>
          </p:nvPr>
        </p:nvSpPr>
        <p:spPr/>
        <p:txBody>
          <a:bodyPr/>
          <a:lstStyle/>
          <a:p>
            <a:r>
              <a:rPr lang="en-US" dirty="0"/>
              <a:t>Protocols secure data to provide authentication, data integrity, and data encryption. Examples of secure protocols include Secure Shell (SSH), Secure Sockets Layer (SSL), and Transport Layer Security (TLS).</a:t>
            </a:r>
          </a:p>
        </p:txBody>
      </p:sp>
      <p:sp>
        <p:nvSpPr>
          <p:cNvPr id="4" name="Slide Number Placeholder 3">
            <a:extLst>
              <a:ext uri="{FF2B5EF4-FFF2-40B4-BE49-F238E27FC236}">
                <a16:creationId xmlns:a16="http://schemas.microsoft.com/office/drawing/2014/main" id="{9B3967DD-5909-21BB-9197-AC9C57F0710A}"/>
              </a:ext>
            </a:extLst>
          </p:cNvPr>
          <p:cNvSpPr>
            <a:spLocks noGrp="1"/>
          </p:cNvSpPr>
          <p:nvPr>
            <p:ph type="sldNum" sz="quarter" idx="12"/>
          </p:nvPr>
        </p:nvSpPr>
        <p:spPr/>
        <p:txBody>
          <a:bodyPr/>
          <a:lstStyle/>
          <a:p>
            <a:r>
              <a:rPr lang="en-US" altLang="en-US"/>
              <a:t>1-</a:t>
            </a:r>
            <a:fld id="{3738CDF8-527B-4365-9CF5-0599F44FBA50}" type="slidenum">
              <a:rPr lang="en-US" altLang="en-US" smtClean="0"/>
              <a:pPr/>
              <a:t>32</a:t>
            </a:fld>
            <a:endParaRPr lang="en-US" altLang="en-US"/>
          </a:p>
        </p:txBody>
      </p:sp>
    </p:spTree>
    <p:extLst>
      <p:ext uri="{BB962C8B-B14F-4D97-AF65-F5344CB8AC3E}">
        <p14:creationId xmlns:p14="http://schemas.microsoft.com/office/powerpoint/2010/main" val="26917152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57C15-1315-AC16-B74C-400E579D432D}"/>
              </a:ext>
            </a:extLst>
          </p:cNvPr>
          <p:cNvSpPr>
            <a:spLocks noGrp="1"/>
          </p:cNvSpPr>
          <p:nvPr>
            <p:ph type="title"/>
          </p:nvPr>
        </p:nvSpPr>
        <p:spPr/>
        <p:txBody>
          <a:bodyPr/>
          <a:lstStyle/>
          <a:p>
            <a:r>
              <a:rPr lang="en-US" dirty="0"/>
              <a:t>Routing Protocols</a:t>
            </a:r>
          </a:p>
        </p:txBody>
      </p:sp>
      <p:sp>
        <p:nvSpPr>
          <p:cNvPr id="3" name="Content Placeholder 2">
            <a:extLst>
              <a:ext uri="{FF2B5EF4-FFF2-40B4-BE49-F238E27FC236}">
                <a16:creationId xmlns:a16="http://schemas.microsoft.com/office/drawing/2014/main" id="{6ED6734E-97A2-FC7B-A584-0C378724523A}"/>
              </a:ext>
            </a:extLst>
          </p:cNvPr>
          <p:cNvSpPr>
            <a:spLocks noGrp="1"/>
          </p:cNvSpPr>
          <p:nvPr>
            <p:ph idx="1"/>
          </p:nvPr>
        </p:nvSpPr>
        <p:spPr/>
        <p:txBody>
          <a:bodyPr/>
          <a:lstStyle/>
          <a:p>
            <a:r>
              <a:rPr lang="en-US" dirty="0"/>
              <a:t>Protocols enable routers to exchange route information, compare path information, and then to select the best path to the destination network. Examples of routing protocols include Open Shortest Path First (OSPF) and Border Gateway Protocol (BGP).</a:t>
            </a:r>
          </a:p>
        </p:txBody>
      </p:sp>
      <p:sp>
        <p:nvSpPr>
          <p:cNvPr id="4" name="Slide Number Placeholder 3">
            <a:extLst>
              <a:ext uri="{FF2B5EF4-FFF2-40B4-BE49-F238E27FC236}">
                <a16:creationId xmlns:a16="http://schemas.microsoft.com/office/drawing/2014/main" id="{9DFC4B64-7F7F-1E3E-ED44-814FED3D7D55}"/>
              </a:ext>
            </a:extLst>
          </p:cNvPr>
          <p:cNvSpPr>
            <a:spLocks noGrp="1"/>
          </p:cNvSpPr>
          <p:nvPr>
            <p:ph type="sldNum" sz="quarter" idx="12"/>
          </p:nvPr>
        </p:nvSpPr>
        <p:spPr/>
        <p:txBody>
          <a:bodyPr/>
          <a:lstStyle/>
          <a:p>
            <a:r>
              <a:rPr lang="en-US" altLang="en-US"/>
              <a:t>1-</a:t>
            </a:r>
            <a:fld id="{3738CDF8-527B-4365-9CF5-0599F44FBA50}" type="slidenum">
              <a:rPr lang="en-US" altLang="en-US" smtClean="0"/>
              <a:pPr/>
              <a:t>33</a:t>
            </a:fld>
            <a:endParaRPr lang="en-US" altLang="en-US"/>
          </a:p>
        </p:txBody>
      </p:sp>
    </p:spTree>
    <p:extLst>
      <p:ext uri="{BB962C8B-B14F-4D97-AF65-F5344CB8AC3E}">
        <p14:creationId xmlns:p14="http://schemas.microsoft.com/office/powerpoint/2010/main" val="27344283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1C908-E7FD-783E-3395-79C69EA54677}"/>
              </a:ext>
            </a:extLst>
          </p:cNvPr>
          <p:cNvSpPr>
            <a:spLocks noGrp="1"/>
          </p:cNvSpPr>
          <p:nvPr>
            <p:ph type="title"/>
          </p:nvPr>
        </p:nvSpPr>
        <p:spPr/>
        <p:txBody>
          <a:bodyPr/>
          <a:lstStyle/>
          <a:p>
            <a:r>
              <a:rPr lang="en-US" dirty="0"/>
              <a:t>Service Discovery Protocols</a:t>
            </a:r>
          </a:p>
        </p:txBody>
      </p:sp>
      <p:sp>
        <p:nvSpPr>
          <p:cNvPr id="3" name="Content Placeholder 2">
            <a:extLst>
              <a:ext uri="{FF2B5EF4-FFF2-40B4-BE49-F238E27FC236}">
                <a16:creationId xmlns:a16="http://schemas.microsoft.com/office/drawing/2014/main" id="{E0849F27-6468-3359-308C-DF409CA5D252}"/>
              </a:ext>
            </a:extLst>
          </p:cNvPr>
          <p:cNvSpPr>
            <a:spLocks noGrp="1"/>
          </p:cNvSpPr>
          <p:nvPr>
            <p:ph idx="1"/>
          </p:nvPr>
        </p:nvSpPr>
        <p:spPr/>
        <p:txBody>
          <a:bodyPr/>
          <a:lstStyle/>
          <a:p>
            <a:r>
              <a:rPr lang="en-US" dirty="0"/>
              <a:t>Protocols are used for the automatic detection of devices or services. Examples of service discovery protocols include Dynamic Host Configuration Protocol (DHCP) which discovers services for IP address allocation, and Domain Name System (DNS) which is used to perform name-to-IP address translation.</a:t>
            </a:r>
          </a:p>
        </p:txBody>
      </p:sp>
      <p:sp>
        <p:nvSpPr>
          <p:cNvPr id="4" name="Slide Number Placeholder 3">
            <a:extLst>
              <a:ext uri="{FF2B5EF4-FFF2-40B4-BE49-F238E27FC236}">
                <a16:creationId xmlns:a16="http://schemas.microsoft.com/office/drawing/2014/main" id="{B09CDF6E-903D-699D-AD8A-1BAB0F01CAE8}"/>
              </a:ext>
            </a:extLst>
          </p:cNvPr>
          <p:cNvSpPr>
            <a:spLocks noGrp="1"/>
          </p:cNvSpPr>
          <p:nvPr>
            <p:ph type="sldNum" sz="quarter" idx="12"/>
          </p:nvPr>
        </p:nvSpPr>
        <p:spPr/>
        <p:txBody>
          <a:bodyPr/>
          <a:lstStyle/>
          <a:p>
            <a:r>
              <a:rPr lang="en-US" altLang="en-US"/>
              <a:t>1-</a:t>
            </a:r>
            <a:fld id="{3738CDF8-527B-4365-9CF5-0599F44FBA50}" type="slidenum">
              <a:rPr lang="en-US" altLang="en-US" smtClean="0"/>
              <a:pPr/>
              <a:t>34</a:t>
            </a:fld>
            <a:endParaRPr lang="en-US" altLang="en-US"/>
          </a:p>
        </p:txBody>
      </p:sp>
    </p:spTree>
    <p:extLst>
      <p:ext uri="{BB962C8B-B14F-4D97-AF65-F5344CB8AC3E}">
        <p14:creationId xmlns:p14="http://schemas.microsoft.com/office/powerpoint/2010/main" val="34662733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a:extLst>
              <a:ext uri="{FF2B5EF4-FFF2-40B4-BE49-F238E27FC236}">
                <a16:creationId xmlns:a16="http://schemas.microsoft.com/office/drawing/2014/main" id="{8513BF91-A64A-F6EE-A748-7F7D7B5B73E8}"/>
              </a:ext>
            </a:extLst>
          </p:cNvPr>
          <p:cNvSpPr>
            <a:spLocks noGrp="1" noChangeArrowheads="1"/>
          </p:cNvSpPr>
          <p:nvPr>
            <p:ph type="title"/>
          </p:nvPr>
        </p:nvSpPr>
        <p:spPr>
          <a:xfrm>
            <a:off x="2133600" y="152400"/>
            <a:ext cx="7772400" cy="685800"/>
          </a:xfrm>
          <a:noFill/>
          <a:ln/>
          <a:extLs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b" anchorCtr="0" compatLnSpc="1">
            <a:prstTxWarp prst="textNoShape">
              <a:avLst/>
            </a:prstTxWarp>
            <a:normAutofit fontScale="90000"/>
          </a:bodyPr>
          <a:lstStyle/>
          <a:p>
            <a:pPr algn="ctr"/>
            <a:r>
              <a:rPr lang="en-US" altLang="en-US" dirty="0"/>
              <a:t>Relevant Standards Bodies</a:t>
            </a:r>
          </a:p>
        </p:txBody>
      </p:sp>
      <p:sp>
        <p:nvSpPr>
          <p:cNvPr id="231427" name="Rectangle 3">
            <a:extLst>
              <a:ext uri="{FF2B5EF4-FFF2-40B4-BE49-F238E27FC236}">
                <a16:creationId xmlns:a16="http://schemas.microsoft.com/office/drawing/2014/main" id="{93839DC4-CA0F-B5A2-4DEF-1F2A3E03528C}"/>
              </a:ext>
            </a:extLst>
          </p:cNvPr>
          <p:cNvSpPr>
            <a:spLocks noGrp="1" noChangeArrowheads="1"/>
          </p:cNvSpPr>
          <p:nvPr>
            <p:ph idx="1"/>
          </p:nvPr>
        </p:nvSpPr>
        <p:spPr>
          <a:xfrm>
            <a:off x="838200" y="990600"/>
            <a:ext cx="10515600" cy="5486400"/>
          </a:xfrm>
          <a:noFill/>
          <a:ln/>
          <a:extLs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t" anchorCtr="0" compatLnSpc="1">
            <a:prstTxWarp prst="textNoShape">
              <a:avLst/>
            </a:prstTxWarp>
            <a:normAutofit lnSpcReduction="10000"/>
          </a:bodyPr>
          <a:lstStyle/>
          <a:p>
            <a:pPr>
              <a:lnSpc>
                <a:spcPct val="80000"/>
              </a:lnSpc>
              <a:spcBef>
                <a:spcPct val="10000"/>
              </a:spcBef>
            </a:pPr>
            <a:r>
              <a:rPr lang="en-US" altLang="en-US" sz="2400" dirty="0">
                <a:solidFill>
                  <a:schemeClr val="accent2"/>
                </a:solidFill>
              </a:rPr>
              <a:t>ISO</a:t>
            </a:r>
            <a:r>
              <a:rPr lang="en-US" altLang="en-US" sz="2400" dirty="0"/>
              <a:t> (www.iso.org)</a:t>
            </a:r>
          </a:p>
          <a:p>
            <a:pPr lvl="1">
              <a:lnSpc>
                <a:spcPct val="80000"/>
              </a:lnSpc>
              <a:spcBef>
                <a:spcPct val="10000"/>
              </a:spcBef>
            </a:pPr>
            <a:r>
              <a:rPr lang="en-US" altLang="en-US" sz="2000" dirty="0"/>
              <a:t>An agency of the United Nations.</a:t>
            </a:r>
          </a:p>
          <a:p>
            <a:pPr lvl="1">
              <a:lnSpc>
                <a:spcPct val="80000"/>
              </a:lnSpc>
              <a:spcBef>
                <a:spcPct val="10000"/>
              </a:spcBef>
            </a:pPr>
            <a:r>
              <a:rPr lang="en-US" altLang="en-US" sz="2000" dirty="0"/>
              <a:t>Collaborates standards development for information technology.</a:t>
            </a:r>
          </a:p>
          <a:p>
            <a:pPr>
              <a:lnSpc>
                <a:spcPct val="80000"/>
              </a:lnSpc>
              <a:spcBef>
                <a:spcPct val="10000"/>
              </a:spcBef>
            </a:pPr>
            <a:r>
              <a:rPr lang="en-US" altLang="en-US" sz="2400" dirty="0">
                <a:solidFill>
                  <a:schemeClr val="accent2"/>
                </a:solidFill>
              </a:rPr>
              <a:t>ITU</a:t>
            </a:r>
            <a:r>
              <a:rPr lang="en-US" altLang="en-US" sz="2400" dirty="0"/>
              <a:t> (www.itu.int)</a:t>
            </a:r>
          </a:p>
          <a:p>
            <a:pPr lvl="1">
              <a:lnSpc>
                <a:spcPct val="80000"/>
              </a:lnSpc>
            </a:pPr>
            <a:r>
              <a:rPr lang="en-US" altLang="en-US" sz="2000" dirty="0"/>
              <a:t>UN treaty agency that sets telecommunications standards.</a:t>
            </a:r>
          </a:p>
          <a:p>
            <a:pPr lvl="1">
              <a:lnSpc>
                <a:spcPct val="80000"/>
              </a:lnSpc>
            </a:pPr>
            <a:r>
              <a:rPr lang="en-US" altLang="en-US" sz="2000" dirty="0"/>
              <a:t>ITU-T (Telecommunications section)</a:t>
            </a:r>
            <a:endParaRPr lang="en-US" altLang="en-US" sz="2400" dirty="0"/>
          </a:p>
          <a:p>
            <a:pPr>
              <a:lnSpc>
                <a:spcPct val="80000"/>
              </a:lnSpc>
              <a:spcBef>
                <a:spcPct val="10000"/>
              </a:spcBef>
            </a:pPr>
            <a:r>
              <a:rPr lang="en-US" altLang="en-US" sz="2400" dirty="0">
                <a:solidFill>
                  <a:schemeClr val="accent2"/>
                </a:solidFill>
              </a:rPr>
              <a:t>ANSI</a:t>
            </a:r>
            <a:r>
              <a:rPr lang="en-US" altLang="en-US" sz="2400" dirty="0"/>
              <a:t> (www.ansi.org)</a:t>
            </a:r>
          </a:p>
          <a:p>
            <a:pPr lvl="1">
              <a:lnSpc>
                <a:spcPct val="80000"/>
              </a:lnSpc>
              <a:spcBef>
                <a:spcPct val="10000"/>
              </a:spcBef>
            </a:pPr>
            <a:r>
              <a:rPr lang="en-US" altLang="en-US" sz="2000" dirty="0"/>
              <a:t>American National Standards Institute: the US national standards body.</a:t>
            </a:r>
          </a:p>
          <a:p>
            <a:pPr lvl="1">
              <a:lnSpc>
                <a:spcPct val="80000"/>
              </a:lnSpc>
              <a:spcBef>
                <a:spcPct val="10000"/>
              </a:spcBef>
            </a:pPr>
            <a:r>
              <a:rPr lang="en-US" altLang="en-US" sz="2000" dirty="0"/>
              <a:t>Coordinates and accredits standards development across the US.</a:t>
            </a:r>
          </a:p>
          <a:p>
            <a:pPr>
              <a:lnSpc>
                <a:spcPct val="80000"/>
              </a:lnSpc>
              <a:spcBef>
                <a:spcPct val="10000"/>
              </a:spcBef>
            </a:pPr>
            <a:r>
              <a:rPr lang="en-US" altLang="en-US" sz="2400" dirty="0">
                <a:solidFill>
                  <a:schemeClr val="accent2"/>
                </a:solidFill>
              </a:rPr>
              <a:t>IEEE</a:t>
            </a:r>
            <a:r>
              <a:rPr lang="en-US" altLang="en-US" sz="2400" dirty="0"/>
              <a:t> (www.ieee.org)</a:t>
            </a:r>
          </a:p>
          <a:p>
            <a:pPr lvl="1">
              <a:lnSpc>
                <a:spcPct val="80000"/>
              </a:lnSpc>
              <a:spcBef>
                <a:spcPct val="10000"/>
              </a:spcBef>
            </a:pPr>
            <a:r>
              <a:rPr lang="en-US" altLang="en-US" sz="2000" dirty="0"/>
              <a:t>US based international professional organization.</a:t>
            </a:r>
          </a:p>
          <a:p>
            <a:pPr lvl="1">
              <a:lnSpc>
                <a:spcPct val="80000"/>
              </a:lnSpc>
              <a:spcBef>
                <a:spcPct val="10000"/>
              </a:spcBef>
            </a:pPr>
            <a:r>
              <a:rPr lang="en-US" altLang="en-US" sz="2000" dirty="0"/>
              <a:t>Among other things, develops standards.</a:t>
            </a:r>
          </a:p>
          <a:p>
            <a:pPr>
              <a:lnSpc>
                <a:spcPct val="80000"/>
              </a:lnSpc>
            </a:pPr>
            <a:r>
              <a:rPr lang="en-US" altLang="en-US" sz="2400" dirty="0">
                <a:solidFill>
                  <a:schemeClr val="accent2"/>
                </a:solidFill>
              </a:rPr>
              <a:t>IETF / IRTF</a:t>
            </a:r>
          </a:p>
          <a:p>
            <a:pPr lvl="1">
              <a:lnSpc>
                <a:spcPct val="80000"/>
              </a:lnSpc>
            </a:pPr>
            <a:r>
              <a:rPr lang="en-US" altLang="en-US" sz="2000" dirty="0"/>
              <a:t>Internet Engineering Task Force (www.ietf.org)</a:t>
            </a:r>
          </a:p>
          <a:p>
            <a:pPr lvl="1">
              <a:lnSpc>
                <a:spcPct val="80000"/>
              </a:lnSpc>
            </a:pPr>
            <a:r>
              <a:rPr lang="en-US" altLang="en-US" sz="2000" dirty="0"/>
              <a:t>Internet Research Task Force (www.irtf.org)</a:t>
            </a:r>
          </a:p>
          <a:p>
            <a:pPr>
              <a:lnSpc>
                <a:spcPct val="80000"/>
              </a:lnSpc>
            </a:pPr>
            <a:r>
              <a:rPr lang="en-US" altLang="en-US" sz="2400" dirty="0">
                <a:solidFill>
                  <a:schemeClr val="accent2"/>
                </a:solidFill>
              </a:rPr>
              <a:t>EIA</a:t>
            </a:r>
            <a:r>
              <a:rPr lang="en-US" altLang="en-US" sz="2400" dirty="0"/>
              <a:t> (www.eia.org)</a:t>
            </a:r>
          </a:p>
          <a:p>
            <a:pPr lvl="1">
              <a:lnSpc>
                <a:spcPct val="80000"/>
              </a:lnSpc>
            </a:pPr>
            <a:r>
              <a:rPr lang="en-US" altLang="en-US" sz="2000" dirty="0"/>
              <a:t>Electronic Industries Alliance</a:t>
            </a:r>
          </a:p>
          <a:p>
            <a:pPr lvl="1">
              <a:lnSpc>
                <a:spcPct val="80000"/>
              </a:lnSpc>
            </a:pPr>
            <a:r>
              <a:rPr lang="en-US" altLang="en-US" sz="2000" dirty="0"/>
              <a:t>E.g.; standards for wiring and interconnection</a:t>
            </a:r>
          </a:p>
        </p:txBody>
      </p:sp>
      <p:sp>
        <p:nvSpPr>
          <p:cNvPr id="4" name="Slide Number Placeholder 5">
            <a:extLst>
              <a:ext uri="{FF2B5EF4-FFF2-40B4-BE49-F238E27FC236}">
                <a16:creationId xmlns:a16="http://schemas.microsoft.com/office/drawing/2014/main" id="{B68AD023-4A02-70CC-696B-BDCF209CEE9B}"/>
              </a:ext>
            </a:extLst>
          </p:cNvPr>
          <p:cNvSpPr>
            <a:spLocks noGrp="1"/>
          </p:cNvSpPr>
          <p:nvPr>
            <p:ph type="sldNum" sz="quarter" idx="12"/>
          </p:nvPr>
        </p:nvSpPr>
        <p:spPr/>
        <p:txBody>
          <a:bodyPr/>
          <a:lstStyle/>
          <a:p>
            <a:r>
              <a:rPr lang="en-US" altLang="en-US"/>
              <a:t>1-</a:t>
            </a:r>
            <a:fld id="{6480DED8-6A39-48CC-886D-36E12DF475B9}" type="slidenum">
              <a:rPr lang="en-US" altLang="en-US"/>
              <a:pPr/>
              <a:t>35</a:t>
            </a:fld>
            <a:endParaRPr lang="en-US" altLang="en-US"/>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3FCECF7-3146-1F71-8260-C3E30993249F}"/>
              </a:ext>
            </a:extLst>
          </p:cNvPr>
          <p:cNvSpPr>
            <a:spLocks noGrp="1"/>
          </p:cNvSpPr>
          <p:nvPr>
            <p:ph type="sldNum" sz="quarter" idx="12"/>
          </p:nvPr>
        </p:nvSpPr>
        <p:spPr/>
        <p:txBody>
          <a:bodyPr/>
          <a:lstStyle/>
          <a:p>
            <a:r>
              <a:rPr lang="en-US" altLang="en-US"/>
              <a:t>1-</a:t>
            </a:r>
            <a:fld id="{C155DD3D-952D-4146-9E58-EBC9DF0D6FAC}" type="slidenum">
              <a:rPr lang="en-US" altLang="en-US"/>
              <a:pPr/>
              <a:t>36</a:t>
            </a:fld>
            <a:endParaRPr lang="en-US" altLang="en-US"/>
          </a:p>
        </p:txBody>
      </p:sp>
      <p:pic>
        <p:nvPicPr>
          <p:cNvPr id="232450" name="Picture 2">
            <a:extLst>
              <a:ext uri="{FF2B5EF4-FFF2-40B4-BE49-F238E27FC236}">
                <a16:creationId xmlns:a16="http://schemas.microsoft.com/office/drawing/2014/main" id="{8C26FAF3-EE3A-BEC8-D385-56272A838BFD}"/>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8500" y="1298575"/>
            <a:ext cx="5270500" cy="472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2451" name="Rectangle 3">
            <a:extLst>
              <a:ext uri="{FF2B5EF4-FFF2-40B4-BE49-F238E27FC236}">
                <a16:creationId xmlns:a16="http://schemas.microsoft.com/office/drawing/2014/main" id="{8AC63ED4-77B7-63BA-C700-FFD866D0FD9D}"/>
              </a:ext>
            </a:extLst>
          </p:cNvPr>
          <p:cNvSpPr>
            <a:spLocks noChangeArrowheads="1"/>
          </p:cNvSpPr>
          <p:nvPr/>
        </p:nvSpPr>
        <p:spPr bwMode="auto">
          <a:xfrm>
            <a:off x="2209800" y="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Times New Roman" panose="02020603050405020304" pitchFamily="18" charset="0"/>
              </a:defRPr>
            </a:lvl1pPr>
            <a:lvl2pPr algn="ctr">
              <a:defRPr sz="4400">
                <a:solidFill>
                  <a:schemeClr val="tx2"/>
                </a:solidFill>
                <a:latin typeface="Times New Roman" panose="02020603050405020304" pitchFamily="18" charset="0"/>
              </a:defRPr>
            </a:lvl2pPr>
            <a:lvl3pPr algn="ctr">
              <a:defRPr sz="4400">
                <a:solidFill>
                  <a:schemeClr val="tx2"/>
                </a:solidFill>
                <a:latin typeface="Times New Roman" panose="02020603050405020304" pitchFamily="18" charset="0"/>
              </a:defRPr>
            </a:lvl3pPr>
            <a:lvl4pPr algn="ctr">
              <a:defRPr sz="4400">
                <a:solidFill>
                  <a:schemeClr val="tx2"/>
                </a:solidFill>
                <a:latin typeface="Times New Roman" panose="02020603050405020304" pitchFamily="18" charset="0"/>
              </a:defRPr>
            </a:lvl4pPr>
            <a:lvl5pPr algn="ctr">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r>
              <a:rPr lang="en-US" altLang="en-US"/>
              <a:t>OSI Model</a:t>
            </a:r>
          </a:p>
        </p:txBody>
      </p:sp>
      <p:sp>
        <p:nvSpPr>
          <p:cNvPr id="232452" name="Rectangle 4">
            <a:extLst>
              <a:ext uri="{FF2B5EF4-FFF2-40B4-BE49-F238E27FC236}">
                <a16:creationId xmlns:a16="http://schemas.microsoft.com/office/drawing/2014/main" id="{60D6467E-161B-2770-060A-0E40520603A5}"/>
              </a:ext>
            </a:extLst>
          </p:cNvPr>
          <p:cNvSpPr>
            <a:spLocks noChangeArrowheads="1"/>
          </p:cNvSpPr>
          <p:nvPr/>
        </p:nvSpPr>
        <p:spPr bwMode="auto">
          <a:xfrm>
            <a:off x="533400" y="1905000"/>
            <a:ext cx="48768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fontAlgn="base">
              <a:spcBef>
                <a:spcPct val="20000"/>
              </a:spcBef>
              <a:spcAft>
                <a:spcPct val="0"/>
              </a:spcAft>
              <a:buChar char="»"/>
              <a:defRPr sz="2000">
                <a:solidFill>
                  <a:schemeClr val="tx1"/>
                </a:solidFill>
                <a:latin typeface="Times New Roman" panose="02020603050405020304" pitchFamily="18" charset="0"/>
              </a:defRPr>
            </a:lvl6pPr>
            <a:lvl7pPr marL="2971800" indent="-228600" fontAlgn="base">
              <a:spcBef>
                <a:spcPct val="20000"/>
              </a:spcBef>
              <a:spcAft>
                <a:spcPct val="0"/>
              </a:spcAft>
              <a:buChar char="»"/>
              <a:defRPr sz="2000">
                <a:solidFill>
                  <a:schemeClr val="tx1"/>
                </a:solidFill>
                <a:latin typeface="Times New Roman" panose="02020603050405020304" pitchFamily="18" charset="0"/>
              </a:defRPr>
            </a:lvl7pPr>
            <a:lvl8pPr marL="3429000" indent="-228600" fontAlgn="base">
              <a:spcBef>
                <a:spcPct val="20000"/>
              </a:spcBef>
              <a:spcAft>
                <a:spcPct val="0"/>
              </a:spcAft>
              <a:buChar char="»"/>
              <a:defRPr sz="2000">
                <a:solidFill>
                  <a:schemeClr val="tx1"/>
                </a:solidFill>
                <a:latin typeface="Times New Roman" panose="02020603050405020304" pitchFamily="18" charset="0"/>
              </a:defRPr>
            </a:lvl8pPr>
            <a:lvl9pPr marL="3886200" indent="-228600" fontAlgn="base">
              <a:spcBef>
                <a:spcPct val="20000"/>
              </a:spcBef>
              <a:spcAft>
                <a:spcPct val="0"/>
              </a:spcAft>
              <a:buChar char="»"/>
              <a:defRPr sz="2000">
                <a:solidFill>
                  <a:schemeClr val="tx1"/>
                </a:solidFill>
                <a:latin typeface="Times New Roman" panose="02020603050405020304" pitchFamily="18" charset="0"/>
              </a:defRPr>
            </a:lvl9pPr>
          </a:lstStyle>
          <a:p>
            <a:pPr>
              <a:lnSpc>
                <a:spcPct val="80000"/>
              </a:lnSpc>
            </a:pPr>
            <a:r>
              <a:rPr lang="en-US" altLang="en-US" sz="2800" dirty="0"/>
              <a:t>Open System Interconnection.</a:t>
            </a:r>
          </a:p>
          <a:p>
            <a:pPr>
              <a:lnSpc>
                <a:spcPct val="80000"/>
              </a:lnSpc>
            </a:pPr>
            <a:r>
              <a:rPr lang="en-US" altLang="en-US" sz="2800" dirty="0"/>
              <a:t>An ISO standard</a:t>
            </a:r>
            <a:endParaRPr lang="en-US" altLang="en-US" sz="2800" dirty="0">
              <a:solidFill>
                <a:schemeClr val="accent2"/>
              </a:solidFill>
            </a:endParaRPr>
          </a:p>
          <a:p>
            <a:pPr>
              <a:lnSpc>
                <a:spcPct val="80000"/>
              </a:lnSpc>
            </a:pPr>
            <a:r>
              <a:rPr lang="en-US" altLang="en-US" sz="2800" dirty="0"/>
              <a:t>Why open?</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39DA0CC-7BE7-3A0F-60D6-88CABC33010A}"/>
              </a:ext>
            </a:extLst>
          </p:cNvPr>
          <p:cNvSpPr>
            <a:spLocks noGrp="1"/>
          </p:cNvSpPr>
          <p:nvPr>
            <p:ph type="sldNum" sz="quarter" idx="12"/>
          </p:nvPr>
        </p:nvSpPr>
        <p:spPr/>
        <p:txBody>
          <a:bodyPr/>
          <a:lstStyle/>
          <a:p>
            <a:r>
              <a:rPr lang="en-US" altLang="en-US"/>
              <a:t>1-</a:t>
            </a:r>
            <a:fld id="{B1896842-2997-40B2-BE4E-18745DD02F0E}" type="slidenum">
              <a:rPr lang="en-US" altLang="en-US"/>
              <a:pPr/>
              <a:t>37</a:t>
            </a:fld>
            <a:endParaRPr lang="en-US" altLang="en-US"/>
          </a:p>
        </p:txBody>
      </p:sp>
      <p:sp>
        <p:nvSpPr>
          <p:cNvPr id="24578" name="Title 1">
            <a:extLst>
              <a:ext uri="{FF2B5EF4-FFF2-40B4-BE49-F238E27FC236}">
                <a16:creationId xmlns:a16="http://schemas.microsoft.com/office/drawing/2014/main" id="{47FDF191-A432-0694-49DC-0174907D0A7C}"/>
              </a:ext>
            </a:extLst>
          </p:cNvPr>
          <p:cNvSpPr>
            <a:spLocks noGrp="1"/>
          </p:cNvSpPr>
          <p:nvPr>
            <p:ph type="title" idx="4294967295"/>
          </p:nvPr>
        </p:nvSpPr>
        <p:spPr>
          <a:xfrm>
            <a:off x="1905000" y="228600"/>
            <a:ext cx="8305800" cy="761999"/>
          </a:xfrm>
          <a:noFill/>
          <a:ln>
            <a:miter lim="800000"/>
            <a:headEnd/>
            <a:tailEnd/>
          </a:ln>
        </p:spPr>
        <p:txBody>
          <a:bodyPr vert="horz" wrap="square" lIns="0" tIns="45720" rIns="0" bIns="0" numCol="1" anchor="b" anchorCtr="0" compatLnSpc="1">
            <a:prstTxWarp prst="textNoShape">
              <a:avLst/>
            </a:prstTxWarp>
            <a:normAutofit/>
            <a:scene3d>
              <a:camera prst="orthographicFront"/>
              <a:lightRig rig="freezing" dir="t">
                <a:rot lat="0" lon="0" rev="5640000"/>
              </a:lightRig>
            </a:scene3d>
            <a:sp3d prstMaterial="flat">
              <a:contourClr>
                <a:schemeClr val="tx2"/>
              </a:contourClr>
            </a:sp3d>
          </a:bodyPr>
          <a:lstStyle/>
          <a:p>
            <a:pPr algn="ctr" fontAlgn="auto">
              <a:spcAft>
                <a:spcPts val="0"/>
              </a:spcAft>
              <a:defRPr/>
            </a:pPr>
            <a:r>
              <a:rPr lang="en-US" sz="5000" dirty="0" err="1"/>
              <a:t>OSI</a:t>
            </a:r>
            <a:r>
              <a:rPr lang="en-US" sz="5000" dirty="0"/>
              <a:t> Reference Model</a:t>
            </a:r>
          </a:p>
        </p:txBody>
      </p:sp>
      <p:pic>
        <p:nvPicPr>
          <p:cNvPr id="242694" name="Picture 2">
            <a:extLst>
              <a:ext uri="{FF2B5EF4-FFF2-40B4-BE49-F238E27FC236}">
                <a16:creationId xmlns:a16="http://schemas.microsoft.com/office/drawing/2014/main" id="{9C6F4368-5DBC-15C9-880D-2037BA4E6C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1" y="1581150"/>
            <a:ext cx="5756275" cy="436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2695" name="TextBox 3">
            <a:extLst>
              <a:ext uri="{FF2B5EF4-FFF2-40B4-BE49-F238E27FC236}">
                <a16:creationId xmlns:a16="http://schemas.microsoft.com/office/drawing/2014/main" id="{54F2D672-B4FC-57E0-86D9-9A441723F43F}"/>
              </a:ext>
            </a:extLst>
          </p:cNvPr>
          <p:cNvSpPr txBox="1">
            <a:spLocks noChangeArrowheads="1"/>
          </p:cNvSpPr>
          <p:nvPr/>
        </p:nvSpPr>
        <p:spPr bwMode="auto">
          <a:xfrm>
            <a:off x="2590800" y="5638800"/>
            <a:ext cx="914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r>
              <a:rPr lang="en-US" altLang="en-US" sz="1400">
                <a:solidFill>
                  <a:srgbClr val="0070C0"/>
                </a:solidFill>
                <a:latin typeface="Arial" panose="020B0604020202020204" pitchFamily="34" charset="0"/>
                <a:cs typeface="Arial" panose="020B0604020202020204" pitchFamily="34" charset="0"/>
              </a:rPr>
              <a:t>Physical</a:t>
            </a:r>
          </a:p>
        </p:txBody>
      </p:sp>
      <p:sp>
        <p:nvSpPr>
          <p:cNvPr id="242696" name="TextBox 5">
            <a:extLst>
              <a:ext uri="{FF2B5EF4-FFF2-40B4-BE49-F238E27FC236}">
                <a16:creationId xmlns:a16="http://schemas.microsoft.com/office/drawing/2014/main" id="{D115C55C-6630-08C1-615E-878C7D128C64}"/>
              </a:ext>
            </a:extLst>
          </p:cNvPr>
          <p:cNvSpPr txBox="1">
            <a:spLocks noChangeArrowheads="1"/>
          </p:cNvSpPr>
          <p:nvPr/>
        </p:nvSpPr>
        <p:spPr bwMode="auto">
          <a:xfrm>
            <a:off x="2895600" y="5181600"/>
            <a:ext cx="914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r>
              <a:rPr lang="en-US" altLang="en-US" sz="1400">
                <a:solidFill>
                  <a:srgbClr val="0070C0"/>
                </a:solidFill>
                <a:latin typeface="Arial" panose="020B0604020202020204" pitchFamily="34" charset="0"/>
                <a:cs typeface="Arial" panose="020B0604020202020204" pitchFamily="34" charset="0"/>
              </a:rPr>
              <a:t>Link</a:t>
            </a:r>
          </a:p>
        </p:txBody>
      </p:sp>
      <p:sp>
        <p:nvSpPr>
          <p:cNvPr id="242697" name="TextBox 6">
            <a:extLst>
              <a:ext uri="{FF2B5EF4-FFF2-40B4-BE49-F238E27FC236}">
                <a16:creationId xmlns:a16="http://schemas.microsoft.com/office/drawing/2014/main" id="{4435CAAB-2A2E-16BD-4065-7B722CBD6298}"/>
              </a:ext>
            </a:extLst>
          </p:cNvPr>
          <p:cNvSpPr txBox="1">
            <a:spLocks noChangeArrowheads="1"/>
          </p:cNvSpPr>
          <p:nvPr/>
        </p:nvSpPr>
        <p:spPr bwMode="auto">
          <a:xfrm>
            <a:off x="2590800" y="4724400"/>
            <a:ext cx="914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r>
              <a:rPr lang="en-US" altLang="en-US" sz="1400">
                <a:solidFill>
                  <a:srgbClr val="0070C0"/>
                </a:solidFill>
                <a:latin typeface="Arial" panose="020B0604020202020204" pitchFamily="34" charset="0"/>
                <a:cs typeface="Arial" panose="020B0604020202020204" pitchFamily="34" charset="0"/>
              </a:rPr>
              <a:t>Network</a:t>
            </a:r>
          </a:p>
        </p:txBody>
      </p:sp>
      <p:sp>
        <p:nvSpPr>
          <p:cNvPr id="242698" name="TextBox 7">
            <a:extLst>
              <a:ext uri="{FF2B5EF4-FFF2-40B4-BE49-F238E27FC236}">
                <a16:creationId xmlns:a16="http://schemas.microsoft.com/office/drawing/2014/main" id="{BA539558-463D-668D-4AE6-1676DED24653}"/>
              </a:ext>
            </a:extLst>
          </p:cNvPr>
          <p:cNvSpPr txBox="1">
            <a:spLocks noChangeArrowheads="1"/>
          </p:cNvSpPr>
          <p:nvPr/>
        </p:nvSpPr>
        <p:spPr bwMode="auto">
          <a:xfrm>
            <a:off x="2438400" y="4267201"/>
            <a:ext cx="1066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r>
              <a:rPr lang="en-US" altLang="en-US" sz="1400">
                <a:solidFill>
                  <a:srgbClr val="0070C0"/>
                </a:solidFill>
                <a:latin typeface="Arial" panose="020B0604020202020204" pitchFamily="34" charset="0"/>
                <a:cs typeface="Arial" panose="020B0604020202020204" pitchFamily="34" charset="0"/>
              </a:rPr>
              <a:t>Transport</a:t>
            </a:r>
          </a:p>
        </p:txBody>
      </p:sp>
      <p:sp>
        <p:nvSpPr>
          <p:cNvPr id="242699" name="TextBox 8">
            <a:extLst>
              <a:ext uri="{FF2B5EF4-FFF2-40B4-BE49-F238E27FC236}">
                <a16:creationId xmlns:a16="http://schemas.microsoft.com/office/drawing/2014/main" id="{16AF61BD-FC74-370F-A366-7075E9544911}"/>
              </a:ext>
            </a:extLst>
          </p:cNvPr>
          <p:cNvSpPr txBox="1">
            <a:spLocks noChangeArrowheads="1"/>
          </p:cNvSpPr>
          <p:nvPr/>
        </p:nvSpPr>
        <p:spPr bwMode="auto">
          <a:xfrm>
            <a:off x="2590800" y="3883026"/>
            <a:ext cx="1066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r>
              <a:rPr lang="en-US" altLang="en-US" sz="1400" dirty="0">
                <a:solidFill>
                  <a:srgbClr val="0070C0"/>
                </a:solidFill>
                <a:latin typeface="Arial" panose="020B0604020202020204" pitchFamily="34" charset="0"/>
                <a:cs typeface="Arial" panose="020B0604020202020204" pitchFamily="34" charset="0"/>
              </a:rPr>
              <a:t>Session</a:t>
            </a:r>
          </a:p>
        </p:txBody>
      </p:sp>
      <p:sp>
        <p:nvSpPr>
          <p:cNvPr id="242700" name="TextBox 9">
            <a:extLst>
              <a:ext uri="{FF2B5EF4-FFF2-40B4-BE49-F238E27FC236}">
                <a16:creationId xmlns:a16="http://schemas.microsoft.com/office/drawing/2014/main" id="{909F60ED-38E0-FFDB-F316-1D5F53020A0B}"/>
              </a:ext>
            </a:extLst>
          </p:cNvPr>
          <p:cNvSpPr txBox="1">
            <a:spLocks noChangeArrowheads="1"/>
          </p:cNvSpPr>
          <p:nvPr/>
        </p:nvSpPr>
        <p:spPr bwMode="auto">
          <a:xfrm>
            <a:off x="2209800" y="3429001"/>
            <a:ext cx="1295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r>
              <a:rPr lang="en-US" altLang="en-US" sz="1400">
                <a:solidFill>
                  <a:srgbClr val="0070C0"/>
                </a:solidFill>
                <a:latin typeface="Arial" panose="020B0604020202020204" pitchFamily="34" charset="0"/>
                <a:cs typeface="Arial" panose="020B0604020202020204" pitchFamily="34" charset="0"/>
              </a:rPr>
              <a:t>Presentation</a:t>
            </a:r>
          </a:p>
        </p:txBody>
      </p:sp>
      <p:sp>
        <p:nvSpPr>
          <p:cNvPr id="242701" name="TextBox 10">
            <a:extLst>
              <a:ext uri="{FF2B5EF4-FFF2-40B4-BE49-F238E27FC236}">
                <a16:creationId xmlns:a16="http://schemas.microsoft.com/office/drawing/2014/main" id="{5FAAFF13-2F94-3526-4B52-E1A99CB89868}"/>
              </a:ext>
            </a:extLst>
          </p:cNvPr>
          <p:cNvSpPr txBox="1">
            <a:spLocks noChangeArrowheads="1"/>
          </p:cNvSpPr>
          <p:nvPr/>
        </p:nvSpPr>
        <p:spPr bwMode="auto">
          <a:xfrm>
            <a:off x="2362200" y="2971801"/>
            <a:ext cx="1066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r>
              <a:rPr lang="en-US" altLang="en-US" sz="1400">
                <a:solidFill>
                  <a:srgbClr val="0070C0"/>
                </a:solidFill>
                <a:latin typeface="Arial" panose="020B0604020202020204" pitchFamily="34" charset="0"/>
                <a:cs typeface="Arial" panose="020B0604020202020204" pitchFamily="34" charset="0"/>
              </a:rPr>
              <a:t>Application</a:t>
            </a:r>
          </a:p>
        </p:txBody>
      </p:sp>
      <p:sp>
        <p:nvSpPr>
          <p:cNvPr id="12" name="Rounded Rectangle 11">
            <a:extLst>
              <a:ext uri="{FF2B5EF4-FFF2-40B4-BE49-F238E27FC236}">
                <a16:creationId xmlns:a16="http://schemas.microsoft.com/office/drawing/2014/main" id="{0B3FE677-FEB6-F37B-A40D-E685560E1C4C}"/>
              </a:ext>
            </a:extLst>
          </p:cNvPr>
          <p:cNvSpPr/>
          <p:nvPr/>
        </p:nvSpPr>
        <p:spPr>
          <a:xfrm>
            <a:off x="4876800" y="4572000"/>
            <a:ext cx="2743200" cy="1447800"/>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sp>
        <p:nvSpPr>
          <p:cNvPr id="13" name="Rounded Rectangle 12">
            <a:extLst>
              <a:ext uri="{FF2B5EF4-FFF2-40B4-BE49-F238E27FC236}">
                <a16:creationId xmlns:a16="http://schemas.microsoft.com/office/drawing/2014/main" id="{E85D19DB-DDE5-E62F-C8AE-56A0B55E862E}"/>
              </a:ext>
            </a:extLst>
          </p:cNvPr>
          <p:cNvSpPr/>
          <p:nvPr/>
        </p:nvSpPr>
        <p:spPr>
          <a:xfrm>
            <a:off x="4800600" y="1905000"/>
            <a:ext cx="2819400" cy="1066800"/>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cxnSp>
        <p:nvCxnSpPr>
          <p:cNvPr id="17" name="Straight Arrow Connector 16">
            <a:extLst>
              <a:ext uri="{FF2B5EF4-FFF2-40B4-BE49-F238E27FC236}">
                <a16:creationId xmlns:a16="http://schemas.microsoft.com/office/drawing/2014/main" id="{6D0E2129-78C4-E7D7-4E49-6FB1C7C2441C}"/>
              </a:ext>
            </a:extLst>
          </p:cNvPr>
          <p:cNvCxnSpPr/>
          <p:nvPr/>
        </p:nvCxnSpPr>
        <p:spPr>
          <a:xfrm rot="5400000">
            <a:off x="5371307" y="3772695"/>
            <a:ext cx="1600200" cy="1587"/>
          </a:xfrm>
          <a:prstGeom prst="straightConnector1">
            <a:avLst/>
          </a:prstGeom>
          <a:ln w="28575">
            <a:solidFill>
              <a:schemeClr val="tx2">
                <a:lumMod val="60000"/>
                <a:lumOff val="40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4EA8019-7CFD-14E2-3CAA-9E11B8485F4F}"/>
              </a:ext>
            </a:extLst>
          </p:cNvPr>
          <p:cNvCxnSpPr/>
          <p:nvPr/>
        </p:nvCxnSpPr>
        <p:spPr>
          <a:xfrm rot="5400000">
            <a:off x="5523707" y="3771107"/>
            <a:ext cx="1600200" cy="1587"/>
          </a:xfrm>
          <a:prstGeom prst="straightConnector1">
            <a:avLst/>
          </a:prstGeom>
          <a:ln w="28575">
            <a:solidFill>
              <a:schemeClr val="tx2">
                <a:lumMod val="60000"/>
                <a:lumOff val="40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19FB18E-9720-7FF4-4230-F0423E754DA2}"/>
              </a:ext>
            </a:extLst>
          </p:cNvPr>
          <p:cNvSpPr>
            <a:spLocks noGrp="1"/>
          </p:cNvSpPr>
          <p:nvPr>
            <p:ph type="sldNum" sz="quarter" idx="12"/>
          </p:nvPr>
        </p:nvSpPr>
        <p:spPr/>
        <p:txBody>
          <a:bodyPr/>
          <a:lstStyle/>
          <a:p>
            <a:r>
              <a:rPr lang="en-US" altLang="en-US"/>
              <a:t>1-</a:t>
            </a:r>
            <a:fld id="{302E76E6-FB3D-4160-B344-77173FF74BAE}" type="slidenum">
              <a:rPr lang="en-US" altLang="en-US"/>
              <a:pPr/>
              <a:t>38</a:t>
            </a:fld>
            <a:endParaRPr lang="en-US" altLang="en-US"/>
          </a:p>
        </p:txBody>
      </p:sp>
      <p:pic>
        <p:nvPicPr>
          <p:cNvPr id="234498" name="Picture 2">
            <a:extLst>
              <a:ext uri="{FF2B5EF4-FFF2-40B4-BE49-F238E27FC236}">
                <a16:creationId xmlns:a16="http://schemas.microsoft.com/office/drawing/2014/main" id="{6E638A20-3823-86F7-42BC-00323088B3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850900"/>
            <a:ext cx="7620000"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4499" name="Rectangle 3">
            <a:extLst>
              <a:ext uri="{FF2B5EF4-FFF2-40B4-BE49-F238E27FC236}">
                <a16:creationId xmlns:a16="http://schemas.microsoft.com/office/drawing/2014/main" id="{62DD309A-8696-954E-93A3-FEE70D745B69}"/>
              </a:ext>
            </a:extLst>
          </p:cNvPr>
          <p:cNvSpPr>
            <a:spLocks noChangeArrowheads="1"/>
          </p:cNvSpPr>
          <p:nvPr/>
        </p:nvSpPr>
        <p:spPr bwMode="auto">
          <a:xfrm>
            <a:off x="2209800" y="7620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lvl1pPr algn="ctr">
              <a:defRPr sz="4400">
                <a:solidFill>
                  <a:schemeClr val="tx2"/>
                </a:solidFill>
                <a:latin typeface="Times New Roman" panose="02020603050405020304" pitchFamily="18" charset="0"/>
              </a:defRPr>
            </a:lvl1pPr>
            <a:lvl2pPr algn="ctr">
              <a:defRPr sz="4400">
                <a:solidFill>
                  <a:schemeClr val="tx2"/>
                </a:solidFill>
                <a:latin typeface="Times New Roman" panose="02020603050405020304" pitchFamily="18" charset="0"/>
              </a:defRPr>
            </a:lvl2pPr>
            <a:lvl3pPr algn="ctr">
              <a:defRPr sz="4400">
                <a:solidFill>
                  <a:schemeClr val="tx2"/>
                </a:solidFill>
                <a:latin typeface="Times New Roman" panose="02020603050405020304" pitchFamily="18" charset="0"/>
              </a:defRPr>
            </a:lvl3pPr>
            <a:lvl4pPr algn="ctr">
              <a:defRPr sz="4400">
                <a:solidFill>
                  <a:schemeClr val="tx2"/>
                </a:solidFill>
                <a:latin typeface="Times New Roman" panose="02020603050405020304" pitchFamily="18" charset="0"/>
              </a:defRPr>
            </a:lvl4pPr>
            <a:lvl5pPr algn="ctr">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r>
              <a:rPr lang="en-US" altLang="en-US"/>
              <a:t>Protocol Data Unit (PDU)</a:t>
            </a:r>
            <a:endParaRPr lang="en-US" altLang="en-US" sz="32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CF12FB8-89BD-7840-D347-482CAC253FC5}"/>
              </a:ext>
            </a:extLst>
          </p:cNvPr>
          <p:cNvSpPr>
            <a:spLocks noGrp="1"/>
          </p:cNvSpPr>
          <p:nvPr>
            <p:ph type="sldNum" sz="quarter" idx="12"/>
          </p:nvPr>
        </p:nvSpPr>
        <p:spPr/>
        <p:txBody>
          <a:bodyPr/>
          <a:lstStyle/>
          <a:p>
            <a:r>
              <a:rPr lang="en-US" altLang="en-US"/>
              <a:t>1-</a:t>
            </a:r>
            <a:fld id="{735498FD-05A1-4DE5-B03D-964B19F7C821}" type="slidenum">
              <a:rPr lang="en-US" altLang="en-US"/>
              <a:pPr/>
              <a:t>39</a:t>
            </a:fld>
            <a:endParaRPr lang="en-US" altLang="en-US"/>
          </a:p>
        </p:txBody>
      </p:sp>
      <p:sp>
        <p:nvSpPr>
          <p:cNvPr id="246788" name="Rectangle 3">
            <a:extLst>
              <a:ext uri="{FF2B5EF4-FFF2-40B4-BE49-F238E27FC236}">
                <a16:creationId xmlns:a16="http://schemas.microsoft.com/office/drawing/2014/main" id="{42185E4B-2D7C-126E-3469-7708E5429821}"/>
              </a:ext>
            </a:extLst>
          </p:cNvPr>
          <p:cNvSpPr>
            <a:spLocks noChangeArrowheads="1"/>
          </p:cNvSpPr>
          <p:nvPr/>
        </p:nvSpPr>
        <p:spPr bwMode="auto">
          <a:xfrm>
            <a:off x="2084388" y="304800"/>
            <a:ext cx="7821612"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r>
              <a:rPr lang="en-US" altLang="en-US" sz="4400" dirty="0">
                <a:latin typeface="Arial" panose="020B0604020202020204" pitchFamily="34" charset="0"/>
                <a:cs typeface="Arial" panose="020B0604020202020204" pitchFamily="34" charset="0"/>
              </a:rPr>
              <a:t>   TCP/IP Protocol Architecture</a:t>
            </a:r>
            <a:endParaRPr lang="en-US" altLang="en-US" sz="1800" dirty="0">
              <a:latin typeface="Arial" panose="020B0604020202020204" pitchFamily="34" charset="0"/>
              <a:cs typeface="Arial" panose="020B0604020202020204" pitchFamily="34" charset="0"/>
            </a:endParaRPr>
          </a:p>
        </p:txBody>
      </p:sp>
      <p:sp>
        <p:nvSpPr>
          <p:cNvPr id="246789" name="Rectangle 11">
            <a:extLst>
              <a:ext uri="{FF2B5EF4-FFF2-40B4-BE49-F238E27FC236}">
                <a16:creationId xmlns:a16="http://schemas.microsoft.com/office/drawing/2014/main" id="{BFD44A8F-1139-75F0-CF2E-B18983F43851}"/>
              </a:ext>
            </a:extLst>
          </p:cNvPr>
          <p:cNvSpPr>
            <a:spLocks noChangeArrowheads="1"/>
          </p:cNvSpPr>
          <p:nvPr/>
        </p:nvSpPr>
        <p:spPr bwMode="auto">
          <a:xfrm>
            <a:off x="914400" y="1752600"/>
            <a:ext cx="10210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buFontTx/>
              <a:buChar char="•"/>
            </a:pPr>
            <a:r>
              <a:rPr kumimoji="1" lang="en-US" altLang="en-US" sz="2800" dirty="0">
                <a:latin typeface="Arial" panose="020B0604020202020204" pitchFamily="34" charset="0"/>
                <a:cs typeface="Arial" panose="020B0604020202020204" pitchFamily="34" charset="0"/>
              </a:rPr>
              <a:t>No official model but a working one.</a:t>
            </a:r>
          </a:p>
          <a:p>
            <a:pPr>
              <a:spcBef>
                <a:spcPct val="20000"/>
              </a:spcBef>
              <a:buFontTx/>
              <a:buChar char="•"/>
            </a:pPr>
            <a:r>
              <a:rPr kumimoji="1" lang="en-US" altLang="en-US" sz="2800" dirty="0">
                <a:latin typeface="Arial" panose="020B0604020202020204" pitchFamily="34" charset="0"/>
                <a:cs typeface="Arial" panose="020B0604020202020204" pitchFamily="34" charset="0"/>
              </a:rPr>
              <a:t>Has </a:t>
            </a:r>
            <a:r>
              <a:rPr kumimoji="1" lang="en-US" altLang="en-US" sz="2800" dirty="0">
                <a:solidFill>
                  <a:srgbClr val="CC0000"/>
                </a:solidFill>
                <a:latin typeface="Arial" panose="020B0604020202020204" pitchFamily="34" charset="0"/>
                <a:cs typeface="Arial" panose="020B0604020202020204" pitchFamily="34" charset="0"/>
              </a:rPr>
              <a:t>5</a:t>
            </a:r>
            <a:r>
              <a:rPr kumimoji="1" lang="en-US" altLang="en-US" sz="2800" dirty="0">
                <a:latin typeface="Arial" panose="020B0604020202020204" pitchFamily="34" charset="0"/>
                <a:cs typeface="Arial" panose="020B0604020202020204" pitchFamily="34" charset="0"/>
              </a:rPr>
              <a:t> layers (OSI has </a:t>
            </a:r>
            <a:r>
              <a:rPr kumimoji="1" lang="en-US" altLang="en-US" sz="2800" dirty="0">
                <a:solidFill>
                  <a:srgbClr val="CC0000"/>
                </a:solidFill>
                <a:latin typeface="Arial" panose="020B0604020202020204" pitchFamily="34" charset="0"/>
                <a:cs typeface="Arial" panose="020B0604020202020204" pitchFamily="34" charset="0"/>
              </a:rPr>
              <a:t>7</a:t>
            </a:r>
            <a:r>
              <a:rPr kumimoji="1" lang="en-US" altLang="en-US" sz="2800" dirty="0">
                <a:latin typeface="Arial" panose="020B0604020202020204" pitchFamily="34" charset="0"/>
                <a:cs typeface="Arial" panose="020B0604020202020204" pitchFamily="34" charset="0"/>
              </a:rPr>
              <a:t> layers) </a:t>
            </a:r>
            <a:endParaRPr lang="en-US" altLang="en-US" sz="2800" dirty="0">
              <a:latin typeface="Arial" panose="020B0604020202020204" pitchFamily="34" charset="0"/>
              <a:cs typeface="Arial" panose="020B0604020202020204" pitchFamily="34" charset="0"/>
            </a:endParaRPr>
          </a:p>
          <a:p>
            <a:pPr>
              <a:spcBef>
                <a:spcPct val="20000"/>
              </a:spcBef>
              <a:buFontTx/>
              <a:buChar char="•"/>
            </a:pPr>
            <a:r>
              <a:rPr lang="en-US" altLang="en-US" sz="2800" dirty="0">
                <a:latin typeface="Arial" panose="020B0604020202020204" pitchFamily="34" charset="0"/>
                <a:cs typeface="Arial" panose="020B0604020202020204" pitchFamily="34" charset="0"/>
              </a:rPr>
              <a:t>Was the result of research conducted on ARPANET, funded by DARPA (USA). </a:t>
            </a:r>
          </a:p>
          <a:p>
            <a:pPr>
              <a:spcBef>
                <a:spcPct val="20000"/>
              </a:spcBef>
              <a:buFontTx/>
              <a:buChar char="•"/>
            </a:pPr>
            <a:r>
              <a:rPr lang="en-US" altLang="en-US" sz="2800" dirty="0">
                <a:latin typeface="Arial" panose="020B0604020202020204" pitchFamily="34" charset="0"/>
                <a:cs typeface="Arial" panose="020B0604020202020204" pitchFamily="34" charset="0"/>
              </a:rPr>
              <a:t>Initially developed as a US military research effort funded by the Department of Defense</a:t>
            </a:r>
          </a:p>
          <a:p>
            <a:pPr>
              <a:spcBef>
                <a:spcPct val="20000"/>
              </a:spcBef>
              <a:buFontTx/>
              <a:buChar char="•"/>
            </a:pPr>
            <a:r>
              <a:rPr lang="en-US" altLang="en-US" sz="2800" dirty="0">
                <a:latin typeface="Arial" panose="020B0604020202020204" pitchFamily="34" charset="0"/>
                <a:cs typeface="Arial" panose="020B0604020202020204" pitchFamily="34" charset="0"/>
              </a:rPr>
              <a:t>It has dominated.</a:t>
            </a:r>
          </a:p>
          <a:p>
            <a:pPr>
              <a:spcBef>
                <a:spcPct val="20000"/>
              </a:spcBef>
              <a:buFontTx/>
              <a:buChar char="•"/>
            </a:pPr>
            <a:r>
              <a:rPr lang="en-US" altLang="en-US" sz="2800" dirty="0">
                <a:latin typeface="Arial" panose="020B0604020202020204" pitchFamily="34" charset="0"/>
                <a:cs typeface="Arial" panose="020B0604020202020204" pitchFamily="34" charset="0"/>
              </a:rPr>
              <a:t>It is the “heart” of Internet.</a:t>
            </a:r>
          </a:p>
          <a:p>
            <a:pPr>
              <a:spcBef>
                <a:spcPct val="20000"/>
              </a:spcBef>
              <a:buFontTx/>
              <a:buChar char="•"/>
            </a:pPr>
            <a:endParaRPr lang="en-US" altLang="en-US" sz="2800" dirty="0">
              <a:latin typeface="Arial" panose="020B0604020202020204" pitchFamily="34" charset="0"/>
              <a:cs typeface="Arial" panose="020B0604020202020204" pitchFamily="34" charset="0"/>
            </a:endParaRPr>
          </a:p>
          <a:p>
            <a:pPr>
              <a:spcBef>
                <a:spcPct val="20000"/>
              </a:spcBef>
              <a:buFontTx/>
              <a:buChar char="•"/>
            </a:pPr>
            <a:endParaRPr lang="en-US" altLang="en-US" sz="2800" u="sng"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678C447-1999-8F83-34AA-40824DCF006D}"/>
              </a:ext>
            </a:extLst>
          </p:cNvPr>
          <p:cNvSpPr>
            <a:spLocks noGrp="1"/>
          </p:cNvSpPr>
          <p:nvPr>
            <p:ph type="sldNum" sz="quarter" idx="12"/>
          </p:nvPr>
        </p:nvSpPr>
        <p:spPr/>
        <p:txBody>
          <a:bodyPr/>
          <a:lstStyle/>
          <a:p>
            <a:r>
              <a:rPr lang="en-US" altLang="en-US"/>
              <a:t>1-</a:t>
            </a:r>
            <a:fld id="{BFFFF75B-C9B6-4D57-BA63-F04C3159CBC2}" type="slidenum">
              <a:rPr lang="en-US" altLang="en-US"/>
              <a:pPr/>
              <a:t>4</a:t>
            </a:fld>
            <a:endParaRPr lang="en-US" altLang="en-US"/>
          </a:p>
        </p:txBody>
      </p:sp>
      <p:sp>
        <p:nvSpPr>
          <p:cNvPr id="172036" name="Rectangle 2">
            <a:extLst>
              <a:ext uri="{FF2B5EF4-FFF2-40B4-BE49-F238E27FC236}">
                <a16:creationId xmlns:a16="http://schemas.microsoft.com/office/drawing/2014/main" id="{C5FDAAE8-5475-F7DB-23D6-1E65CB35E80B}"/>
              </a:ext>
            </a:extLst>
          </p:cNvPr>
          <p:cNvSpPr>
            <a:spLocks noGrp="1" noChangeArrowheads="1"/>
          </p:cNvSpPr>
          <p:nvPr>
            <p:ph type="title" idx="4294967295"/>
          </p:nvPr>
        </p:nvSpPr>
        <p:spPr>
          <a:xfrm>
            <a:off x="914400" y="609600"/>
            <a:ext cx="10363200" cy="609600"/>
          </a:xfrm>
        </p:spPr>
        <p:txBody>
          <a:bodyPr vert="horz" wrap="square" lIns="0" tIns="45720" rIns="0" bIns="0" numCol="1" anchor="b" anchorCtr="0" compatLnSpc="1">
            <a:prstTxWarp prst="textNoShape">
              <a:avLst/>
            </a:prstTxWarp>
          </a:bodyPr>
          <a:lstStyle/>
          <a:p>
            <a:pPr algn="ctr"/>
            <a:r>
              <a:rPr lang="en-US" altLang="en-US" sz="3500" dirty="0"/>
              <a:t>Types of Communication Networks</a:t>
            </a:r>
            <a:endParaRPr lang="en-US" altLang="en-US" dirty="0"/>
          </a:p>
        </p:txBody>
      </p:sp>
      <p:sp>
        <p:nvSpPr>
          <p:cNvPr id="172037" name="Rectangle 3">
            <a:extLst>
              <a:ext uri="{FF2B5EF4-FFF2-40B4-BE49-F238E27FC236}">
                <a16:creationId xmlns:a16="http://schemas.microsoft.com/office/drawing/2014/main" id="{F9B374B7-CDE9-3AB1-BADA-FA79877DFEAF}"/>
              </a:ext>
            </a:extLst>
          </p:cNvPr>
          <p:cNvSpPr>
            <a:spLocks noGrp="1" noChangeArrowheads="1"/>
          </p:cNvSpPr>
          <p:nvPr>
            <p:ph idx="4294967295"/>
          </p:nvPr>
        </p:nvSpPr>
        <p:spPr>
          <a:xfrm>
            <a:off x="990600" y="1752600"/>
            <a:ext cx="10363200" cy="4114800"/>
          </a:xfrm>
        </p:spPr>
        <p:txBody>
          <a:bodyPr/>
          <a:lstStyle/>
          <a:p>
            <a:pPr marL="273050" indent="-273050">
              <a:buNone/>
            </a:pPr>
            <a:r>
              <a:rPr lang="en-US" altLang="en-US" dirty="0">
                <a:solidFill>
                  <a:srgbClr val="C00000"/>
                </a:solidFill>
              </a:rPr>
              <a:t>Classification according to the way the “information flows” are transported to the users</a:t>
            </a:r>
          </a:p>
          <a:p>
            <a:pPr marL="273050" indent="-273050">
              <a:buNone/>
            </a:pPr>
            <a:endParaRPr lang="en-US" altLang="en-US" b="1" dirty="0"/>
          </a:p>
          <a:p>
            <a:pPr marL="273050" indent="-273050"/>
            <a:r>
              <a:rPr lang="en-US" altLang="en-US" dirty="0"/>
              <a:t>Switching Networks</a:t>
            </a:r>
          </a:p>
          <a:p>
            <a:pPr marL="273050" indent="-273050"/>
            <a:r>
              <a:rPr lang="en-US" altLang="en-US" dirty="0"/>
              <a:t>Broadcast Networks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D839F59-A2D6-63A4-6781-6F5BF4B5B26B}"/>
              </a:ext>
            </a:extLst>
          </p:cNvPr>
          <p:cNvSpPr>
            <a:spLocks noGrp="1"/>
          </p:cNvSpPr>
          <p:nvPr>
            <p:ph type="sldNum" sz="quarter" idx="12"/>
          </p:nvPr>
        </p:nvSpPr>
        <p:spPr/>
        <p:txBody>
          <a:bodyPr/>
          <a:lstStyle/>
          <a:p>
            <a:r>
              <a:rPr lang="en-US" altLang="en-US"/>
              <a:t>1-</a:t>
            </a:r>
            <a:fld id="{4BFECF25-5641-4682-8807-C74CB67AF28B}" type="slidenum">
              <a:rPr lang="en-US" altLang="en-US"/>
              <a:pPr/>
              <a:t>40</a:t>
            </a:fld>
            <a:endParaRPr lang="en-US" altLang="en-US"/>
          </a:p>
        </p:txBody>
      </p:sp>
      <p:sp>
        <p:nvSpPr>
          <p:cNvPr id="250884" name="Rectangle 2">
            <a:extLst>
              <a:ext uri="{FF2B5EF4-FFF2-40B4-BE49-F238E27FC236}">
                <a16:creationId xmlns:a16="http://schemas.microsoft.com/office/drawing/2014/main" id="{63E2AC2C-DE38-7831-FAC6-EB2359618C75}"/>
              </a:ext>
            </a:extLst>
          </p:cNvPr>
          <p:cNvSpPr>
            <a:spLocks noChangeArrowheads="1"/>
          </p:cNvSpPr>
          <p:nvPr/>
        </p:nvSpPr>
        <p:spPr bwMode="auto">
          <a:xfrm>
            <a:off x="2057401" y="439739"/>
            <a:ext cx="7978775"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r>
              <a:rPr lang="en-US" altLang="en-US" sz="4400">
                <a:latin typeface="Arial" panose="020B0604020202020204" pitchFamily="34" charset="0"/>
                <a:cs typeface="Arial" panose="020B0604020202020204" pitchFamily="34" charset="0"/>
              </a:rPr>
              <a:t>   TCP/IP Protocol Architecture</a:t>
            </a:r>
            <a:endParaRPr lang="en-US" altLang="en-US" sz="1800">
              <a:latin typeface="Arial" panose="020B0604020202020204" pitchFamily="34" charset="0"/>
              <a:cs typeface="Arial" panose="020B0604020202020204" pitchFamily="34" charset="0"/>
            </a:endParaRPr>
          </a:p>
        </p:txBody>
      </p:sp>
      <p:sp>
        <p:nvSpPr>
          <p:cNvPr id="87049" name="Rectangle 9">
            <a:extLst>
              <a:ext uri="{FF2B5EF4-FFF2-40B4-BE49-F238E27FC236}">
                <a16:creationId xmlns:a16="http://schemas.microsoft.com/office/drawing/2014/main" id="{BC681CAA-191F-8441-6718-BDAEDF0B79B5}"/>
              </a:ext>
            </a:extLst>
          </p:cNvPr>
          <p:cNvSpPr>
            <a:spLocks noChangeArrowheads="1"/>
          </p:cNvSpPr>
          <p:nvPr/>
        </p:nvSpPr>
        <p:spPr bwMode="auto">
          <a:xfrm>
            <a:off x="1828800" y="1447800"/>
            <a:ext cx="2743200" cy="914400"/>
          </a:xfrm>
          <a:prstGeom prst="rect">
            <a:avLst/>
          </a:prstGeom>
          <a:solidFill>
            <a:schemeClr val="accent2">
              <a:lumMod val="20000"/>
              <a:lumOff val="80000"/>
            </a:schemeClr>
          </a:solidFill>
          <a:ln w="9525">
            <a:solidFill>
              <a:schemeClr val="tx1"/>
            </a:solidFill>
            <a:miter lim="800000"/>
            <a:headEnd/>
            <a:tailEnd/>
          </a:ln>
          <a:effectLst/>
        </p:spPr>
        <p:txBody>
          <a:bodyPr wrap="none" anchor="ctr"/>
          <a:lstStyle/>
          <a:p>
            <a:pPr>
              <a:defRPr/>
            </a:pPr>
            <a:endParaRPr lang="en-US" sz="1800">
              <a:solidFill>
                <a:srgbClr val="983878"/>
              </a:solidFill>
              <a:latin typeface="Arial" charset="0"/>
              <a:cs typeface="Arial" charset="0"/>
            </a:endParaRPr>
          </a:p>
        </p:txBody>
      </p:sp>
      <p:sp>
        <p:nvSpPr>
          <p:cNvPr id="87050" name="Text Box 10">
            <a:extLst>
              <a:ext uri="{FF2B5EF4-FFF2-40B4-BE49-F238E27FC236}">
                <a16:creationId xmlns:a16="http://schemas.microsoft.com/office/drawing/2014/main" id="{0FEE8CE8-0D07-A5CE-B117-774E2D64F228}"/>
              </a:ext>
            </a:extLst>
          </p:cNvPr>
          <p:cNvSpPr txBox="1">
            <a:spLocks noChangeArrowheads="1"/>
          </p:cNvSpPr>
          <p:nvPr/>
        </p:nvSpPr>
        <p:spPr bwMode="auto">
          <a:xfrm>
            <a:off x="2209800" y="1524000"/>
            <a:ext cx="2057400" cy="641350"/>
          </a:xfrm>
          <a:prstGeom prst="rect">
            <a:avLst/>
          </a:prstGeom>
          <a:solidFill>
            <a:schemeClr val="accent2">
              <a:lumMod val="20000"/>
              <a:lumOff val="80000"/>
            </a:schemeClr>
          </a:solidFill>
          <a:ln w="9525">
            <a:noFill/>
            <a:miter lim="800000"/>
            <a:headEnd/>
            <a:tailEnd/>
          </a:ln>
          <a:effectLst/>
        </p:spPr>
        <p:txBody>
          <a:bodyPr>
            <a:spAutoFit/>
          </a:bodyPr>
          <a:lstStyle/>
          <a:p>
            <a:pPr algn="ctr">
              <a:spcBef>
                <a:spcPct val="50000"/>
              </a:spcBef>
              <a:defRPr/>
            </a:pPr>
            <a:r>
              <a:rPr lang="en-US" sz="1800" b="1">
                <a:solidFill>
                  <a:srgbClr val="FF0000"/>
                </a:solidFill>
                <a:latin typeface="Arial" pitchFamily="34" charset="0"/>
                <a:cs typeface="Arial" pitchFamily="34" charset="0"/>
              </a:rPr>
              <a:t>Application Layer</a:t>
            </a:r>
          </a:p>
        </p:txBody>
      </p:sp>
      <p:sp>
        <p:nvSpPr>
          <p:cNvPr id="87051" name="Rectangle 11">
            <a:extLst>
              <a:ext uri="{FF2B5EF4-FFF2-40B4-BE49-F238E27FC236}">
                <a16:creationId xmlns:a16="http://schemas.microsoft.com/office/drawing/2014/main" id="{51FAECAC-4714-9D62-CCC6-18DDD6F54613}"/>
              </a:ext>
            </a:extLst>
          </p:cNvPr>
          <p:cNvSpPr>
            <a:spLocks noChangeArrowheads="1"/>
          </p:cNvSpPr>
          <p:nvPr/>
        </p:nvSpPr>
        <p:spPr bwMode="auto">
          <a:xfrm>
            <a:off x="1828800" y="2362200"/>
            <a:ext cx="2743200" cy="914400"/>
          </a:xfrm>
          <a:prstGeom prst="rect">
            <a:avLst/>
          </a:prstGeom>
          <a:solidFill>
            <a:schemeClr val="accent2">
              <a:lumMod val="20000"/>
              <a:lumOff val="80000"/>
            </a:schemeClr>
          </a:solidFill>
          <a:ln w="9525">
            <a:solidFill>
              <a:schemeClr val="tx1"/>
            </a:solidFill>
            <a:miter lim="800000"/>
            <a:headEnd/>
            <a:tailEnd/>
          </a:ln>
          <a:effectLst/>
        </p:spPr>
        <p:txBody>
          <a:bodyPr wrap="none" anchor="ctr"/>
          <a:lstStyle/>
          <a:p>
            <a:pPr>
              <a:defRPr/>
            </a:pPr>
            <a:endParaRPr lang="en-US" sz="1800">
              <a:solidFill>
                <a:srgbClr val="983878"/>
              </a:solidFill>
              <a:latin typeface="Arial" charset="0"/>
              <a:cs typeface="Arial" charset="0"/>
            </a:endParaRPr>
          </a:p>
        </p:txBody>
      </p:sp>
      <p:sp>
        <p:nvSpPr>
          <p:cNvPr id="87052" name="Text Box 12">
            <a:extLst>
              <a:ext uri="{FF2B5EF4-FFF2-40B4-BE49-F238E27FC236}">
                <a16:creationId xmlns:a16="http://schemas.microsoft.com/office/drawing/2014/main" id="{66C5C1B5-E59E-7BB1-8BBF-2B70042E618C}"/>
              </a:ext>
            </a:extLst>
          </p:cNvPr>
          <p:cNvSpPr txBox="1">
            <a:spLocks noChangeArrowheads="1"/>
          </p:cNvSpPr>
          <p:nvPr/>
        </p:nvSpPr>
        <p:spPr bwMode="auto">
          <a:xfrm>
            <a:off x="2209800" y="2438401"/>
            <a:ext cx="2057400" cy="1084263"/>
          </a:xfrm>
          <a:prstGeom prst="rect">
            <a:avLst/>
          </a:prstGeom>
          <a:solidFill>
            <a:schemeClr val="accent2">
              <a:lumMod val="20000"/>
              <a:lumOff val="80000"/>
            </a:schemeClr>
          </a:solidFill>
          <a:ln w="9525">
            <a:noFill/>
            <a:miter lim="800000"/>
            <a:headEnd/>
            <a:tailEnd/>
          </a:ln>
          <a:effectLst/>
        </p:spPr>
        <p:txBody>
          <a:bodyPr>
            <a:spAutoFit/>
          </a:bodyPr>
          <a:lstStyle/>
          <a:p>
            <a:pPr algn="ctr">
              <a:spcBef>
                <a:spcPct val="50000"/>
              </a:spcBef>
              <a:defRPr/>
            </a:pPr>
            <a:r>
              <a:rPr lang="en-US" sz="2000" b="1">
                <a:solidFill>
                  <a:srgbClr val="FF0000"/>
                </a:solidFill>
                <a:latin typeface="Arial" pitchFamily="34" charset="0"/>
                <a:cs typeface="Arial" pitchFamily="34" charset="0"/>
              </a:rPr>
              <a:t>Host</a:t>
            </a:r>
            <a:r>
              <a:rPr lang="en-US" sz="1800" b="1">
                <a:solidFill>
                  <a:srgbClr val="FF0000"/>
                </a:solidFill>
                <a:latin typeface="Arial" pitchFamily="34" charset="0"/>
                <a:cs typeface="Arial" pitchFamily="34" charset="0"/>
              </a:rPr>
              <a:t>-to-Host </a:t>
            </a:r>
          </a:p>
          <a:p>
            <a:pPr algn="ctr">
              <a:spcBef>
                <a:spcPct val="50000"/>
              </a:spcBef>
              <a:defRPr/>
            </a:pPr>
            <a:r>
              <a:rPr lang="en-US" sz="1800" b="1">
                <a:solidFill>
                  <a:srgbClr val="FF0000"/>
                </a:solidFill>
                <a:latin typeface="Arial" pitchFamily="34" charset="0"/>
                <a:cs typeface="Arial" pitchFamily="34" charset="0"/>
              </a:rPr>
              <a:t>or Transport</a:t>
            </a:r>
            <a:r>
              <a:rPr lang="en-US" sz="1800">
                <a:solidFill>
                  <a:srgbClr val="FF0000"/>
                </a:solidFill>
                <a:latin typeface="Arial" pitchFamily="34" charset="0"/>
                <a:cs typeface="Arial" pitchFamily="34" charset="0"/>
              </a:rPr>
              <a:t> Layer</a:t>
            </a:r>
          </a:p>
        </p:txBody>
      </p:sp>
      <p:sp>
        <p:nvSpPr>
          <p:cNvPr id="87053" name="Rectangle 13">
            <a:extLst>
              <a:ext uri="{FF2B5EF4-FFF2-40B4-BE49-F238E27FC236}">
                <a16:creationId xmlns:a16="http://schemas.microsoft.com/office/drawing/2014/main" id="{018EE0B2-91AC-EF75-1A01-702AEF250A3A}"/>
              </a:ext>
            </a:extLst>
          </p:cNvPr>
          <p:cNvSpPr>
            <a:spLocks noChangeArrowheads="1"/>
          </p:cNvSpPr>
          <p:nvPr/>
        </p:nvSpPr>
        <p:spPr bwMode="auto">
          <a:xfrm>
            <a:off x="1828800" y="3276600"/>
            <a:ext cx="2743200" cy="914400"/>
          </a:xfrm>
          <a:prstGeom prst="rect">
            <a:avLst/>
          </a:prstGeom>
          <a:solidFill>
            <a:schemeClr val="accent2">
              <a:lumMod val="20000"/>
              <a:lumOff val="80000"/>
            </a:schemeClr>
          </a:solidFill>
          <a:ln w="9525">
            <a:solidFill>
              <a:schemeClr val="tx1"/>
            </a:solidFill>
            <a:miter lim="800000"/>
            <a:headEnd/>
            <a:tailEnd/>
          </a:ln>
          <a:effectLst/>
        </p:spPr>
        <p:txBody>
          <a:bodyPr wrap="none" anchor="ctr"/>
          <a:lstStyle/>
          <a:p>
            <a:pPr>
              <a:defRPr/>
            </a:pPr>
            <a:endParaRPr lang="en-US" sz="1800">
              <a:solidFill>
                <a:srgbClr val="983878"/>
              </a:solidFill>
              <a:latin typeface="Arial" charset="0"/>
              <a:cs typeface="Arial" charset="0"/>
            </a:endParaRPr>
          </a:p>
        </p:txBody>
      </p:sp>
      <p:sp>
        <p:nvSpPr>
          <p:cNvPr id="87054" name="Text Box 14">
            <a:extLst>
              <a:ext uri="{FF2B5EF4-FFF2-40B4-BE49-F238E27FC236}">
                <a16:creationId xmlns:a16="http://schemas.microsoft.com/office/drawing/2014/main" id="{9F5E6A29-E711-1AC7-3DC9-F528CD0530E2}"/>
              </a:ext>
            </a:extLst>
          </p:cNvPr>
          <p:cNvSpPr txBox="1">
            <a:spLocks noChangeArrowheads="1"/>
          </p:cNvSpPr>
          <p:nvPr/>
        </p:nvSpPr>
        <p:spPr bwMode="auto">
          <a:xfrm>
            <a:off x="2209800" y="3505201"/>
            <a:ext cx="2057400" cy="366713"/>
          </a:xfrm>
          <a:prstGeom prst="rect">
            <a:avLst/>
          </a:prstGeom>
          <a:solidFill>
            <a:schemeClr val="accent2">
              <a:lumMod val="20000"/>
              <a:lumOff val="80000"/>
            </a:schemeClr>
          </a:solidFill>
          <a:ln w="9525">
            <a:noFill/>
            <a:miter lim="800000"/>
            <a:headEnd/>
            <a:tailEnd/>
          </a:ln>
          <a:effectLst/>
        </p:spPr>
        <p:txBody>
          <a:bodyPr>
            <a:spAutoFit/>
          </a:bodyPr>
          <a:lstStyle/>
          <a:p>
            <a:pPr algn="ctr">
              <a:spcBef>
                <a:spcPct val="50000"/>
              </a:spcBef>
              <a:defRPr/>
            </a:pPr>
            <a:r>
              <a:rPr lang="en-US" sz="1800" b="1">
                <a:solidFill>
                  <a:srgbClr val="FF0000"/>
                </a:solidFill>
                <a:latin typeface="Arial" pitchFamily="34" charset="0"/>
                <a:cs typeface="Arial" pitchFamily="34" charset="0"/>
              </a:rPr>
              <a:t>Internet Layer</a:t>
            </a:r>
          </a:p>
        </p:txBody>
      </p:sp>
      <p:sp>
        <p:nvSpPr>
          <p:cNvPr id="87055" name="Rectangle 15">
            <a:extLst>
              <a:ext uri="{FF2B5EF4-FFF2-40B4-BE49-F238E27FC236}">
                <a16:creationId xmlns:a16="http://schemas.microsoft.com/office/drawing/2014/main" id="{7666929C-A1E0-D413-9A06-FC54EA23969D}"/>
              </a:ext>
            </a:extLst>
          </p:cNvPr>
          <p:cNvSpPr>
            <a:spLocks noChangeArrowheads="1"/>
          </p:cNvSpPr>
          <p:nvPr/>
        </p:nvSpPr>
        <p:spPr bwMode="auto">
          <a:xfrm>
            <a:off x="1828800" y="4191000"/>
            <a:ext cx="2743200" cy="914400"/>
          </a:xfrm>
          <a:prstGeom prst="rect">
            <a:avLst/>
          </a:prstGeom>
          <a:solidFill>
            <a:schemeClr val="accent2">
              <a:lumMod val="20000"/>
              <a:lumOff val="80000"/>
            </a:schemeClr>
          </a:solidFill>
          <a:ln w="9525">
            <a:solidFill>
              <a:schemeClr val="tx1"/>
            </a:solidFill>
            <a:miter lim="800000"/>
            <a:headEnd/>
            <a:tailEnd/>
          </a:ln>
          <a:effectLst/>
        </p:spPr>
        <p:txBody>
          <a:bodyPr wrap="none" anchor="ctr"/>
          <a:lstStyle/>
          <a:p>
            <a:pPr>
              <a:defRPr/>
            </a:pPr>
            <a:endParaRPr lang="en-US" sz="1800">
              <a:solidFill>
                <a:srgbClr val="983878"/>
              </a:solidFill>
              <a:latin typeface="Arial" charset="0"/>
              <a:cs typeface="Arial" charset="0"/>
            </a:endParaRPr>
          </a:p>
        </p:txBody>
      </p:sp>
      <p:sp>
        <p:nvSpPr>
          <p:cNvPr id="87056" name="Text Box 16">
            <a:extLst>
              <a:ext uri="{FF2B5EF4-FFF2-40B4-BE49-F238E27FC236}">
                <a16:creationId xmlns:a16="http://schemas.microsoft.com/office/drawing/2014/main" id="{E01A76A7-E1B3-9F27-9470-2E5849736B88}"/>
              </a:ext>
            </a:extLst>
          </p:cNvPr>
          <p:cNvSpPr txBox="1">
            <a:spLocks noChangeArrowheads="1"/>
          </p:cNvSpPr>
          <p:nvPr/>
        </p:nvSpPr>
        <p:spPr bwMode="auto">
          <a:xfrm>
            <a:off x="2209800" y="4267200"/>
            <a:ext cx="2057400" cy="641350"/>
          </a:xfrm>
          <a:prstGeom prst="rect">
            <a:avLst/>
          </a:prstGeom>
          <a:solidFill>
            <a:schemeClr val="accent2">
              <a:lumMod val="20000"/>
              <a:lumOff val="80000"/>
            </a:schemeClr>
          </a:solidFill>
          <a:ln w="9525">
            <a:noFill/>
            <a:miter lim="800000"/>
            <a:headEnd/>
            <a:tailEnd/>
          </a:ln>
          <a:effectLst/>
        </p:spPr>
        <p:txBody>
          <a:bodyPr>
            <a:spAutoFit/>
          </a:bodyPr>
          <a:lstStyle/>
          <a:p>
            <a:pPr algn="ctr">
              <a:spcBef>
                <a:spcPct val="50000"/>
              </a:spcBef>
              <a:defRPr/>
            </a:pPr>
            <a:r>
              <a:rPr lang="en-US" sz="1800" b="1">
                <a:solidFill>
                  <a:srgbClr val="FF0000"/>
                </a:solidFill>
                <a:latin typeface="Arial" pitchFamily="34" charset="0"/>
                <a:cs typeface="Arial" pitchFamily="34" charset="0"/>
              </a:rPr>
              <a:t>Network Access Layer</a:t>
            </a:r>
          </a:p>
        </p:txBody>
      </p:sp>
      <p:sp>
        <p:nvSpPr>
          <p:cNvPr id="87057" name="Rectangle 17">
            <a:extLst>
              <a:ext uri="{FF2B5EF4-FFF2-40B4-BE49-F238E27FC236}">
                <a16:creationId xmlns:a16="http://schemas.microsoft.com/office/drawing/2014/main" id="{6DFAF701-C315-276B-7BB5-310DF2203C10}"/>
              </a:ext>
            </a:extLst>
          </p:cNvPr>
          <p:cNvSpPr>
            <a:spLocks noChangeArrowheads="1"/>
          </p:cNvSpPr>
          <p:nvPr/>
        </p:nvSpPr>
        <p:spPr bwMode="auto">
          <a:xfrm>
            <a:off x="1828800" y="5105400"/>
            <a:ext cx="2743200" cy="914400"/>
          </a:xfrm>
          <a:prstGeom prst="rect">
            <a:avLst/>
          </a:prstGeom>
          <a:solidFill>
            <a:schemeClr val="accent2">
              <a:lumMod val="20000"/>
              <a:lumOff val="80000"/>
            </a:schemeClr>
          </a:solidFill>
          <a:ln w="9525">
            <a:solidFill>
              <a:schemeClr val="tx1"/>
            </a:solidFill>
            <a:miter lim="800000"/>
            <a:headEnd/>
            <a:tailEnd/>
          </a:ln>
          <a:effectLst/>
        </p:spPr>
        <p:txBody>
          <a:bodyPr wrap="none" anchor="ctr"/>
          <a:lstStyle/>
          <a:p>
            <a:pPr>
              <a:defRPr/>
            </a:pPr>
            <a:endParaRPr lang="en-US" sz="1800">
              <a:solidFill>
                <a:srgbClr val="983878"/>
              </a:solidFill>
              <a:latin typeface="Arial" charset="0"/>
              <a:cs typeface="Arial" charset="0"/>
            </a:endParaRPr>
          </a:p>
        </p:txBody>
      </p:sp>
      <p:sp>
        <p:nvSpPr>
          <p:cNvPr id="87058" name="Text Box 18">
            <a:extLst>
              <a:ext uri="{FF2B5EF4-FFF2-40B4-BE49-F238E27FC236}">
                <a16:creationId xmlns:a16="http://schemas.microsoft.com/office/drawing/2014/main" id="{20D55418-AC45-E5B9-6AE5-5C13DBE52FBE}"/>
              </a:ext>
            </a:extLst>
          </p:cNvPr>
          <p:cNvSpPr txBox="1">
            <a:spLocks noChangeArrowheads="1"/>
          </p:cNvSpPr>
          <p:nvPr/>
        </p:nvSpPr>
        <p:spPr bwMode="auto">
          <a:xfrm>
            <a:off x="2209800" y="5334001"/>
            <a:ext cx="2057400" cy="366713"/>
          </a:xfrm>
          <a:prstGeom prst="rect">
            <a:avLst/>
          </a:prstGeom>
          <a:solidFill>
            <a:schemeClr val="accent2">
              <a:lumMod val="20000"/>
              <a:lumOff val="80000"/>
            </a:schemeClr>
          </a:solidFill>
          <a:ln w="9525">
            <a:noFill/>
            <a:miter lim="800000"/>
            <a:headEnd/>
            <a:tailEnd/>
          </a:ln>
          <a:effectLst/>
        </p:spPr>
        <p:txBody>
          <a:bodyPr>
            <a:spAutoFit/>
          </a:bodyPr>
          <a:lstStyle/>
          <a:p>
            <a:pPr algn="ctr">
              <a:spcBef>
                <a:spcPct val="50000"/>
              </a:spcBef>
              <a:defRPr/>
            </a:pPr>
            <a:r>
              <a:rPr lang="en-US" sz="1800" b="1">
                <a:solidFill>
                  <a:srgbClr val="FF0000"/>
                </a:solidFill>
                <a:latin typeface="Arial" pitchFamily="34" charset="0"/>
                <a:cs typeface="Arial" pitchFamily="34" charset="0"/>
              </a:rPr>
              <a:t>Physical Layer</a:t>
            </a:r>
          </a:p>
        </p:txBody>
      </p:sp>
      <p:sp>
        <p:nvSpPr>
          <p:cNvPr id="250895" name="Text Box 19">
            <a:extLst>
              <a:ext uri="{FF2B5EF4-FFF2-40B4-BE49-F238E27FC236}">
                <a16:creationId xmlns:a16="http://schemas.microsoft.com/office/drawing/2014/main" id="{BDC09630-3A38-59BD-CE14-9C72821BCA78}"/>
              </a:ext>
            </a:extLst>
          </p:cNvPr>
          <p:cNvSpPr txBox="1">
            <a:spLocks noChangeArrowheads="1"/>
          </p:cNvSpPr>
          <p:nvPr/>
        </p:nvSpPr>
        <p:spPr bwMode="auto">
          <a:xfrm>
            <a:off x="4724400" y="1371600"/>
            <a:ext cx="60960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800">
                <a:latin typeface="Arial" panose="020B0604020202020204" pitchFamily="34" charset="0"/>
                <a:cs typeface="Arial" panose="020B0604020202020204" pitchFamily="34" charset="0"/>
              </a:rPr>
              <a:t>Contains the logic needed to support user applications (ftp, telnet, http etc.)  Each application requires different module.</a:t>
            </a:r>
          </a:p>
        </p:txBody>
      </p:sp>
      <p:sp>
        <p:nvSpPr>
          <p:cNvPr id="250896" name="Line 20">
            <a:extLst>
              <a:ext uri="{FF2B5EF4-FFF2-40B4-BE49-F238E27FC236}">
                <a16:creationId xmlns:a16="http://schemas.microsoft.com/office/drawing/2014/main" id="{C9143506-B544-A9BE-6CB0-850934E0F159}"/>
              </a:ext>
            </a:extLst>
          </p:cNvPr>
          <p:cNvSpPr>
            <a:spLocks noChangeShapeType="1"/>
          </p:cNvSpPr>
          <p:nvPr/>
        </p:nvSpPr>
        <p:spPr bwMode="auto">
          <a:xfrm>
            <a:off x="4572000" y="2362200"/>
            <a:ext cx="6096000" cy="0"/>
          </a:xfrm>
          <a:prstGeom prst="line">
            <a:avLst/>
          </a:prstGeom>
          <a:noFill/>
          <a:ln w="38100" cmpd="dbl">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0897" name="Line 21">
            <a:extLst>
              <a:ext uri="{FF2B5EF4-FFF2-40B4-BE49-F238E27FC236}">
                <a16:creationId xmlns:a16="http://schemas.microsoft.com/office/drawing/2014/main" id="{CDCA6C2F-F189-DA89-E485-73D39951E039}"/>
              </a:ext>
            </a:extLst>
          </p:cNvPr>
          <p:cNvSpPr>
            <a:spLocks noChangeShapeType="1"/>
          </p:cNvSpPr>
          <p:nvPr/>
        </p:nvSpPr>
        <p:spPr bwMode="auto">
          <a:xfrm>
            <a:off x="4572000" y="3276600"/>
            <a:ext cx="6096000" cy="0"/>
          </a:xfrm>
          <a:prstGeom prst="line">
            <a:avLst/>
          </a:prstGeom>
          <a:noFill/>
          <a:ln w="38100" cmpd="dbl">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0898" name="Line 22">
            <a:extLst>
              <a:ext uri="{FF2B5EF4-FFF2-40B4-BE49-F238E27FC236}">
                <a16:creationId xmlns:a16="http://schemas.microsoft.com/office/drawing/2014/main" id="{70557536-A8F6-019B-1645-28576C6054BE}"/>
              </a:ext>
            </a:extLst>
          </p:cNvPr>
          <p:cNvSpPr>
            <a:spLocks noChangeShapeType="1"/>
          </p:cNvSpPr>
          <p:nvPr/>
        </p:nvSpPr>
        <p:spPr bwMode="auto">
          <a:xfrm>
            <a:off x="4570413" y="4191000"/>
            <a:ext cx="6096000" cy="0"/>
          </a:xfrm>
          <a:prstGeom prst="line">
            <a:avLst/>
          </a:prstGeom>
          <a:noFill/>
          <a:ln w="38100" cmpd="dbl">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0899" name="Line 23">
            <a:extLst>
              <a:ext uri="{FF2B5EF4-FFF2-40B4-BE49-F238E27FC236}">
                <a16:creationId xmlns:a16="http://schemas.microsoft.com/office/drawing/2014/main" id="{058759D9-F624-3FF7-7C62-AE5AAC7068EA}"/>
              </a:ext>
            </a:extLst>
          </p:cNvPr>
          <p:cNvSpPr>
            <a:spLocks noChangeShapeType="1"/>
          </p:cNvSpPr>
          <p:nvPr/>
        </p:nvSpPr>
        <p:spPr bwMode="auto">
          <a:xfrm>
            <a:off x="4570413" y="5105400"/>
            <a:ext cx="6096000" cy="0"/>
          </a:xfrm>
          <a:prstGeom prst="line">
            <a:avLst/>
          </a:prstGeom>
          <a:noFill/>
          <a:ln w="38100" cmpd="dbl">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0900" name="Text Box 25">
            <a:extLst>
              <a:ext uri="{FF2B5EF4-FFF2-40B4-BE49-F238E27FC236}">
                <a16:creationId xmlns:a16="http://schemas.microsoft.com/office/drawing/2014/main" id="{AF0C0AEA-FB43-F65E-0D0D-77A70FE49211}"/>
              </a:ext>
            </a:extLst>
          </p:cNvPr>
          <p:cNvSpPr txBox="1">
            <a:spLocks noChangeArrowheads="1"/>
          </p:cNvSpPr>
          <p:nvPr/>
        </p:nvSpPr>
        <p:spPr bwMode="auto">
          <a:xfrm>
            <a:off x="4724400" y="5149850"/>
            <a:ext cx="60960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800">
                <a:latin typeface="Arial" panose="020B0604020202020204" pitchFamily="34" charset="0"/>
                <a:cs typeface="Arial" panose="020B0604020202020204" pitchFamily="34" charset="0"/>
              </a:rPr>
              <a:t>Covers the physical interface between device (computer and transmission medium or network - medium, signals, data rates..) </a:t>
            </a:r>
          </a:p>
        </p:txBody>
      </p:sp>
      <p:sp>
        <p:nvSpPr>
          <p:cNvPr id="250901" name="Text Box 26">
            <a:extLst>
              <a:ext uri="{FF2B5EF4-FFF2-40B4-BE49-F238E27FC236}">
                <a16:creationId xmlns:a16="http://schemas.microsoft.com/office/drawing/2014/main" id="{C9876510-0C86-BE86-9105-B75D1E6FC0CA}"/>
              </a:ext>
            </a:extLst>
          </p:cNvPr>
          <p:cNvSpPr txBox="1">
            <a:spLocks noChangeArrowheads="1"/>
          </p:cNvSpPr>
          <p:nvPr/>
        </p:nvSpPr>
        <p:spPr bwMode="auto">
          <a:xfrm>
            <a:off x="4724400" y="4191000"/>
            <a:ext cx="60960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800">
                <a:latin typeface="Arial" panose="020B0604020202020204" pitchFamily="34" charset="0"/>
                <a:cs typeface="Arial" panose="020B0604020202020204" pitchFamily="34" charset="0"/>
              </a:rPr>
              <a:t>Concerned with the exchange of data between end system and network (destination address, priority etc.) Depends on net. type</a:t>
            </a:r>
          </a:p>
        </p:txBody>
      </p:sp>
      <p:sp>
        <p:nvSpPr>
          <p:cNvPr id="250902" name="Text Box 27">
            <a:extLst>
              <a:ext uri="{FF2B5EF4-FFF2-40B4-BE49-F238E27FC236}">
                <a16:creationId xmlns:a16="http://schemas.microsoft.com/office/drawing/2014/main" id="{2B37DBAA-85C7-E1E7-8A63-3748B6ACB268}"/>
              </a:ext>
            </a:extLst>
          </p:cNvPr>
          <p:cNvSpPr txBox="1">
            <a:spLocks noChangeArrowheads="1"/>
          </p:cNvSpPr>
          <p:nvPr/>
        </p:nvSpPr>
        <p:spPr bwMode="auto">
          <a:xfrm>
            <a:off x="4724400" y="3397250"/>
            <a:ext cx="6096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800">
                <a:latin typeface="Arial" panose="020B0604020202020204" pitchFamily="34" charset="0"/>
                <a:cs typeface="Arial" panose="020B0604020202020204" pitchFamily="34" charset="0"/>
              </a:rPr>
              <a:t>Provides routing functions across multiple networks.  It is implemented in </a:t>
            </a:r>
            <a:r>
              <a:rPr lang="en-US" altLang="en-US" sz="1800" u="sng">
                <a:latin typeface="Arial" panose="020B0604020202020204" pitchFamily="34" charset="0"/>
                <a:cs typeface="Arial" panose="020B0604020202020204" pitchFamily="34" charset="0"/>
              </a:rPr>
              <a:t>end-systems</a:t>
            </a:r>
            <a:r>
              <a:rPr lang="en-US" altLang="en-US" sz="1800">
                <a:latin typeface="Arial" panose="020B0604020202020204" pitchFamily="34" charset="0"/>
                <a:cs typeface="Arial" panose="020B0604020202020204" pitchFamily="34" charset="0"/>
              </a:rPr>
              <a:t> </a:t>
            </a:r>
            <a:r>
              <a:rPr lang="en-US" altLang="en-US" sz="1800" u="sng">
                <a:latin typeface="Arial" panose="020B0604020202020204" pitchFamily="34" charset="0"/>
                <a:cs typeface="Arial" panose="020B0604020202020204" pitchFamily="34" charset="0"/>
              </a:rPr>
              <a:t>and routers</a:t>
            </a:r>
            <a:r>
              <a:rPr lang="en-US" altLang="en-US" sz="1800">
                <a:latin typeface="Arial" panose="020B0604020202020204" pitchFamily="34" charset="0"/>
                <a:cs typeface="Arial" panose="020B0604020202020204" pitchFamily="34" charset="0"/>
              </a:rPr>
              <a:t> </a:t>
            </a:r>
          </a:p>
        </p:txBody>
      </p:sp>
      <p:sp>
        <p:nvSpPr>
          <p:cNvPr id="250903" name="Text Box 28">
            <a:extLst>
              <a:ext uri="{FF2B5EF4-FFF2-40B4-BE49-F238E27FC236}">
                <a16:creationId xmlns:a16="http://schemas.microsoft.com/office/drawing/2014/main" id="{017318FE-10D2-39D4-49CC-EDFA830DBB62}"/>
              </a:ext>
            </a:extLst>
          </p:cNvPr>
          <p:cNvSpPr txBox="1">
            <a:spLocks noChangeArrowheads="1"/>
          </p:cNvSpPr>
          <p:nvPr/>
        </p:nvSpPr>
        <p:spPr bwMode="auto">
          <a:xfrm>
            <a:off x="4724400" y="2406650"/>
            <a:ext cx="6096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800">
                <a:latin typeface="Arial" panose="020B0604020202020204" pitchFamily="34" charset="0"/>
                <a:cs typeface="Arial" panose="020B0604020202020204" pitchFamily="34" charset="0"/>
              </a:rPr>
              <a:t>Concerned with the reliability of transmission/reception (error control, sequencing, flow control)</a:t>
            </a:r>
          </a:p>
        </p:txBody>
      </p:sp>
      <p:sp>
        <p:nvSpPr>
          <p:cNvPr id="250905" name="Line 3">
            <a:extLst>
              <a:ext uri="{FF2B5EF4-FFF2-40B4-BE49-F238E27FC236}">
                <a16:creationId xmlns:a16="http://schemas.microsoft.com/office/drawing/2014/main" id="{EC0AFB91-C158-4080-43F4-5DF16DCBD03C}"/>
              </a:ext>
            </a:extLst>
          </p:cNvPr>
          <p:cNvSpPr>
            <a:spLocks noChangeShapeType="1"/>
          </p:cNvSpPr>
          <p:nvPr/>
        </p:nvSpPr>
        <p:spPr bwMode="auto">
          <a:xfrm>
            <a:off x="1981200" y="1219200"/>
            <a:ext cx="8382000" cy="0"/>
          </a:xfrm>
          <a:prstGeom prst="line">
            <a:avLst/>
          </a:prstGeom>
          <a:noFill/>
          <a:ln w="57150">
            <a:solidFill>
              <a:srgbClr val="FF00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A12703-550D-C921-0CCA-E0DE89223F8B}"/>
              </a:ext>
            </a:extLst>
          </p:cNvPr>
          <p:cNvSpPr>
            <a:spLocks noGrp="1"/>
          </p:cNvSpPr>
          <p:nvPr>
            <p:ph type="sldNum" sz="quarter" idx="12"/>
          </p:nvPr>
        </p:nvSpPr>
        <p:spPr/>
        <p:txBody>
          <a:bodyPr/>
          <a:lstStyle/>
          <a:p>
            <a:r>
              <a:rPr lang="en-US" altLang="en-US"/>
              <a:t>1-</a:t>
            </a:r>
            <a:fld id="{84E93EFC-9514-4278-86BF-C91F50AA5776}" type="slidenum">
              <a:rPr lang="en-US" altLang="en-US"/>
              <a:pPr/>
              <a:t>41</a:t>
            </a:fld>
            <a:endParaRPr lang="en-US" altLang="en-US"/>
          </a:p>
        </p:txBody>
      </p:sp>
      <p:sp>
        <p:nvSpPr>
          <p:cNvPr id="252932" name="Rectangle 2">
            <a:extLst>
              <a:ext uri="{FF2B5EF4-FFF2-40B4-BE49-F238E27FC236}">
                <a16:creationId xmlns:a16="http://schemas.microsoft.com/office/drawing/2014/main" id="{C21369E1-2CDB-972E-CF0E-151EF34CAC0D}"/>
              </a:ext>
            </a:extLst>
          </p:cNvPr>
          <p:cNvSpPr>
            <a:spLocks noChangeArrowheads="1"/>
          </p:cNvSpPr>
          <p:nvPr/>
        </p:nvSpPr>
        <p:spPr bwMode="auto">
          <a:xfrm>
            <a:off x="1981201" y="439738"/>
            <a:ext cx="832326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r>
              <a:rPr lang="en-US" altLang="en-US" sz="4400" b="1">
                <a:latin typeface="Arial" panose="020B0604020202020204" pitchFamily="34" charset="0"/>
                <a:cs typeface="Arial" panose="020B0604020202020204" pitchFamily="34" charset="0"/>
              </a:rPr>
              <a:t>   TCP/IP Protocol Architecture</a:t>
            </a:r>
            <a:endParaRPr lang="en-US" altLang="en-US" sz="1800" b="1">
              <a:latin typeface="Arial" panose="020B0604020202020204" pitchFamily="34" charset="0"/>
              <a:cs typeface="Arial" panose="020B0604020202020204" pitchFamily="34" charset="0"/>
            </a:endParaRPr>
          </a:p>
        </p:txBody>
      </p:sp>
      <p:sp>
        <p:nvSpPr>
          <p:cNvPr id="82973" name="Rectangle 29">
            <a:extLst>
              <a:ext uri="{FF2B5EF4-FFF2-40B4-BE49-F238E27FC236}">
                <a16:creationId xmlns:a16="http://schemas.microsoft.com/office/drawing/2014/main" id="{9EE9797D-EE57-8C77-9A1C-543E0763C3D0}"/>
              </a:ext>
            </a:extLst>
          </p:cNvPr>
          <p:cNvSpPr>
            <a:spLocks noChangeArrowheads="1"/>
          </p:cNvSpPr>
          <p:nvPr/>
        </p:nvSpPr>
        <p:spPr bwMode="auto">
          <a:xfrm>
            <a:off x="1828800" y="1447800"/>
            <a:ext cx="2743200" cy="914400"/>
          </a:xfrm>
          <a:prstGeom prst="rect">
            <a:avLst/>
          </a:prstGeom>
          <a:solidFill>
            <a:schemeClr val="accent2">
              <a:lumMod val="20000"/>
              <a:lumOff val="80000"/>
            </a:schemeClr>
          </a:solidFill>
          <a:ln w="9525">
            <a:solidFill>
              <a:schemeClr val="tx1"/>
            </a:solidFill>
            <a:miter lim="800000"/>
            <a:headEnd/>
            <a:tailEnd/>
          </a:ln>
          <a:effectLst/>
        </p:spPr>
        <p:txBody>
          <a:bodyPr wrap="none" anchor="ctr"/>
          <a:lstStyle/>
          <a:p>
            <a:pPr>
              <a:defRPr/>
            </a:pPr>
            <a:endParaRPr lang="en-US" sz="1800" b="1">
              <a:solidFill>
                <a:srgbClr val="983878"/>
              </a:solidFill>
              <a:latin typeface="Arial" pitchFamily="34" charset="0"/>
              <a:cs typeface="Arial" pitchFamily="34" charset="0"/>
            </a:endParaRPr>
          </a:p>
        </p:txBody>
      </p:sp>
      <p:sp>
        <p:nvSpPr>
          <p:cNvPr id="82974" name="Text Box 30">
            <a:extLst>
              <a:ext uri="{FF2B5EF4-FFF2-40B4-BE49-F238E27FC236}">
                <a16:creationId xmlns:a16="http://schemas.microsoft.com/office/drawing/2014/main" id="{CB3E9C07-05D4-86F1-91F7-D1980CC8ADFF}"/>
              </a:ext>
            </a:extLst>
          </p:cNvPr>
          <p:cNvSpPr txBox="1">
            <a:spLocks noChangeArrowheads="1"/>
          </p:cNvSpPr>
          <p:nvPr/>
        </p:nvSpPr>
        <p:spPr bwMode="auto">
          <a:xfrm>
            <a:off x="2209800" y="1524000"/>
            <a:ext cx="2057400" cy="641350"/>
          </a:xfrm>
          <a:prstGeom prst="rect">
            <a:avLst/>
          </a:prstGeom>
          <a:solidFill>
            <a:schemeClr val="accent2">
              <a:lumMod val="20000"/>
              <a:lumOff val="80000"/>
            </a:schemeClr>
          </a:solidFill>
          <a:ln w="9525">
            <a:noFill/>
            <a:miter lim="800000"/>
            <a:headEnd/>
            <a:tailEnd/>
          </a:ln>
          <a:effectLst/>
        </p:spPr>
        <p:txBody>
          <a:bodyPr>
            <a:spAutoFit/>
          </a:bodyPr>
          <a:lstStyle/>
          <a:p>
            <a:pPr algn="ctr">
              <a:spcBef>
                <a:spcPct val="50000"/>
              </a:spcBef>
              <a:defRPr/>
            </a:pPr>
            <a:r>
              <a:rPr lang="en-US" sz="1800" b="1">
                <a:solidFill>
                  <a:srgbClr val="983878"/>
                </a:solidFill>
                <a:latin typeface="Arial" pitchFamily="34" charset="0"/>
                <a:cs typeface="Arial" pitchFamily="34" charset="0"/>
              </a:rPr>
              <a:t>Application Layer</a:t>
            </a:r>
          </a:p>
        </p:txBody>
      </p:sp>
      <p:sp>
        <p:nvSpPr>
          <p:cNvPr id="82975" name="Rectangle 31">
            <a:extLst>
              <a:ext uri="{FF2B5EF4-FFF2-40B4-BE49-F238E27FC236}">
                <a16:creationId xmlns:a16="http://schemas.microsoft.com/office/drawing/2014/main" id="{73E2DDF6-58F4-7DCD-CD5E-3863EF6B97E9}"/>
              </a:ext>
            </a:extLst>
          </p:cNvPr>
          <p:cNvSpPr>
            <a:spLocks noChangeArrowheads="1"/>
          </p:cNvSpPr>
          <p:nvPr/>
        </p:nvSpPr>
        <p:spPr bwMode="auto">
          <a:xfrm>
            <a:off x="1828800" y="2362200"/>
            <a:ext cx="2743200" cy="914400"/>
          </a:xfrm>
          <a:prstGeom prst="rect">
            <a:avLst/>
          </a:prstGeom>
          <a:solidFill>
            <a:schemeClr val="accent2">
              <a:lumMod val="20000"/>
              <a:lumOff val="80000"/>
            </a:schemeClr>
          </a:solidFill>
          <a:ln w="9525">
            <a:solidFill>
              <a:schemeClr val="tx1"/>
            </a:solidFill>
            <a:miter lim="800000"/>
            <a:headEnd/>
            <a:tailEnd/>
          </a:ln>
          <a:effectLst/>
        </p:spPr>
        <p:txBody>
          <a:bodyPr wrap="none" anchor="ctr"/>
          <a:lstStyle/>
          <a:p>
            <a:pPr>
              <a:defRPr/>
            </a:pPr>
            <a:endParaRPr lang="en-US" sz="1800" b="1">
              <a:solidFill>
                <a:srgbClr val="983878"/>
              </a:solidFill>
              <a:latin typeface="Arial" pitchFamily="34" charset="0"/>
              <a:cs typeface="Arial" pitchFamily="34" charset="0"/>
            </a:endParaRPr>
          </a:p>
        </p:txBody>
      </p:sp>
      <p:sp>
        <p:nvSpPr>
          <p:cNvPr id="82976" name="Text Box 32">
            <a:extLst>
              <a:ext uri="{FF2B5EF4-FFF2-40B4-BE49-F238E27FC236}">
                <a16:creationId xmlns:a16="http://schemas.microsoft.com/office/drawing/2014/main" id="{B3E88378-B8A1-1E60-79DC-68DC423AA431}"/>
              </a:ext>
            </a:extLst>
          </p:cNvPr>
          <p:cNvSpPr txBox="1">
            <a:spLocks noChangeArrowheads="1"/>
          </p:cNvSpPr>
          <p:nvPr/>
        </p:nvSpPr>
        <p:spPr bwMode="auto">
          <a:xfrm>
            <a:off x="2209800" y="2438401"/>
            <a:ext cx="2286000" cy="779463"/>
          </a:xfrm>
          <a:prstGeom prst="rect">
            <a:avLst/>
          </a:prstGeom>
          <a:solidFill>
            <a:schemeClr val="accent2">
              <a:lumMod val="20000"/>
              <a:lumOff val="80000"/>
            </a:schemeClr>
          </a:solidFill>
          <a:ln w="9525">
            <a:noFill/>
            <a:miter lim="800000"/>
            <a:headEnd/>
            <a:tailEnd/>
          </a:ln>
          <a:effectLst/>
        </p:spPr>
        <p:txBody>
          <a:bodyPr>
            <a:spAutoFit/>
          </a:bodyPr>
          <a:lstStyle/>
          <a:p>
            <a:pPr algn="ctr">
              <a:spcBef>
                <a:spcPct val="50000"/>
              </a:spcBef>
              <a:defRPr/>
            </a:pPr>
            <a:r>
              <a:rPr lang="en-US" sz="1800" b="1">
                <a:solidFill>
                  <a:srgbClr val="983878"/>
                </a:solidFill>
                <a:latin typeface="Arial" pitchFamily="34" charset="0"/>
                <a:cs typeface="Arial" pitchFamily="34" charset="0"/>
              </a:rPr>
              <a:t>Host-to-Host </a:t>
            </a:r>
          </a:p>
          <a:p>
            <a:pPr algn="ctr">
              <a:spcBef>
                <a:spcPct val="50000"/>
              </a:spcBef>
              <a:defRPr/>
            </a:pPr>
            <a:r>
              <a:rPr lang="en-US" sz="1800" b="1">
                <a:solidFill>
                  <a:srgbClr val="983878"/>
                </a:solidFill>
                <a:latin typeface="Arial" pitchFamily="34" charset="0"/>
                <a:cs typeface="Arial" pitchFamily="34" charset="0"/>
              </a:rPr>
              <a:t>or Transport Layer</a:t>
            </a:r>
          </a:p>
        </p:txBody>
      </p:sp>
      <p:sp>
        <p:nvSpPr>
          <p:cNvPr id="82977" name="Rectangle 33">
            <a:extLst>
              <a:ext uri="{FF2B5EF4-FFF2-40B4-BE49-F238E27FC236}">
                <a16:creationId xmlns:a16="http://schemas.microsoft.com/office/drawing/2014/main" id="{63597F21-3991-A40B-6689-05E33FD9924C}"/>
              </a:ext>
            </a:extLst>
          </p:cNvPr>
          <p:cNvSpPr>
            <a:spLocks noChangeArrowheads="1"/>
          </p:cNvSpPr>
          <p:nvPr/>
        </p:nvSpPr>
        <p:spPr bwMode="auto">
          <a:xfrm>
            <a:off x="1828800" y="3276600"/>
            <a:ext cx="2743200" cy="914400"/>
          </a:xfrm>
          <a:prstGeom prst="rect">
            <a:avLst/>
          </a:prstGeom>
          <a:solidFill>
            <a:schemeClr val="accent2">
              <a:lumMod val="20000"/>
              <a:lumOff val="80000"/>
            </a:schemeClr>
          </a:solidFill>
          <a:ln w="9525">
            <a:solidFill>
              <a:schemeClr val="tx1"/>
            </a:solidFill>
            <a:miter lim="800000"/>
            <a:headEnd/>
            <a:tailEnd/>
          </a:ln>
          <a:effectLst/>
        </p:spPr>
        <p:txBody>
          <a:bodyPr wrap="none" anchor="ctr"/>
          <a:lstStyle/>
          <a:p>
            <a:pPr>
              <a:defRPr/>
            </a:pPr>
            <a:endParaRPr lang="en-US" sz="1800" b="1">
              <a:solidFill>
                <a:srgbClr val="983878"/>
              </a:solidFill>
              <a:latin typeface="Arial" pitchFamily="34" charset="0"/>
              <a:cs typeface="Arial" pitchFamily="34" charset="0"/>
            </a:endParaRPr>
          </a:p>
        </p:txBody>
      </p:sp>
      <p:sp>
        <p:nvSpPr>
          <p:cNvPr id="82978" name="Text Box 34">
            <a:extLst>
              <a:ext uri="{FF2B5EF4-FFF2-40B4-BE49-F238E27FC236}">
                <a16:creationId xmlns:a16="http://schemas.microsoft.com/office/drawing/2014/main" id="{1E870C84-09CC-1BAE-D0F7-BBE10BA50590}"/>
              </a:ext>
            </a:extLst>
          </p:cNvPr>
          <p:cNvSpPr txBox="1">
            <a:spLocks noChangeArrowheads="1"/>
          </p:cNvSpPr>
          <p:nvPr/>
        </p:nvSpPr>
        <p:spPr bwMode="auto">
          <a:xfrm>
            <a:off x="2209800" y="3505201"/>
            <a:ext cx="2057400" cy="366713"/>
          </a:xfrm>
          <a:prstGeom prst="rect">
            <a:avLst/>
          </a:prstGeom>
          <a:solidFill>
            <a:schemeClr val="accent2">
              <a:lumMod val="20000"/>
              <a:lumOff val="80000"/>
            </a:schemeClr>
          </a:solidFill>
          <a:ln w="9525">
            <a:noFill/>
            <a:miter lim="800000"/>
            <a:headEnd/>
            <a:tailEnd/>
          </a:ln>
          <a:effectLst/>
        </p:spPr>
        <p:txBody>
          <a:bodyPr>
            <a:spAutoFit/>
          </a:bodyPr>
          <a:lstStyle/>
          <a:p>
            <a:pPr algn="ctr">
              <a:spcBef>
                <a:spcPct val="50000"/>
              </a:spcBef>
              <a:defRPr/>
            </a:pPr>
            <a:r>
              <a:rPr lang="en-US" sz="1800" b="1">
                <a:solidFill>
                  <a:srgbClr val="983878"/>
                </a:solidFill>
                <a:latin typeface="Arial" pitchFamily="34" charset="0"/>
                <a:cs typeface="Arial" pitchFamily="34" charset="0"/>
              </a:rPr>
              <a:t>Internet Layer</a:t>
            </a:r>
          </a:p>
        </p:txBody>
      </p:sp>
      <p:sp>
        <p:nvSpPr>
          <p:cNvPr id="82979" name="Rectangle 35">
            <a:extLst>
              <a:ext uri="{FF2B5EF4-FFF2-40B4-BE49-F238E27FC236}">
                <a16:creationId xmlns:a16="http://schemas.microsoft.com/office/drawing/2014/main" id="{45A82CA7-C7C7-622B-3434-32528C22561F}"/>
              </a:ext>
            </a:extLst>
          </p:cNvPr>
          <p:cNvSpPr>
            <a:spLocks noChangeArrowheads="1"/>
          </p:cNvSpPr>
          <p:nvPr/>
        </p:nvSpPr>
        <p:spPr bwMode="auto">
          <a:xfrm>
            <a:off x="1828800" y="4191000"/>
            <a:ext cx="2743200" cy="914400"/>
          </a:xfrm>
          <a:prstGeom prst="rect">
            <a:avLst/>
          </a:prstGeom>
          <a:solidFill>
            <a:schemeClr val="accent2">
              <a:lumMod val="20000"/>
              <a:lumOff val="80000"/>
            </a:schemeClr>
          </a:solidFill>
          <a:ln w="9525">
            <a:solidFill>
              <a:schemeClr val="tx1"/>
            </a:solidFill>
            <a:miter lim="800000"/>
            <a:headEnd/>
            <a:tailEnd/>
          </a:ln>
          <a:effectLst/>
        </p:spPr>
        <p:txBody>
          <a:bodyPr wrap="none" anchor="ctr"/>
          <a:lstStyle/>
          <a:p>
            <a:pPr>
              <a:defRPr/>
            </a:pPr>
            <a:endParaRPr lang="en-US" sz="1800" b="1">
              <a:solidFill>
                <a:srgbClr val="983878"/>
              </a:solidFill>
              <a:latin typeface="Arial" pitchFamily="34" charset="0"/>
              <a:cs typeface="Arial" pitchFamily="34" charset="0"/>
            </a:endParaRPr>
          </a:p>
        </p:txBody>
      </p:sp>
      <p:sp>
        <p:nvSpPr>
          <p:cNvPr id="82980" name="Text Box 36">
            <a:extLst>
              <a:ext uri="{FF2B5EF4-FFF2-40B4-BE49-F238E27FC236}">
                <a16:creationId xmlns:a16="http://schemas.microsoft.com/office/drawing/2014/main" id="{01F89BDF-315D-1473-A66B-1FA1003FAFFB}"/>
              </a:ext>
            </a:extLst>
          </p:cNvPr>
          <p:cNvSpPr txBox="1">
            <a:spLocks noChangeArrowheads="1"/>
          </p:cNvSpPr>
          <p:nvPr/>
        </p:nvSpPr>
        <p:spPr bwMode="auto">
          <a:xfrm>
            <a:off x="2209800" y="4267200"/>
            <a:ext cx="2057400" cy="641350"/>
          </a:xfrm>
          <a:prstGeom prst="rect">
            <a:avLst/>
          </a:prstGeom>
          <a:solidFill>
            <a:schemeClr val="accent2">
              <a:lumMod val="20000"/>
              <a:lumOff val="80000"/>
            </a:schemeClr>
          </a:solidFill>
          <a:ln w="9525">
            <a:noFill/>
            <a:miter lim="800000"/>
            <a:headEnd/>
            <a:tailEnd/>
          </a:ln>
          <a:effectLst/>
        </p:spPr>
        <p:txBody>
          <a:bodyPr>
            <a:spAutoFit/>
          </a:bodyPr>
          <a:lstStyle/>
          <a:p>
            <a:pPr algn="ctr">
              <a:spcBef>
                <a:spcPct val="50000"/>
              </a:spcBef>
              <a:defRPr/>
            </a:pPr>
            <a:r>
              <a:rPr lang="en-US" sz="1800" b="1">
                <a:solidFill>
                  <a:srgbClr val="983878"/>
                </a:solidFill>
                <a:latin typeface="Arial" pitchFamily="34" charset="0"/>
                <a:cs typeface="Arial" pitchFamily="34" charset="0"/>
              </a:rPr>
              <a:t>Network Access Layer</a:t>
            </a:r>
          </a:p>
        </p:txBody>
      </p:sp>
      <p:sp>
        <p:nvSpPr>
          <p:cNvPr id="82981" name="Rectangle 37">
            <a:extLst>
              <a:ext uri="{FF2B5EF4-FFF2-40B4-BE49-F238E27FC236}">
                <a16:creationId xmlns:a16="http://schemas.microsoft.com/office/drawing/2014/main" id="{7B33D86D-6029-2FA3-D3A7-A9DAC545B650}"/>
              </a:ext>
            </a:extLst>
          </p:cNvPr>
          <p:cNvSpPr>
            <a:spLocks noChangeArrowheads="1"/>
          </p:cNvSpPr>
          <p:nvPr/>
        </p:nvSpPr>
        <p:spPr bwMode="auto">
          <a:xfrm>
            <a:off x="1828800" y="5105400"/>
            <a:ext cx="2743200" cy="914400"/>
          </a:xfrm>
          <a:prstGeom prst="rect">
            <a:avLst/>
          </a:prstGeom>
          <a:solidFill>
            <a:schemeClr val="accent2">
              <a:lumMod val="20000"/>
              <a:lumOff val="80000"/>
            </a:schemeClr>
          </a:solidFill>
          <a:ln w="9525">
            <a:solidFill>
              <a:schemeClr val="tx1"/>
            </a:solidFill>
            <a:miter lim="800000"/>
            <a:headEnd/>
            <a:tailEnd/>
          </a:ln>
          <a:effectLst/>
        </p:spPr>
        <p:txBody>
          <a:bodyPr wrap="none" anchor="ctr"/>
          <a:lstStyle/>
          <a:p>
            <a:pPr>
              <a:defRPr/>
            </a:pPr>
            <a:endParaRPr lang="en-US" sz="1800" b="1">
              <a:solidFill>
                <a:srgbClr val="983878"/>
              </a:solidFill>
              <a:latin typeface="Arial" pitchFamily="34" charset="0"/>
              <a:cs typeface="Arial" pitchFamily="34" charset="0"/>
            </a:endParaRPr>
          </a:p>
        </p:txBody>
      </p:sp>
      <p:sp>
        <p:nvSpPr>
          <p:cNvPr id="82982" name="Text Box 38">
            <a:extLst>
              <a:ext uri="{FF2B5EF4-FFF2-40B4-BE49-F238E27FC236}">
                <a16:creationId xmlns:a16="http://schemas.microsoft.com/office/drawing/2014/main" id="{3C2575A6-6F90-3199-FAD3-AB6E887B7724}"/>
              </a:ext>
            </a:extLst>
          </p:cNvPr>
          <p:cNvSpPr txBox="1">
            <a:spLocks noChangeArrowheads="1"/>
          </p:cNvSpPr>
          <p:nvPr/>
        </p:nvSpPr>
        <p:spPr bwMode="auto">
          <a:xfrm>
            <a:off x="2209800" y="5334001"/>
            <a:ext cx="2057400" cy="366713"/>
          </a:xfrm>
          <a:prstGeom prst="rect">
            <a:avLst/>
          </a:prstGeom>
          <a:solidFill>
            <a:schemeClr val="accent2">
              <a:lumMod val="20000"/>
              <a:lumOff val="80000"/>
            </a:schemeClr>
          </a:solidFill>
          <a:ln w="9525">
            <a:noFill/>
            <a:miter lim="800000"/>
            <a:headEnd/>
            <a:tailEnd/>
          </a:ln>
          <a:effectLst/>
        </p:spPr>
        <p:txBody>
          <a:bodyPr>
            <a:spAutoFit/>
          </a:bodyPr>
          <a:lstStyle/>
          <a:p>
            <a:pPr algn="ctr">
              <a:spcBef>
                <a:spcPct val="50000"/>
              </a:spcBef>
              <a:defRPr/>
            </a:pPr>
            <a:r>
              <a:rPr lang="en-US" sz="1800" b="1">
                <a:solidFill>
                  <a:srgbClr val="983878"/>
                </a:solidFill>
                <a:latin typeface="Arial" pitchFamily="34" charset="0"/>
                <a:cs typeface="Arial" pitchFamily="34" charset="0"/>
              </a:rPr>
              <a:t>Physical Layer</a:t>
            </a:r>
          </a:p>
        </p:txBody>
      </p:sp>
      <p:sp>
        <p:nvSpPr>
          <p:cNvPr id="82983" name="Rectangle 39">
            <a:extLst>
              <a:ext uri="{FF2B5EF4-FFF2-40B4-BE49-F238E27FC236}">
                <a16:creationId xmlns:a16="http://schemas.microsoft.com/office/drawing/2014/main" id="{FED722CF-08EA-8C51-384F-55546CD071B5}"/>
              </a:ext>
            </a:extLst>
          </p:cNvPr>
          <p:cNvSpPr>
            <a:spLocks noChangeArrowheads="1"/>
          </p:cNvSpPr>
          <p:nvPr/>
        </p:nvSpPr>
        <p:spPr bwMode="auto">
          <a:xfrm>
            <a:off x="7620000" y="1447800"/>
            <a:ext cx="2743200" cy="914400"/>
          </a:xfrm>
          <a:prstGeom prst="rect">
            <a:avLst/>
          </a:prstGeom>
          <a:solidFill>
            <a:schemeClr val="accent2">
              <a:lumMod val="20000"/>
              <a:lumOff val="80000"/>
            </a:schemeClr>
          </a:solidFill>
          <a:ln w="9525">
            <a:solidFill>
              <a:schemeClr val="tx1"/>
            </a:solidFill>
            <a:miter lim="800000"/>
            <a:headEnd/>
            <a:tailEnd/>
          </a:ln>
          <a:effectLst/>
        </p:spPr>
        <p:txBody>
          <a:bodyPr wrap="none" anchor="ctr"/>
          <a:lstStyle/>
          <a:p>
            <a:pPr>
              <a:defRPr/>
            </a:pPr>
            <a:endParaRPr lang="en-US" sz="1800" b="1">
              <a:solidFill>
                <a:srgbClr val="983878"/>
              </a:solidFill>
              <a:latin typeface="Arial" pitchFamily="34" charset="0"/>
              <a:cs typeface="Arial" pitchFamily="34" charset="0"/>
            </a:endParaRPr>
          </a:p>
        </p:txBody>
      </p:sp>
      <p:sp>
        <p:nvSpPr>
          <p:cNvPr id="82984" name="Text Box 40">
            <a:extLst>
              <a:ext uri="{FF2B5EF4-FFF2-40B4-BE49-F238E27FC236}">
                <a16:creationId xmlns:a16="http://schemas.microsoft.com/office/drawing/2014/main" id="{2721E4ED-9698-C351-AA7F-4963E9ABA106}"/>
              </a:ext>
            </a:extLst>
          </p:cNvPr>
          <p:cNvSpPr txBox="1">
            <a:spLocks noChangeArrowheads="1"/>
          </p:cNvSpPr>
          <p:nvPr/>
        </p:nvSpPr>
        <p:spPr bwMode="auto">
          <a:xfrm>
            <a:off x="8001000" y="1524000"/>
            <a:ext cx="2057400" cy="641350"/>
          </a:xfrm>
          <a:prstGeom prst="rect">
            <a:avLst/>
          </a:prstGeom>
          <a:solidFill>
            <a:schemeClr val="accent2">
              <a:lumMod val="20000"/>
              <a:lumOff val="80000"/>
            </a:schemeClr>
          </a:solidFill>
          <a:ln w="9525">
            <a:noFill/>
            <a:miter lim="800000"/>
            <a:headEnd/>
            <a:tailEnd/>
          </a:ln>
          <a:effectLst/>
        </p:spPr>
        <p:txBody>
          <a:bodyPr>
            <a:spAutoFit/>
          </a:bodyPr>
          <a:lstStyle/>
          <a:p>
            <a:pPr algn="ctr">
              <a:spcBef>
                <a:spcPct val="50000"/>
              </a:spcBef>
              <a:defRPr/>
            </a:pPr>
            <a:r>
              <a:rPr lang="en-US" sz="1800" b="1">
                <a:solidFill>
                  <a:srgbClr val="983878"/>
                </a:solidFill>
                <a:latin typeface="Arial" pitchFamily="34" charset="0"/>
                <a:cs typeface="Arial" pitchFamily="34" charset="0"/>
              </a:rPr>
              <a:t>Application Layer</a:t>
            </a:r>
          </a:p>
        </p:txBody>
      </p:sp>
      <p:sp>
        <p:nvSpPr>
          <p:cNvPr id="82985" name="Rectangle 41">
            <a:extLst>
              <a:ext uri="{FF2B5EF4-FFF2-40B4-BE49-F238E27FC236}">
                <a16:creationId xmlns:a16="http://schemas.microsoft.com/office/drawing/2014/main" id="{50F02889-6190-6D3B-134C-5197E1F9D40F}"/>
              </a:ext>
            </a:extLst>
          </p:cNvPr>
          <p:cNvSpPr>
            <a:spLocks noChangeArrowheads="1"/>
          </p:cNvSpPr>
          <p:nvPr/>
        </p:nvSpPr>
        <p:spPr bwMode="auto">
          <a:xfrm>
            <a:off x="7620000" y="2362200"/>
            <a:ext cx="2743200" cy="914400"/>
          </a:xfrm>
          <a:prstGeom prst="rect">
            <a:avLst/>
          </a:prstGeom>
          <a:solidFill>
            <a:schemeClr val="accent2">
              <a:lumMod val="20000"/>
              <a:lumOff val="80000"/>
            </a:schemeClr>
          </a:solidFill>
          <a:ln w="9525">
            <a:solidFill>
              <a:schemeClr val="tx1"/>
            </a:solidFill>
            <a:miter lim="800000"/>
            <a:headEnd/>
            <a:tailEnd/>
          </a:ln>
          <a:effectLst/>
        </p:spPr>
        <p:txBody>
          <a:bodyPr wrap="none" anchor="ctr"/>
          <a:lstStyle/>
          <a:p>
            <a:pPr>
              <a:defRPr/>
            </a:pPr>
            <a:endParaRPr lang="en-US" sz="1800" b="1">
              <a:solidFill>
                <a:srgbClr val="983878"/>
              </a:solidFill>
              <a:latin typeface="Arial" pitchFamily="34" charset="0"/>
              <a:cs typeface="Arial" pitchFamily="34" charset="0"/>
            </a:endParaRPr>
          </a:p>
        </p:txBody>
      </p:sp>
      <p:sp>
        <p:nvSpPr>
          <p:cNvPr id="82986" name="Text Box 42">
            <a:extLst>
              <a:ext uri="{FF2B5EF4-FFF2-40B4-BE49-F238E27FC236}">
                <a16:creationId xmlns:a16="http://schemas.microsoft.com/office/drawing/2014/main" id="{BE0D7D61-527A-67E7-87C1-C4EAB9176F7C}"/>
              </a:ext>
            </a:extLst>
          </p:cNvPr>
          <p:cNvSpPr txBox="1">
            <a:spLocks noChangeArrowheads="1"/>
          </p:cNvSpPr>
          <p:nvPr/>
        </p:nvSpPr>
        <p:spPr bwMode="auto">
          <a:xfrm>
            <a:off x="8001000" y="2438400"/>
            <a:ext cx="2057400" cy="1054100"/>
          </a:xfrm>
          <a:prstGeom prst="rect">
            <a:avLst/>
          </a:prstGeom>
          <a:solidFill>
            <a:schemeClr val="accent2">
              <a:lumMod val="20000"/>
              <a:lumOff val="80000"/>
            </a:schemeClr>
          </a:solidFill>
          <a:ln w="9525">
            <a:noFill/>
            <a:miter lim="800000"/>
            <a:headEnd/>
            <a:tailEnd/>
          </a:ln>
          <a:effectLst/>
        </p:spPr>
        <p:txBody>
          <a:bodyPr>
            <a:spAutoFit/>
          </a:bodyPr>
          <a:lstStyle/>
          <a:p>
            <a:pPr algn="ctr">
              <a:spcBef>
                <a:spcPct val="50000"/>
              </a:spcBef>
              <a:defRPr/>
            </a:pPr>
            <a:r>
              <a:rPr lang="en-US" sz="1800" b="1">
                <a:solidFill>
                  <a:srgbClr val="983878"/>
                </a:solidFill>
                <a:latin typeface="Arial" pitchFamily="34" charset="0"/>
                <a:cs typeface="Arial" pitchFamily="34" charset="0"/>
              </a:rPr>
              <a:t>Host-to-Host </a:t>
            </a:r>
          </a:p>
          <a:p>
            <a:pPr algn="ctr">
              <a:spcBef>
                <a:spcPct val="50000"/>
              </a:spcBef>
              <a:defRPr/>
            </a:pPr>
            <a:r>
              <a:rPr lang="en-US" sz="1800" b="1">
                <a:solidFill>
                  <a:srgbClr val="983878"/>
                </a:solidFill>
                <a:latin typeface="Arial" pitchFamily="34" charset="0"/>
                <a:cs typeface="Arial" pitchFamily="34" charset="0"/>
              </a:rPr>
              <a:t>or Transport Layer</a:t>
            </a:r>
          </a:p>
        </p:txBody>
      </p:sp>
      <p:sp>
        <p:nvSpPr>
          <p:cNvPr id="82987" name="Rectangle 43">
            <a:extLst>
              <a:ext uri="{FF2B5EF4-FFF2-40B4-BE49-F238E27FC236}">
                <a16:creationId xmlns:a16="http://schemas.microsoft.com/office/drawing/2014/main" id="{A4EED6E4-3842-468D-9AB8-DBB6CF02DBB6}"/>
              </a:ext>
            </a:extLst>
          </p:cNvPr>
          <p:cNvSpPr>
            <a:spLocks noChangeArrowheads="1"/>
          </p:cNvSpPr>
          <p:nvPr/>
        </p:nvSpPr>
        <p:spPr bwMode="auto">
          <a:xfrm>
            <a:off x="7620000" y="3276600"/>
            <a:ext cx="2743200" cy="914400"/>
          </a:xfrm>
          <a:prstGeom prst="rect">
            <a:avLst/>
          </a:prstGeom>
          <a:solidFill>
            <a:schemeClr val="accent2">
              <a:lumMod val="20000"/>
              <a:lumOff val="80000"/>
            </a:schemeClr>
          </a:solidFill>
          <a:ln w="9525">
            <a:solidFill>
              <a:schemeClr val="tx1"/>
            </a:solidFill>
            <a:miter lim="800000"/>
            <a:headEnd/>
            <a:tailEnd/>
          </a:ln>
          <a:effectLst/>
        </p:spPr>
        <p:txBody>
          <a:bodyPr wrap="none" anchor="ctr"/>
          <a:lstStyle/>
          <a:p>
            <a:pPr>
              <a:defRPr/>
            </a:pPr>
            <a:endParaRPr lang="en-US" sz="1800" b="1">
              <a:solidFill>
                <a:srgbClr val="983878"/>
              </a:solidFill>
              <a:latin typeface="Arial" pitchFamily="34" charset="0"/>
              <a:cs typeface="Arial" pitchFamily="34" charset="0"/>
            </a:endParaRPr>
          </a:p>
        </p:txBody>
      </p:sp>
      <p:sp>
        <p:nvSpPr>
          <p:cNvPr id="82988" name="Text Box 44">
            <a:extLst>
              <a:ext uri="{FF2B5EF4-FFF2-40B4-BE49-F238E27FC236}">
                <a16:creationId xmlns:a16="http://schemas.microsoft.com/office/drawing/2014/main" id="{B00BFFB1-3E24-BBEA-A349-487A10C73906}"/>
              </a:ext>
            </a:extLst>
          </p:cNvPr>
          <p:cNvSpPr txBox="1">
            <a:spLocks noChangeArrowheads="1"/>
          </p:cNvSpPr>
          <p:nvPr/>
        </p:nvSpPr>
        <p:spPr bwMode="auto">
          <a:xfrm>
            <a:off x="8001000" y="3505201"/>
            <a:ext cx="2057400" cy="366713"/>
          </a:xfrm>
          <a:prstGeom prst="rect">
            <a:avLst/>
          </a:prstGeom>
          <a:solidFill>
            <a:schemeClr val="accent2">
              <a:lumMod val="20000"/>
              <a:lumOff val="80000"/>
            </a:schemeClr>
          </a:solidFill>
          <a:ln w="9525">
            <a:noFill/>
            <a:miter lim="800000"/>
            <a:headEnd/>
            <a:tailEnd/>
          </a:ln>
          <a:effectLst/>
        </p:spPr>
        <p:txBody>
          <a:bodyPr>
            <a:spAutoFit/>
          </a:bodyPr>
          <a:lstStyle/>
          <a:p>
            <a:pPr algn="ctr">
              <a:spcBef>
                <a:spcPct val="50000"/>
              </a:spcBef>
              <a:defRPr/>
            </a:pPr>
            <a:r>
              <a:rPr lang="en-US" sz="1800" b="1">
                <a:solidFill>
                  <a:srgbClr val="983878"/>
                </a:solidFill>
                <a:latin typeface="Arial" pitchFamily="34" charset="0"/>
                <a:cs typeface="Arial" pitchFamily="34" charset="0"/>
              </a:rPr>
              <a:t>Internet Layer</a:t>
            </a:r>
          </a:p>
        </p:txBody>
      </p:sp>
      <p:sp>
        <p:nvSpPr>
          <p:cNvPr id="82989" name="Rectangle 45">
            <a:extLst>
              <a:ext uri="{FF2B5EF4-FFF2-40B4-BE49-F238E27FC236}">
                <a16:creationId xmlns:a16="http://schemas.microsoft.com/office/drawing/2014/main" id="{EF3E4D93-3478-08FF-CF9C-D12B8C521D1D}"/>
              </a:ext>
            </a:extLst>
          </p:cNvPr>
          <p:cNvSpPr>
            <a:spLocks noChangeArrowheads="1"/>
          </p:cNvSpPr>
          <p:nvPr/>
        </p:nvSpPr>
        <p:spPr bwMode="auto">
          <a:xfrm>
            <a:off x="7620000" y="4191000"/>
            <a:ext cx="2743200" cy="914400"/>
          </a:xfrm>
          <a:prstGeom prst="rect">
            <a:avLst/>
          </a:prstGeom>
          <a:solidFill>
            <a:schemeClr val="accent2">
              <a:lumMod val="20000"/>
              <a:lumOff val="80000"/>
            </a:schemeClr>
          </a:solidFill>
          <a:ln w="9525">
            <a:solidFill>
              <a:schemeClr val="tx1"/>
            </a:solidFill>
            <a:miter lim="800000"/>
            <a:headEnd/>
            <a:tailEnd/>
          </a:ln>
          <a:effectLst/>
        </p:spPr>
        <p:txBody>
          <a:bodyPr wrap="none" anchor="ctr"/>
          <a:lstStyle/>
          <a:p>
            <a:pPr>
              <a:defRPr/>
            </a:pPr>
            <a:endParaRPr lang="en-US" sz="1800" b="1">
              <a:solidFill>
                <a:srgbClr val="983878"/>
              </a:solidFill>
              <a:latin typeface="Arial" pitchFamily="34" charset="0"/>
              <a:cs typeface="Arial" pitchFamily="34" charset="0"/>
            </a:endParaRPr>
          </a:p>
        </p:txBody>
      </p:sp>
      <p:sp>
        <p:nvSpPr>
          <p:cNvPr id="82990" name="Text Box 46">
            <a:extLst>
              <a:ext uri="{FF2B5EF4-FFF2-40B4-BE49-F238E27FC236}">
                <a16:creationId xmlns:a16="http://schemas.microsoft.com/office/drawing/2014/main" id="{FC6EAE16-B08F-9759-0DCF-260925557672}"/>
              </a:ext>
            </a:extLst>
          </p:cNvPr>
          <p:cNvSpPr txBox="1">
            <a:spLocks noChangeArrowheads="1"/>
          </p:cNvSpPr>
          <p:nvPr/>
        </p:nvSpPr>
        <p:spPr bwMode="auto">
          <a:xfrm>
            <a:off x="8001000" y="4267200"/>
            <a:ext cx="2057400" cy="641350"/>
          </a:xfrm>
          <a:prstGeom prst="rect">
            <a:avLst/>
          </a:prstGeom>
          <a:solidFill>
            <a:schemeClr val="accent2">
              <a:lumMod val="20000"/>
              <a:lumOff val="80000"/>
            </a:schemeClr>
          </a:solidFill>
          <a:ln w="9525">
            <a:noFill/>
            <a:miter lim="800000"/>
            <a:headEnd/>
            <a:tailEnd/>
          </a:ln>
          <a:effectLst/>
        </p:spPr>
        <p:txBody>
          <a:bodyPr>
            <a:spAutoFit/>
          </a:bodyPr>
          <a:lstStyle/>
          <a:p>
            <a:pPr algn="ctr">
              <a:spcBef>
                <a:spcPct val="50000"/>
              </a:spcBef>
              <a:defRPr/>
            </a:pPr>
            <a:r>
              <a:rPr lang="en-US" sz="1800" b="1">
                <a:solidFill>
                  <a:srgbClr val="983878"/>
                </a:solidFill>
                <a:latin typeface="Arial" pitchFamily="34" charset="0"/>
                <a:cs typeface="Arial" pitchFamily="34" charset="0"/>
              </a:rPr>
              <a:t>Network Access Layer</a:t>
            </a:r>
          </a:p>
        </p:txBody>
      </p:sp>
      <p:sp>
        <p:nvSpPr>
          <p:cNvPr id="82991" name="Rectangle 47">
            <a:extLst>
              <a:ext uri="{FF2B5EF4-FFF2-40B4-BE49-F238E27FC236}">
                <a16:creationId xmlns:a16="http://schemas.microsoft.com/office/drawing/2014/main" id="{33E3E5F4-B98A-5C74-ADB7-CB14FB15AA50}"/>
              </a:ext>
            </a:extLst>
          </p:cNvPr>
          <p:cNvSpPr>
            <a:spLocks noChangeArrowheads="1"/>
          </p:cNvSpPr>
          <p:nvPr/>
        </p:nvSpPr>
        <p:spPr bwMode="auto">
          <a:xfrm>
            <a:off x="7620000" y="5105400"/>
            <a:ext cx="2743200" cy="914400"/>
          </a:xfrm>
          <a:prstGeom prst="rect">
            <a:avLst/>
          </a:prstGeom>
          <a:solidFill>
            <a:schemeClr val="accent2">
              <a:lumMod val="20000"/>
              <a:lumOff val="80000"/>
            </a:schemeClr>
          </a:solidFill>
          <a:ln w="9525">
            <a:solidFill>
              <a:schemeClr val="tx1"/>
            </a:solidFill>
            <a:miter lim="800000"/>
            <a:headEnd/>
            <a:tailEnd/>
          </a:ln>
          <a:effectLst/>
        </p:spPr>
        <p:txBody>
          <a:bodyPr wrap="none" anchor="ctr"/>
          <a:lstStyle/>
          <a:p>
            <a:pPr>
              <a:defRPr/>
            </a:pPr>
            <a:endParaRPr lang="en-US" sz="1800" b="1">
              <a:solidFill>
                <a:srgbClr val="983878"/>
              </a:solidFill>
              <a:latin typeface="Arial" pitchFamily="34" charset="0"/>
              <a:cs typeface="Arial" pitchFamily="34" charset="0"/>
            </a:endParaRPr>
          </a:p>
        </p:txBody>
      </p:sp>
      <p:sp>
        <p:nvSpPr>
          <p:cNvPr id="82992" name="Text Box 48">
            <a:extLst>
              <a:ext uri="{FF2B5EF4-FFF2-40B4-BE49-F238E27FC236}">
                <a16:creationId xmlns:a16="http://schemas.microsoft.com/office/drawing/2014/main" id="{B78FF117-F064-B207-C5B9-8E0A4CAA33DE}"/>
              </a:ext>
            </a:extLst>
          </p:cNvPr>
          <p:cNvSpPr txBox="1">
            <a:spLocks noChangeArrowheads="1"/>
          </p:cNvSpPr>
          <p:nvPr/>
        </p:nvSpPr>
        <p:spPr bwMode="auto">
          <a:xfrm>
            <a:off x="8001000" y="5334001"/>
            <a:ext cx="2057400" cy="366713"/>
          </a:xfrm>
          <a:prstGeom prst="rect">
            <a:avLst/>
          </a:prstGeom>
          <a:solidFill>
            <a:schemeClr val="accent2">
              <a:lumMod val="20000"/>
              <a:lumOff val="80000"/>
            </a:schemeClr>
          </a:solidFill>
          <a:ln w="9525">
            <a:noFill/>
            <a:miter lim="800000"/>
            <a:headEnd/>
            <a:tailEnd/>
          </a:ln>
          <a:effectLst/>
        </p:spPr>
        <p:txBody>
          <a:bodyPr>
            <a:spAutoFit/>
          </a:bodyPr>
          <a:lstStyle/>
          <a:p>
            <a:pPr algn="ctr">
              <a:spcBef>
                <a:spcPct val="50000"/>
              </a:spcBef>
              <a:defRPr/>
            </a:pPr>
            <a:r>
              <a:rPr lang="en-US" sz="1800" b="1">
                <a:solidFill>
                  <a:srgbClr val="983878"/>
                </a:solidFill>
                <a:latin typeface="Arial" pitchFamily="34" charset="0"/>
                <a:cs typeface="Arial" pitchFamily="34" charset="0"/>
              </a:rPr>
              <a:t>Physical Layer</a:t>
            </a:r>
          </a:p>
        </p:txBody>
      </p:sp>
      <p:sp>
        <p:nvSpPr>
          <p:cNvPr id="82994" name="Oval 50">
            <a:extLst>
              <a:ext uri="{FF2B5EF4-FFF2-40B4-BE49-F238E27FC236}">
                <a16:creationId xmlns:a16="http://schemas.microsoft.com/office/drawing/2014/main" id="{3A076BA0-3ED5-BD5E-A331-78D41341000C}"/>
              </a:ext>
            </a:extLst>
          </p:cNvPr>
          <p:cNvSpPr>
            <a:spLocks noChangeArrowheads="1"/>
          </p:cNvSpPr>
          <p:nvPr/>
        </p:nvSpPr>
        <p:spPr bwMode="auto">
          <a:xfrm>
            <a:off x="5334000" y="3429000"/>
            <a:ext cx="1295400" cy="2743200"/>
          </a:xfrm>
          <a:prstGeom prst="ellipse">
            <a:avLst/>
          </a:prstGeom>
          <a:solidFill>
            <a:schemeClr val="accent2">
              <a:lumMod val="20000"/>
              <a:lumOff val="80000"/>
            </a:schemeClr>
          </a:solidFill>
          <a:ln w="9525">
            <a:solidFill>
              <a:srgbClr val="FF0000"/>
            </a:solidFill>
            <a:prstDash val="lgDash"/>
            <a:round/>
            <a:headEnd/>
            <a:tailEnd/>
          </a:ln>
          <a:effectLst/>
        </p:spPr>
        <p:txBody>
          <a:bodyPr wrap="none" anchor="ctr"/>
          <a:lstStyle/>
          <a:p>
            <a:pPr>
              <a:defRPr/>
            </a:pPr>
            <a:endParaRPr lang="en-US" sz="1800" b="1">
              <a:latin typeface="Arial" pitchFamily="34" charset="0"/>
              <a:cs typeface="Arial" pitchFamily="34" charset="0"/>
            </a:endParaRPr>
          </a:p>
        </p:txBody>
      </p:sp>
      <p:sp>
        <p:nvSpPr>
          <p:cNvPr id="82995" name="Line 51">
            <a:extLst>
              <a:ext uri="{FF2B5EF4-FFF2-40B4-BE49-F238E27FC236}">
                <a16:creationId xmlns:a16="http://schemas.microsoft.com/office/drawing/2014/main" id="{CC7AF80A-20A0-1184-4DCE-AC18DABB4EC7}"/>
              </a:ext>
            </a:extLst>
          </p:cNvPr>
          <p:cNvSpPr>
            <a:spLocks noChangeShapeType="1"/>
          </p:cNvSpPr>
          <p:nvPr/>
        </p:nvSpPr>
        <p:spPr bwMode="auto">
          <a:xfrm>
            <a:off x="4572000" y="1981200"/>
            <a:ext cx="3048000" cy="0"/>
          </a:xfrm>
          <a:prstGeom prst="line">
            <a:avLst/>
          </a:prstGeom>
          <a:noFill/>
          <a:ln w="28575">
            <a:solidFill>
              <a:schemeClr val="accent6">
                <a:lumMod val="75000"/>
              </a:schemeClr>
            </a:solidFill>
            <a:prstDash val="solid"/>
            <a:round/>
            <a:headEnd type="arrow" w="med" len="med"/>
            <a:tailEnd type="arrow" w="med" len="med"/>
          </a:ln>
          <a:effectLst/>
        </p:spPr>
        <p:txBody>
          <a:bodyPr wrap="none" anchor="ctr"/>
          <a:lstStyle/>
          <a:p>
            <a:pPr>
              <a:defRPr/>
            </a:pPr>
            <a:endParaRPr lang="en-US" sz="1800">
              <a:latin typeface="Arial" charset="0"/>
              <a:cs typeface="Arial" charset="0"/>
            </a:endParaRPr>
          </a:p>
        </p:txBody>
      </p:sp>
      <p:sp>
        <p:nvSpPr>
          <p:cNvPr id="82996" name="Line 52">
            <a:extLst>
              <a:ext uri="{FF2B5EF4-FFF2-40B4-BE49-F238E27FC236}">
                <a16:creationId xmlns:a16="http://schemas.microsoft.com/office/drawing/2014/main" id="{CA275EFE-3C98-EA6C-BB8D-A1E9FA3C7DDC}"/>
              </a:ext>
            </a:extLst>
          </p:cNvPr>
          <p:cNvSpPr>
            <a:spLocks noChangeShapeType="1"/>
          </p:cNvSpPr>
          <p:nvPr/>
        </p:nvSpPr>
        <p:spPr bwMode="auto">
          <a:xfrm>
            <a:off x="4572000" y="2819400"/>
            <a:ext cx="3048000" cy="0"/>
          </a:xfrm>
          <a:prstGeom prst="line">
            <a:avLst/>
          </a:prstGeom>
          <a:noFill/>
          <a:ln w="28575">
            <a:solidFill>
              <a:schemeClr val="accent6">
                <a:lumMod val="75000"/>
              </a:schemeClr>
            </a:solidFill>
            <a:prstDash val="solid"/>
            <a:round/>
            <a:headEnd type="arrow" w="med" len="med"/>
            <a:tailEnd type="arrow" w="med" len="med"/>
          </a:ln>
          <a:effectLst/>
        </p:spPr>
        <p:txBody>
          <a:bodyPr wrap="none" anchor="ctr"/>
          <a:lstStyle/>
          <a:p>
            <a:pPr>
              <a:defRPr/>
            </a:pPr>
            <a:endParaRPr lang="en-US" sz="1800">
              <a:latin typeface="Arial" charset="0"/>
              <a:cs typeface="Arial" charset="0"/>
            </a:endParaRPr>
          </a:p>
        </p:txBody>
      </p:sp>
      <p:sp>
        <p:nvSpPr>
          <p:cNvPr id="82997" name="Line 53">
            <a:extLst>
              <a:ext uri="{FF2B5EF4-FFF2-40B4-BE49-F238E27FC236}">
                <a16:creationId xmlns:a16="http://schemas.microsoft.com/office/drawing/2014/main" id="{E83073EB-53B4-ED5B-C3A8-1C33C1EE3294}"/>
              </a:ext>
            </a:extLst>
          </p:cNvPr>
          <p:cNvSpPr>
            <a:spLocks noChangeShapeType="1"/>
          </p:cNvSpPr>
          <p:nvPr/>
        </p:nvSpPr>
        <p:spPr bwMode="auto">
          <a:xfrm>
            <a:off x="4572000" y="3733800"/>
            <a:ext cx="3048000" cy="0"/>
          </a:xfrm>
          <a:prstGeom prst="line">
            <a:avLst/>
          </a:prstGeom>
          <a:noFill/>
          <a:ln w="28575">
            <a:solidFill>
              <a:schemeClr val="accent6">
                <a:lumMod val="75000"/>
              </a:schemeClr>
            </a:solidFill>
            <a:prstDash val="solid"/>
            <a:round/>
            <a:headEnd type="arrow" w="med" len="med"/>
            <a:tailEnd type="arrow" w="med" len="med"/>
          </a:ln>
          <a:effectLst/>
        </p:spPr>
        <p:txBody>
          <a:bodyPr wrap="none" anchor="ctr"/>
          <a:lstStyle/>
          <a:p>
            <a:pPr>
              <a:defRPr/>
            </a:pPr>
            <a:endParaRPr lang="en-US" sz="1800">
              <a:latin typeface="Arial" charset="0"/>
              <a:cs typeface="Arial" charset="0"/>
            </a:endParaRPr>
          </a:p>
        </p:txBody>
      </p:sp>
      <p:sp>
        <p:nvSpPr>
          <p:cNvPr id="82998" name="Line 54">
            <a:extLst>
              <a:ext uri="{FF2B5EF4-FFF2-40B4-BE49-F238E27FC236}">
                <a16:creationId xmlns:a16="http://schemas.microsoft.com/office/drawing/2014/main" id="{B95415F6-DF35-BE5E-7BD6-D0014B26C7D7}"/>
              </a:ext>
            </a:extLst>
          </p:cNvPr>
          <p:cNvSpPr>
            <a:spLocks noChangeShapeType="1"/>
          </p:cNvSpPr>
          <p:nvPr/>
        </p:nvSpPr>
        <p:spPr bwMode="auto">
          <a:xfrm>
            <a:off x="4572000" y="4648200"/>
            <a:ext cx="3048000" cy="0"/>
          </a:xfrm>
          <a:prstGeom prst="line">
            <a:avLst/>
          </a:prstGeom>
          <a:noFill/>
          <a:ln w="28575">
            <a:solidFill>
              <a:schemeClr val="accent6">
                <a:lumMod val="75000"/>
              </a:schemeClr>
            </a:solidFill>
            <a:prstDash val="solid"/>
            <a:round/>
            <a:headEnd type="arrow" w="med" len="med"/>
            <a:tailEnd type="arrow" w="med" len="med"/>
          </a:ln>
          <a:effectLst/>
        </p:spPr>
        <p:txBody>
          <a:bodyPr wrap="none" anchor="ctr"/>
          <a:lstStyle/>
          <a:p>
            <a:pPr>
              <a:defRPr/>
            </a:pPr>
            <a:endParaRPr lang="en-US" sz="1800">
              <a:latin typeface="Arial" charset="0"/>
              <a:cs typeface="Arial" charset="0"/>
            </a:endParaRPr>
          </a:p>
        </p:txBody>
      </p:sp>
      <p:sp>
        <p:nvSpPr>
          <p:cNvPr id="82999" name="Line 55">
            <a:extLst>
              <a:ext uri="{FF2B5EF4-FFF2-40B4-BE49-F238E27FC236}">
                <a16:creationId xmlns:a16="http://schemas.microsoft.com/office/drawing/2014/main" id="{C60903E3-4956-591F-A108-6E10D91FEF68}"/>
              </a:ext>
            </a:extLst>
          </p:cNvPr>
          <p:cNvSpPr>
            <a:spLocks noChangeShapeType="1"/>
          </p:cNvSpPr>
          <p:nvPr/>
        </p:nvSpPr>
        <p:spPr bwMode="auto">
          <a:xfrm>
            <a:off x="4572000" y="5562600"/>
            <a:ext cx="3048000" cy="0"/>
          </a:xfrm>
          <a:prstGeom prst="line">
            <a:avLst/>
          </a:prstGeom>
          <a:noFill/>
          <a:ln w="28575">
            <a:solidFill>
              <a:schemeClr val="accent6">
                <a:lumMod val="75000"/>
              </a:schemeClr>
            </a:solidFill>
            <a:prstDash val="solid"/>
            <a:round/>
            <a:headEnd type="arrow" w="med" len="med"/>
            <a:tailEnd type="arrow" w="med" len="med"/>
          </a:ln>
          <a:effectLst/>
        </p:spPr>
        <p:txBody>
          <a:bodyPr wrap="none" anchor="ctr"/>
          <a:lstStyle/>
          <a:p>
            <a:pPr>
              <a:defRPr/>
            </a:pPr>
            <a:endParaRPr lang="en-US" sz="1800">
              <a:latin typeface="Arial" charset="0"/>
              <a:cs typeface="Arial" charset="0"/>
            </a:endParaRPr>
          </a:p>
        </p:txBody>
      </p:sp>
      <p:sp>
        <p:nvSpPr>
          <p:cNvPr id="252959" name="Text Box 57">
            <a:extLst>
              <a:ext uri="{FF2B5EF4-FFF2-40B4-BE49-F238E27FC236}">
                <a16:creationId xmlns:a16="http://schemas.microsoft.com/office/drawing/2014/main" id="{D1757D2D-6D85-2BA6-0C9F-F97F80A7C74C}"/>
              </a:ext>
            </a:extLst>
          </p:cNvPr>
          <p:cNvSpPr txBox="1">
            <a:spLocks noChangeArrowheads="1"/>
          </p:cNvSpPr>
          <p:nvPr/>
        </p:nvSpPr>
        <p:spPr bwMode="auto">
          <a:xfrm>
            <a:off x="5410200" y="4632326"/>
            <a:ext cx="129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000" b="1">
                <a:solidFill>
                  <a:srgbClr val="C00000"/>
                </a:solidFill>
                <a:latin typeface="Arial" panose="020B0604020202020204" pitchFamily="34" charset="0"/>
                <a:cs typeface="Arial" panose="020B0604020202020204" pitchFamily="34" charset="0"/>
              </a:rPr>
              <a:t>Network</a:t>
            </a:r>
            <a:endParaRPr lang="en-US" altLang="en-US" sz="1800" b="1">
              <a:solidFill>
                <a:srgbClr val="C00000"/>
              </a:solidFill>
              <a:latin typeface="Arial" panose="020B0604020202020204" pitchFamily="34" charset="0"/>
              <a:cs typeface="Arial" panose="020B0604020202020204" pitchFamily="34" charset="0"/>
            </a:endParaRPr>
          </a:p>
        </p:txBody>
      </p:sp>
      <p:sp>
        <p:nvSpPr>
          <p:cNvPr id="252960" name="Oval 58">
            <a:extLst>
              <a:ext uri="{FF2B5EF4-FFF2-40B4-BE49-F238E27FC236}">
                <a16:creationId xmlns:a16="http://schemas.microsoft.com/office/drawing/2014/main" id="{BFFDF9AD-C9DB-7D1F-3E35-27904FD140AE}"/>
              </a:ext>
            </a:extLst>
          </p:cNvPr>
          <p:cNvSpPr>
            <a:spLocks noChangeArrowheads="1"/>
          </p:cNvSpPr>
          <p:nvPr/>
        </p:nvSpPr>
        <p:spPr bwMode="auto">
          <a:xfrm>
            <a:off x="7086600" y="3429000"/>
            <a:ext cx="381000" cy="2667000"/>
          </a:xfrm>
          <a:prstGeom prst="ellipse">
            <a:avLst/>
          </a:prstGeom>
          <a:noFill/>
          <a:ln w="9525">
            <a:solidFill>
              <a:srgbClr val="FF0000"/>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endParaRPr lang="en-US" altLang="en-US" sz="1800" b="1">
              <a:latin typeface="Arial" panose="020B0604020202020204" pitchFamily="34" charset="0"/>
              <a:cs typeface="Arial" panose="020B0604020202020204" pitchFamily="34" charset="0"/>
            </a:endParaRPr>
          </a:p>
        </p:txBody>
      </p:sp>
      <p:sp>
        <p:nvSpPr>
          <p:cNvPr id="252961" name="Oval 59">
            <a:extLst>
              <a:ext uri="{FF2B5EF4-FFF2-40B4-BE49-F238E27FC236}">
                <a16:creationId xmlns:a16="http://schemas.microsoft.com/office/drawing/2014/main" id="{6D5537A4-5B83-D800-ABD3-C27D0BA9A0F9}"/>
              </a:ext>
            </a:extLst>
          </p:cNvPr>
          <p:cNvSpPr>
            <a:spLocks noChangeArrowheads="1"/>
          </p:cNvSpPr>
          <p:nvPr/>
        </p:nvSpPr>
        <p:spPr bwMode="auto">
          <a:xfrm>
            <a:off x="4876800" y="1524000"/>
            <a:ext cx="381000" cy="1828800"/>
          </a:xfrm>
          <a:prstGeom prst="ellipse">
            <a:avLst/>
          </a:prstGeom>
          <a:noFill/>
          <a:ln w="9525">
            <a:solidFill>
              <a:srgbClr val="FF0000"/>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endParaRPr lang="en-US" altLang="en-US" sz="1800" b="1">
              <a:latin typeface="Arial" panose="020B0604020202020204" pitchFamily="34" charset="0"/>
              <a:cs typeface="Arial" panose="020B0604020202020204"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0637997-DF62-2F0A-A6A4-F6C19A51CE3F}"/>
              </a:ext>
            </a:extLst>
          </p:cNvPr>
          <p:cNvSpPr>
            <a:spLocks noGrp="1"/>
          </p:cNvSpPr>
          <p:nvPr>
            <p:ph type="sldNum" sz="quarter" idx="12"/>
          </p:nvPr>
        </p:nvSpPr>
        <p:spPr/>
        <p:txBody>
          <a:bodyPr/>
          <a:lstStyle/>
          <a:p>
            <a:r>
              <a:rPr lang="en-US" altLang="en-US"/>
              <a:t>1-</a:t>
            </a:r>
            <a:fld id="{82176949-E33D-481E-8521-90017B875C39}" type="slidenum">
              <a:rPr lang="en-US" altLang="en-US"/>
              <a:pPr/>
              <a:t>42</a:t>
            </a:fld>
            <a:endParaRPr lang="en-US" altLang="en-US"/>
          </a:p>
        </p:txBody>
      </p:sp>
      <p:sp>
        <p:nvSpPr>
          <p:cNvPr id="254980" name="Rectangle 2">
            <a:extLst>
              <a:ext uri="{FF2B5EF4-FFF2-40B4-BE49-F238E27FC236}">
                <a16:creationId xmlns:a16="http://schemas.microsoft.com/office/drawing/2014/main" id="{38E7FE87-14A0-B3E2-E1C1-BAC545841070}"/>
              </a:ext>
            </a:extLst>
          </p:cNvPr>
          <p:cNvSpPr>
            <a:spLocks noGrp="1" noChangeArrowheads="1"/>
          </p:cNvSpPr>
          <p:nvPr>
            <p:ph type="title" idx="4294967295"/>
          </p:nvPr>
        </p:nvSpPr>
        <p:spPr>
          <a:xfrm>
            <a:off x="2438400" y="152400"/>
            <a:ext cx="7772400" cy="684213"/>
          </a:xfrm>
        </p:spPr>
        <p:txBody>
          <a:bodyPr vert="horz" wrap="square" lIns="0" tIns="45720" rIns="0" bIns="0" numCol="1" anchor="b" anchorCtr="0" compatLnSpc="1">
            <a:prstTxWarp prst="textNoShape">
              <a:avLst/>
            </a:prstTxWarp>
          </a:bodyPr>
          <a:lstStyle/>
          <a:p>
            <a:pPr algn="ctr"/>
            <a:r>
              <a:rPr kumimoji="1" lang="en-US" altLang="en-US" dirty="0"/>
              <a:t>Some TCP/IP Protocols</a:t>
            </a:r>
          </a:p>
        </p:txBody>
      </p:sp>
      <p:pic>
        <p:nvPicPr>
          <p:cNvPr id="254981" name="Picture 3">
            <a:extLst>
              <a:ext uri="{FF2B5EF4-FFF2-40B4-BE49-F238E27FC236}">
                <a16:creationId xmlns:a16="http://schemas.microsoft.com/office/drawing/2014/main" id="{049F5465-E079-D663-620D-EAF14006E6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9268"/>
          <a:stretch>
            <a:fillRect/>
          </a:stretch>
        </p:blipFill>
        <p:spPr bwMode="auto">
          <a:xfrm>
            <a:off x="1828800" y="998538"/>
            <a:ext cx="8344777" cy="555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Rectangle 4">
            <a:extLst>
              <a:ext uri="{FF2B5EF4-FFF2-40B4-BE49-F238E27FC236}">
                <a16:creationId xmlns:a16="http://schemas.microsoft.com/office/drawing/2014/main" id="{109143CB-B5F7-1E0C-2DBA-32502D2EA5EB}"/>
              </a:ext>
            </a:extLst>
          </p:cNvPr>
          <p:cNvSpPr>
            <a:spLocks noGrp="1" noChangeArrowheads="1"/>
          </p:cNvSpPr>
          <p:nvPr>
            <p:ph type="title"/>
          </p:nvPr>
        </p:nvSpPr>
        <p:spPr>
          <a:xfrm>
            <a:off x="2209800" y="136524"/>
            <a:ext cx="7772400" cy="777875"/>
          </a:xfrm>
        </p:spPr>
        <p:txBody>
          <a:bodyPr/>
          <a:lstStyle/>
          <a:p>
            <a:pPr algn="ctr"/>
            <a:r>
              <a:rPr lang="en-US" altLang="en-US" b="1" dirty="0"/>
              <a:t>IEEE Project 802 - LAN</a:t>
            </a:r>
          </a:p>
        </p:txBody>
      </p:sp>
      <p:sp>
        <p:nvSpPr>
          <p:cNvPr id="4" name="Slide Number Placeholder 4">
            <a:extLst>
              <a:ext uri="{FF2B5EF4-FFF2-40B4-BE49-F238E27FC236}">
                <a16:creationId xmlns:a16="http://schemas.microsoft.com/office/drawing/2014/main" id="{A0489BB5-D566-7A36-6E6F-A40C169DC01C}"/>
              </a:ext>
            </a:extLst>
          </p:cNvPr>
          <p:cNvSpPr>
            <a:spLocks noGrp="1"/>
          </p:cNvSpPr>
          <p:nvPr>
            <p:ph type="sldNum" sz="quarter" idx="12"/>
          </p:nvPr>
        </p:nvSpPr>
        <p:spPr/>
        <p:txBody>
          <a:bodyPr/>
          <a:lstStyle/>
          <a:p>
            <a:r>
              <a:rPr lang="en-US" altLang="en-US"/>
              <a:t>1-</a:t>
            </a:r>
            <a:fld id="{6DB97FC5-71AF-447D-959F-EE2D2B6B3558}" type="slidenum">
              <a:rPr lang="en-US" altLang="en-US"/>
              <a:pPr/>
              <a:t>43</a:t>
            </a:fld>
            <a:endParaRPr lang="en-US" altLang="en-US"/>
          </a:p>
        </p:txBody>
      </p:sp>
      <p:pic>
        <p:nvPicPr>
          <p:cNvPr id="88066" name="Picture 2">
            <a:extLst>
              <a:ext uri="{FF2B5EF4-FFF2-40B4-BE49-F238E27FC236}">
                <a16:creationId xmlns:a16="http://schemas.microsoft.com/office/drawing/2014/main" id="{067B6227-20AA-C5B7-CB96-56B9AFB59DCA}"/>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4225" y="1235075"/>
            <a:ext cx="7816850" cy="483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8069" name="Line 5">
            <a:extLst>
              <a:ext uri="{FF2B5EF4-FFF2-40B4-BE49-F238E27FC236}">
                <a16:creationId xmlns:a16="http://schemas.microsoft.com/office/drawing/2014/main" id="{7D0E1BA2-C32C-8C12-3926-AD8BC421B235}"/>
              </a:ext>
            </a:extLst>
          </p:cNvPr>
          <p:cNvSpPr>
            <a:spLocks noChangeShapeType="1"/>
          </p:cNvSpPr>
          <p:nvPr/>
        </p:nvSpPr>
        <p:spPr bwMode="auto">
          <a:xfrm>
            <a:off x="1752600" y="2895600"/>
            <a:ext cx="8305800" cy="0"/>
          </a:xfrm>
          <a:prstGeom prst="line">
            <a:avLst/>
          </a:prstGeom>
          <a:noFill/>
          <a:ln w="571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70" name="Text Box 6">
            <a:extLst>
              <a:ext uri="{FF2B5EF4-FFF2-40B4-BE49-F238E27FC236}">
                <a16:creationId xmlns:a16="http://schemas.microsoft.com/office/drawing/2014/main" id="{878175FF-5789-C1BB-998A-5EFB326CC07A}"/>
              </a:ext>
            </a:extLst>
          </p:cNvPr>
          <p:cNvSpPr txBox="1">
            <a:spLocks noChangeArrowheads="1"/>
          </p:cNvSpPr>
          <p:nvPr/>
        </p:nvSpPr>
        <p:spPr bwMode="auto">
          <a:xfrm>
            <a:off x="2270125" y="17176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p>
        </p:txBody>
      </p:sp>
      <p:sp>
        <p:nvSpPr>
          <p:cNvPr id="88071" name="Text Box 7">
            <a:extLst>
              <a:ext uri="{FF2B5EF4-FFF2-40B4-BE49-F238E27FC236}">
                <a16:creationId xmlns:a16="http://schemas.microsoft.com/office/drawing/2014/main" id="{07356DF6-D0A8-4034-E759-AF720827F5BD}"/>
              </a:ext>
            </a:extLst>
          </p:cNvPr>
          <p:cNvSpPr txBox="1">
            <a:spLocks noChangeArrowheads="1"/>
          </p:cNvSpPr>
          <p:nvPr/>
        </p:nvSpPr>
        <p:spPr bwMode="auto">
          <a:xfrm>
            <a:off x="2895601" y="2819401"/>
            <a:ext cx="359079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fr-CA" altLang="en-US" sz="2000" dirty="0"/>
              <a:t>Network </a:t>
            </a:r>
            <a:r>
              <a:rPr lang="fr-CA" altLang="en-US" sz="2000" dirty="0" err="1"/>
              <a:t>access</a:t>
            </a:r>
            <a:r>
              <a:rPr lang="fr-CA" altLang="en-US" sz="2000" dirty="0"/>
              <a:t> service interface</a:t>
            </a:r>
            <a:endParaRPr lang="en-US" altLang="en-US" sz="2000" dirty="0"/>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6" name="Rectangle 4">
            <a:extLst>
              <a:ext uri="{FF2B5EF4-FFF2-40B4-BE49-F238E27FC236}">
                <a16:creationId xmlns:a16="http://schemas.microsoft.com/office/drawing/2014/main" id="{39156F49-48F1-D749-D648-D13142C97528}"/>
              </a:ext>
            </a:extLst>
          </p:cNvPr>
          <p:cNvSpPr>
            <a:spLocks noGrp="1" noChangeArrowheads="1"/>
          </p:cNvSpPr>
          <p:nvPr>
            <p:ph type="title"/>
          </p:nvPr>
        </p:nvSpPr>
        <p:spPr>
          <a:xfrm>
            <a:off x="2286000" y="136524"/>
            <a:ext cx="7772400" cy="1006475"/>
          </a:xfrm>
        </p:spPr>
        <p:txBody>
          <a:bodyPr/>
          <a:lstStyle/>
          <a:p>
            <a:pPr algn="ctr"/>
            <a:r>
              <a:rPr lang="en-US" altLang="en-US" b="1" dirty="0"/>
              <a:t>Connection Devices</a:t>
            </a:r>
          </a:p>
        </p:txBody>
      </p:sp>
      <p:sp>
        <p:nvSpPr>
          <p:cNvPr id="4" name="Slide Number Placeholder 4">
            <a:extLst>
              <a:ext uri="{FF2B5EF4-FFF2-40B4-BE49-F238E27FC236}">
                <a16:creationId xmlns:a16="http://schemas.microsoft.com/office/drawing/2014/main" id="{37405ED8-8384-48F6-43B6-6EE48D71BB36}"/>
              </a:ext>
            </a:extLst>
          </p:cNvPr>
          <p:cNvSpPr>
            <a:spLocks noGrp="1"/>
          </p:cNvSpPr>
          <p:nvPr>
            <p:ph type="sldNum" sz="quarter" idx="12"/>
          </p:nvPr>
        </p:nvSpPr>
        <p:spPr/>
        <p:txBody>
          <a:bodyPr/>
          <a:lstStyle/>
          <a:p>
            <a:r>
              <a:rPr lang="en-US" altLang="en-US"/>
              <a:t>1-</a:t>
            </a:r>
            <a:fld id="{D55E6EF3-B804-42D4-8B79-6142F1D6C15E}" type="slidenum">
              <a:rPr lang="en-US" altLang="en-US"/>
              <a:pPr/>
              <a:t>44</a:t>
            </a:fld>
            <a:endParaRPr lang="en-US" altLang="en-US"/>
          </a:p>
        </p:txBody>
      </p:sp>
      <p:pic>
        <p:nvPicPr>
          <p:cNvPr id="131074" name="Picture 2">
            <a:extLst>
              <a:ext uri="{FF2B5EF4-FFF2-40B4-BE49-F238E27FC236}">
                <a16:creationId xmlns:a16="http://schemas.microsoft.com/office/drawing/2014/main" id="{3FFFF956-2A70-0C9E-D30F-AE729425A0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600201"/>
            <a:ext cx="8686800" cy="321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39B8188-5E1A-2CC3-20C0-535BA2DA8F8B}"/>
              </a:ext>
            </a:extLst>
          </p:cNvPr>
          <p:cNvSpPr>
            <a:spLocks noGrp="1"/>
          </p:cNvSpPr>
          <p:nvPr>
            <p:ph type="sldNum" sz="quarter" idx="12"/>
          </p:nvPr>
        </p:nvSpPr>
        <p:spPr/>
        <p:txBody>
          <a:bodyPr/>
          <a:lstStyle/>
          <a:p>
            <a:r>
              <a:rPr lang="en-US" altLang="en-US"/>
              <a:t>1-</a:t>
            </a:r>
            <a:fld id="{F91286D2-9CFE-4DF3-9D01-9DAFDF0D6867}" type="slidenum">
              <a:rPr lang="en-US" altLang="en-US"/>
              <a:pPr/>
              <a:t>45</a:t>
            </a:fld>
            <a:endParaRPr lang="en-US" altLang="en-US"/>
          </a:p>
        </p:txBody>
      </p:sp>
      <p:pic>
        <p:nvPicPr>
          <p:cNvPr id="132098" name="Picture 2">
            <a:extLst>
              <a:ext uri="{FF2B5EF4-FFF2-40B4-BE49-F238E27FC236}">
                <a16:creationId xmlns:a16="http://schemas.microsoft.com/office/drawing/2014/main" id="{16D38555-B52B-1E31-C4C0-7896487191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8826" y="1981201"/>
            <a:ext cx="8181975" cy="278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2099" name="Text Box 3">
            <a:extLst>
              <a:ext uri="{FF2B5EF4-FFF2-40B4-BE49-F238E27FC236}">
                <a16:creationId xmlns:a16="http://schemas.microsoft.com/office/drawing/2014/main" id="{21BC2894-780C-0C38-9745-6F9FDA431F92}"/>
              </a:ext>
            </a:extLst>
          </p:cNvPr>
          <p:cNvSpPr txBox="1">
            <a:spLocks noChangeArrowheads="1"/>
          </p:cNvSpPr>
          <p:nvPr/>
        </p:nvSpPr>
        <p:spPr bwMode="auto">
          <a:xfrm>
            <a:off x="2590800" y="715964"/>
            <a:ext cx="6991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3200" b="1">
                <a:solidFill>
                  <a:schemeClr val="accent2"/>
                </a:solidFill>
              </a:rPr>
              <a:t>Connecting Devices and the OSI Model</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05E17665-6462-7920-AD14-413CFC7987B2}"/>
              </a:ext>
            </a:extLst>
          </p:cNvPr>
          <p:cNvSpPr>
            <a:spLocks noGrp="1"/>
          </p:cNvSpPr>
          <p:nvPr>
            <p:ph type="sldNum" sz="quarter" idx="12"/>
          </p:nvPr>
        </p:nvSpPr>
        <p:spPr/>
        <p:txBody>
          <a:bodyPr/>
          <a:lstStyle/>
          <a:p>
            <a:r>
              <a:rPr lang="en-US" altLang="en-US"/>
              <a:t>1-</a:t>
            </a:r>
            <a:fld id="{69AC7CF9-37AB-4BA6-A1E5-784FFBE9612C}" type="slidenum">
              <a:rPr lang="en-US" altLang="en-US"/>
              <a:pPr/>
              <a:t>46</a:t>
            </a:fld>
            <a:endParaRPr lang="en-US" altLang="en-US"/>
          </a:p>
        </p:txBody>
      </p:sp>
      <p:sp>
        <p:nvSpPr>
          <p:cNvPr id="133124" name="Rectangle 4">
            <a:extLst>
              <a:ext uri="{FF2B5EF4-FFF2-40B4-BE49-F238E27FC236}">
                <a16:creationId xmlns:a16="http://schemas.microsoft.com/office/drawing/2014/main" id="{F624612D-3833-0F84-255F-55C70962AEE2}"/>
              </a:ext>
            </a:extLst>
          </p:cNvPr>
          <p:cNvSpPr>
            <a:spLocks noGrp="1" noChangeArrowheads="1"/>
          </p:cNvSpPr>
          <p:nvPr>
            <p:ph type="title"/>
          </p:nvPr>
        </p:nvSpPr>
        <p:spPr>
          <a:xfrm>
            <a:off x="2133600" y="381000"/>
            <a:ext cx="7772400" cy="762000"/>
          </a:xfrm>
        </p:spPr>
        <p:txBody>
          <a:bodyPr/>
          <a:lstStyle/>
          <a:p>
            <a:pPr algn="ctr"/>
            <a:r>
              <a:rPr lang="en-US" altLang="en-US" dirty="0"/>
              <a:t>Repeater</a:t>
            </a:r>
          </a:p>
        </p:txBody>
      </p:sp>
      <p:sp>
        <p:nvSpPr>
          <p:cNvPr id="3" name="Content Placeholder 2">
            <a:extLst>
              <a:ext uri="{FF2B5EF4-FFF2-40B4-BE49-F238E27FC236}">
                <a16:creationId xmlns:a16="http://schemas.microsoft.com/office/drawing/2014/main" id="{C6BBD027-3317-8CFD-3E36-14BF316154D1}"/>
              </a:ext>
            </a:extLst>
          </p:cNvPr>
          <p:cNvSpPr>
            <a:spLocks noGrp="1"/>
          </p:cNvSpPr>
          <p:nvPr>
            <p:ph idx="1"/>
          </p:nvPr>
        </p:nvSpPr>
        <p:spPr/>
        <p:txBody>
          <a:bodyPr/>
          <a:lstStyle/>
          <a:p>
            <a:r>
              <a:rPr lang="en-US" dirty="0"/>
              <a:t>A repeater operates at the physical layer.</a:t>
            </a:r>
          </a:p>
          <a:p>
            <a:r>
              <a:rPr lang="en-US" dirty="0"/>
              <a:t>Its job is to regenerate the signal over the same network before the signal becomes too weak or corrupted to extend the length to which the signal can be transmitted over the same network.</a:t>
            </a:r>
          </a:p>
          <a:p>
            <a:r>
              <a:rPr lang="en-US" dirty="0"/>
              <a:t>An important point to be noted about repeaters is that they do not amplify the signal. When the signal becomes weak, they copy it bit by bit and regenerate it at its star topology connectors connecting if original strength. It is a 2-port device. </a:t>
            </a:r>
          </a:p>
          <a:p>
            <a:endParaRPr lang="en-US" dirty="0"/>
          </a:p>
        </p:txBody>
      </p:sp>
    </p:spTree>
    <p:extLst>
      <p:ext uri="{BB962C8B-B14F-4D97-AF65-F5344CB8AC3E}">
        <p14:creationId xmlns:p14="http://schemas.microsoft.com/office/powerpoint/2010/main" val="36324322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25" name="Picture 5">
            <a:extLst>
              <a:ext uri="{FF2B5EF4-FFF2-40B4-BE49-F238E27FC236}">
                <a16:creationId xmlns:a16="http://schemas.microsoft.com/office/drawing/2014/main" id="{8D5B93C7-51D8-7B24-7D6D-37E4B3F2FE7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844698" y="2133600"/>
            <a:ext cx="10502604" cy="4351338"/>
          </a:xfrm>
          <a:noFill/>
          <a:ln/>
        </p:spPr>
      </p:pic>
      <p:sp>
        <p:nvSpPr>
          <p:cNvPr id="4" name="Slide Number Placeholder 5">
            <a:extLst>
              <a:ext uri="{FF2B5EF4-FFF2-40B4-BE49-F238E27FC236}">
                <a16:creationId xmlns:a16="http://schemas.microsoft.com/office/drawing/2014/main" id="{05E17665-6462-7920-AD14-413CFC7987B2}"/>
              </a:ext>
            </a:extLst>
          </p:cNvPr>
          <p:cNvSpPr>
            <a:spLocks noGrp="1"/>
          </p:cNvSpPr>
          <p:nvPr>
            <p:ph type="sldNum" sz="quarter" idx="12"/>
          </p:nvPr>
        </p:nvSpPr>
        <p:spPr/>
        <p:txBody>
          <a:bodyPr/>
          <a:lstStyle/>
          <a:p>
            <a:r>
              <a:rPr lang="en-US" altLang="en-US"/>
              <a:t>1-</a:t>
            </a:r>
            <a:fld id="{69AC7CF9-37AB-4BA6-A1E5-784FFBE9612C}" type="slidenum">
              <a:rPr lang="en-US" altLang="en-US"/>
              <a:pPr/>
              <a:t>47</a:t>
            </a:fld>
            <a:endParaRPr lang="en-US" altLang="en-US"/>
          </a:p>
        </p:txBody>
      </p:sp>
      <p:sp>
        <p:nvSpPr>
          <p:cNvPr id="133127" name="Text Box 7">
            <a:extLst>
              <a:ext uri="{FF2B5EF4-FFF2-40B4-BE49-F238E27FC236}">
                <a16:creationId xmlns:a16="http://schemas.microsoft.com/office/drawing/2014/main" id="{564BBB45-7892-66A0-5A0C-2785E986D867}"/>
              </a:ext>
            </a:extLst>
          </p:cNvPr>
          <p:cNvSpPr txBox="1">
            <a:spLocks noChangeArrowheads="1"/>
          </p:cNvSpPr>
          <p:nvPr/>
        </p:nvSpPr>
        <p:spPr bwMode="auto">
          <a:xfrm>
            <a:off x="5105400" y="5805487"/>
            <a:ext cx="2057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dirty="0"/>
              <a:t>A Repeater</a:t>
            </a:r>
          </a:p>
        </p:txBody>
      </p:sp>
      <p:sp>
        <p:nvSpPr>
          <p:cNvPr id="133124" name="Rectangle 4">
            <a:extLst>
              <a:ext uri="{FF2B5EF4-FFF2-40B4-BE49-F238E27FC236}">
                <a16:creationId xmlns:a16="http://schemas.microsoft.com/office/drawing/2014/main" id="{F624612D-3833-0F84-255F-55C70962AEE2}"/>
              </a:ext>
            </a:extLst>
          </p:cNvPr>
          <p:cNvSpPr>
            <a:spLocks noGrp="1" noChangeArrowheads="1"/>
          </p:cNvSpPr>
          <p:nvPr>
            <p:ph type="title"/>
          </p:nvPr>
        </p:nvSpPr>
        <p:spPr>
          <a:xfrm>
            <a:off x="2133600" y="381000"/>
            <a:ext cx="7772400" cy="762000"/>
          </a:xfrm>
        </p:spPr>
        <p:txBody>
          <a:bodyPr/>
          <a:lstStyle/>
          <a:p>
            <a:pPr algn="ctr"/>
            <a:r>
              <a:rPr lang="en-US" altLang="en-US" dirty="0"/>
              <a:t>Repeater</a:t>
            </a:r>
          </a:p>
        </p:txBody>
      </p:sp>
    </p:spTree>
    <p:extLst>
      <p:ext uri="{BB962C8B-B14F-4D97-AF65-F5344CB8AC3E}">
        <p14:creationId xmlns:p14="http://schemas.microsoft.com/office/powerpoint/2010/main" val="34370003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05E17665-6462-7920-AD14-413CFC7987B2}"/>
              </a:ext>
            </a:extLst>
          </p:cNvPr>
          <p:cNvSpPr>
            <a:spLocks noGrp="1"/>
          </p:cNvSpPr>
          <p:nvPr>
            <p:ph type="sldNum" sz="quarter" idx="12"/>
          </p:nvPr>
        </p:nvSpPr>
        <p:spPr/>
        <p:txBody>
          <a:bodyPr/>
          <a:lstStyle/>
          <a:p>
            <a:r>
              <a:rPr lang="en-US" altLang="en-US"/>
              <a:t>1-</a:t>
            </a:r>
            <a:fld id="{69AC7CF9-37AB-4BA6-A1E5-784FFBE9612C}" type="slidenum">
              <a:rPr lang="en-US" altLang="en-US"/>
              <a:pPr/>
              <a:t>48</a:t>
            </a:fld>
            <a:endParaRPr lang="en-US" altLang="en-US"/>
          </a:p>
        </p:txBody>
      </p:sp>
      <p:pic>
        <p:nvPicPr>
          <p:cNvPr id="133122" name="Picture 2">
            <a:extLst>
              <a:ext uri="{FF2B5EF4-FFF2-40B4-BE49-F238E27FC236}">
                <a16:creationId xmlns:a16="http://schemas.microsoft.com/office/drawing/2014/main" id="{9691B186-FA40-8882-594B-37B182073B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2459" y="1066800"/>
            <a:ext cx="8720741"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3124" name="Rectangle 4">
            <a:extLst>
              <a:ext uri="{FF2B5EF4-FFF2-40B4-BE49-F238E27FC236}">
                <a16:creationId xmlns:a16="http://schemas.microsoft.com/office/drawing/2014/main" id="{F624612D-3833-0F84-255F-55C70962AEE2}"/>
              </a:ext>
            </a:extLst>
          </p:cNvPr>
          <p:cNvSpPr>
            <a:spLocks noGrp="1" noChangeArrowheads="1"/>
          </p:cNvSpPr>
          <p:nvPr>
            <p:ph type="title"/>
          </p:nvPr>
        </p:nvSpPr>
        <p:spPr>
          <a:xfrm>
            <a:off x="2133600" y="152400"/>
            <a:ext cx="7772400" cy="762000"/>
          </a:xfrm>
        </p:spPr>
        <p:txBody>
          <a:bodyPr/>
          <a:lstStyle/>
          <a:p>
            <a:pPr algn="ctr"/>
            <a:r>
              <a:rPr lang="en-US" altLang="en-US" dirty="0"/>
              <a:t>Repeater </a:t>
            </a:r>
            <a:r>
              <a:rPr lang="en-US" altLang="en-US" dirty="0" err="1"/>
              <a:t>Contd</a:t>
            </a:r>
            <a:r>
              <a:rPr lang="en-US" altLang="en-US" dirty="0"/>
              <a: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2" name="Rectangle 4">
            <a:extLst>
              <a:ext uri="{FF2B5EF4-FFF2-40B4-BE49-F238E27FC236}">
                <a16:creationId xmlns:a16="http://schemas.microsoft.com/office/drawing/2014/main" id="{B88B1730-A4B1-B3B4-BA65-1EFBE16A30BF}"/>
              </a:ext>
            </a:extLst>
          </p:cNvPr>
          <p:cNvSpPr>
            <a:spLocks noGrp="1" noChangeArrowheads="1"/>
          </p:cNvSpPr>
          <p:nvPr>
            <p:ph type="title"/>
          </p:nvPr>
        </p:nvSpPr>
        <p:spPr>
          <a:xfrm>
            <a:off x="2209800" y="0"/>
            <a:ext cx="7772400" cy="1143000"/>
          </a:xfrm>
        </p:spPr>
        <p:txBody>
          <a:bodyPr/>
          <a:lstStyle/>
          <a:p>
            <a:r>
              <a:rPr lang="en-US" altLang="en-US"/>
              <a:t>Function of Repeater</a:t>
            </a:r>
          </a:p>
        </p:txBody>
      </p:sp>
      <p:sp>
        <p:nvSpPr>
          <p:cNvPr id="4" name="Slide Number Placeholder 4">
            <a:extLst>
              <a:ext uri="{FF2B5EF4-FFF2-40B4-BE49-F238E27FC236}">
                <a16:creationId xmlns:a16="http://schemas.microsoft.com/office/drawing/2014/main" id="{000FCC23-B4B8-96C3-20E7-23E1F6F5CEE0}"/>
              </a:ext>
            </a:extLst>
          </p:cNvPr>
          <p:cNvSpPr>
            <a:spLocks noGrp="1"/>
          </p:cNvSpPr>
          <p:nvPr>
            <p:ph type="sldNum" sz="quarter" idx="12"/>
          </p:nvPr>
        </p:nvSpPr>
        <p:spPr/>
        <p:txBody>
          <a:bodyPr/>
          <a:lstStyle/>
          <a:p>
            <a:r>
              <a:rPr lang="en-US" altLang="en-US"/>
              <a:t>1-</a:t>
            </a:r>
            <a:fld id="{8BEAD4D7-A08A-4763-91E5-A4DDE18EED3D}" type="slidenum">
              <a:rPr lang="en-US" altLang="en-US"/>
              <a:pPr/>
              <a:t>49</a:t>
            </a:fld>
            <a:endParaRPr lang="en-US" altLang="en-US"/>
          </a:p>
        </p:txBody>
      </p:sp>
      <p:pic>
        <p:nvPicPr>
          <p:cNvPr id="135170" name="Picture 2">
            <a:extLst>
              <a:ext uri="{FF2B5EF4-FFF2-40B4-BE49-F238E27FC236}">
                <a16:creationId xmlns:a16="http://schemas.microsoft.com/office/drawing/2014/main" id="{A8B424A6-8FA5-54B5-E111-471A2AA8C3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0364" y="1765300"/>
            <a:ext cx="8885237" cy="379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B67F7AD-9927-11E6-5910-A6DB51AED9B1}"/>
              </a:ext>
            </a:extLst>
          </p:cNvPr>
          <p:cNvSpPr>
            <a:spLocks noGrp="1"/>
          </p:cNvSpPr>
          <p:nvPr>
            <p:ph type="sldNum" sz="quarter" idx="12"/>
          </p:nvPr>
        </p:nvSpPr>
        <p:spPr/>
        <p:txBody>
          <a:bodyPr/>
          <a:lstStyle/>
          <a:p>
            <a:r>
              <a:rPr lang="en-US" altLang="en-US"/>
              <a:t>1-</a:t>
            </a:r>
            <a:fld id="{5B2DA482-CBAC-4013-98E9-19CC76F22E87}" type="slidenum">
              <a:rPr lang="en-US" altLang="en-US"/>
              <a:pPr/>
              <a:t>5</a:t>
            </a:fld>
            <a:endParaRPr lang="en-US" altLang="en-US"/>
          </a:p>
        </p:txBody>
      </p:sp>
      <p:sp>
        <p:nvSpPr>
          <p:cNvPr id="174084" name="Rectangle 4">
            <a:extLst>
              <a:ext uri="{FF2B5EF4-FFF2-40B4-BE49-F238E27FC236}">
                <a16:creationId xmlns:a16="http://schemas.microsoft.com/office/drawing/2014/main" id="{4F339235-BE32-8605-BBB2-72B916D9EAFF}"/>
              </a:ext>
            </a:extLst>
          </p:cNvPr>
          <p:cNvSpPr>
            <a:spLocks noChangeArrowheads="1"/>
          </p:cNvSpPr>
          <p:nvPr/>
        </p:nvSpPr>
        <p:spPr bwMode="auto">
          <a:xfrm>
            <a:off x="3429001" y="457201"/>
            <a:ext cx="56864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r>
              <a:rPr lang="en-US" altLang="en-US" sz="3600" dirty="0">
                <a:latin typeface="Arial" panose="020B0604020202020204" pitchFamily="34" charset="0"/>
                <a:cs typeface="Arial" panose="020B0604020202020204" pitchFamily="34" charset="0"/>
              </a:rPr>
              <a:t> </a:t>
            </a:r>
            <a:r>
              <a:rPr lang="en-US" altLang="en-US" sz="4800" dirty="0">
                <a:latin typeface="Arial" panose="020B0604020202020204" pitchFamily="34" charset="0"/>
                <a:cs typeface="Arial" panose="020B0604020202020204" pitchFamily="34" charset="0"/>
              </a:rPr>
              <a:t>Switching Networks</a:t>
            </a:r>
          </a:p>
        </p:txBody>
      </p:sp>
      <p:sp>
        <p:nvSpPr>
          <p:cNvPr id="174085" name="Rectangle 11">
            <a:extLst>
              <a:ext uri="{FF2B5EF4-FFF2-40B4-BE49-F238E27FC236}">
                <a16:creationId xmlns:a16="http://schemas.microsoft.com/office/drawing/2014/main" id="{7A4EDE68-E2C6-49E2-9E4D-D54A4CE4ABC9}"/>
              </a:ext>
            </a:extLst>
          </p:cNvPr>
          <p:cNvSpPr>
            <a:spLocks noChangeArrowheads="1"/>
          </p:cNvSpPr>
          <p:nvPr/>
        </p:nvSpPr>
        <p:spPr bwMode="auto">
          <a:xfrm>
            <a:off x="762000" y="1371600"/>
            <a:ext cx="10591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en-US" altLang="en-US" sz="3200" dirty="0">
                <a:latin typeface="Arial" panose="020B0604020202020204" pitchFamily="34" charset="0"/>
                <a:cs typeface="Arial" panose="020B0604020202020204" pitchFamily="34" charset="0"/>
              </a:rPr>
              <a:t>	</a:t>
            </a:r>
            <a:r>
              <a:rPr lang="en-US" altLang="en-US" sz="3200" dirty="0">
                <a:solidFill>
                  <a:srgbClr val="C00000"/>
                </a:solidFill>
                <a:latin typeface="Arial" panose="020B0604020202020204" pitchFamily="34" charset="0"/>
                <a:cs typeface="Arial" panose="020B0604020202020204" pitchFamily="34" charset="0"/>
              </a:rPr>
              <a:t>Data are transferred from source to destination through a series of intermediate nodes</a:t>
            </a:r>
          </a:p>
        </p:txBody>
      </p:sp>
      <p:sp>
        <p:nvSpPr>
          <p:cNvPr id="174086" name="Rectangle 12">
            <a:extLst>
              <a:ext uri="{FF2B5EF4-FFF2-40B4-BE49-F238E27FC236}">
                <a16:creationId xmlns:a16="http://schemas.microsoft.com/office/drawing/2014/main" id="{7A5FB50D-3C11-483D-D2B4-9046247E6130}"/>
              </a:ext>
            </a:extLst>
          </p:cNvPr>
          <p:cNvSpPr>
            <a:spLocks noChangeArrowheads="1"/>
          </p:cNvSpPr>
          <p:nvPr/>
        </p:nvSpPr>
        <p:spPr bwMode="auto">
          <a:xfrm>
            <a:off x="21336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defTabSz="762000">
              <a:defRPr sz="2400">
                <a:solidFill>
                  <a:schemeClr val="tx1"/>
                </a:solidFill>
                <a:latin typeface="Times New Roman" panose="02020603050405020304" pitchFamily="18" charset="0"/>
              </a:defRPr>
            </a:lvl1pPr>
            <a:lvl2pPr marL="742950" indent="-285750" defTabSz="762000">
              <a:defRPr sz="2400">
                <a:solidFill>
                  <a:schemeClr val="tx1"/>
                </a:solidFill>
                <a:latin typeface="Times New Roman" panose="02020603050405020304" pitchFamily="18" charset="0"/>
              </a:defRPr>
            </a:lvl2pPr>
            <a:lvl3pPr marL="1143000" indent="-228600" defTabSz="762000">
              <a:defRPr sz="2400">
                <a:solidFill>
                  <a:schemeClr val="tx1"/>
                </a:solidFill>
                <a:latin typeface="Times New Roman" panose="02020603050405020304" pitchFamily="18" charset="0"/>
              </a:defRPr>
            </a:lvl3pPr>
            <a:lvl4pPr marL="1600200" indent="-228600" defTabSz="762000">
              <a:defRPr sz="2400">
                <a:solidFill>
                  <a:schemeClr val="tx1"/>
                </a:solidFill>
                <a:latin typeface="Times New Roman" panose="02020603050405020304" pitchFamily="18" charset="0"/>
              </a:defRPr>
            </a:lvl4pPr>
            <a:lvl5pPr marL="2057400" indent="-228600" defTabSz="762000">
              <a:defRPr sz="2400">
                <a:solidFill>
                  <a:schemeClr val="tx1"/>
                </a:solidFill>
                <a:latin typeface="Times New Roman" panose="02020603050405020304" pitchFamily="18" charset="0"/>
              </a:defRPr>
            </a:lvl5pPr>
            <a:lvl6pPr marL="2514600" indent="-228600" defTabSz="762000" fontAlgn="base">
              <a:spcBef>
                <a:spcPct val="0"/>
              </a:spcBef>
              <a:spcAft>
                <a:spcPct val="0"/>
              </a:spcAft>
              <a:defRPr sz="2400">
                <a:solidFill>
                  <a:schemeClr val="tx1"/>
                </a:solidFill>
                <a:latin typeface="Times New Roman" panose="02020603050405020304" pitchFamily="18" charset="0"/>
              </a:defRPr>
            </a:lvl6pPr>
            <a:lvl7pPr marL="2971800" indent="-228600" defTabSz="762000" fontAlgn="base">
              <a:spcBef>
                <a:spcPct val="0"/>
              </a:spcBef>
              <a:spcAft>
                <a:spcPct val="0"/>
              </a:spcAft>
              <a:defRPr sz="2400">
                <a:solidFill>
                  <a:schemeClr val="tx1"/>
                </a:solidFill>
                <a:latin typeface="Times New Roman" panose="02020603050405020304" pitchFamily="18" charset="0"/>
              </a:defRPr>
            </a:lvl7pPr>
            <a:lvl8pPr marL="3429000" indent="-228600" defTabSz="762000" fontAlgn="base">
              <a:spcBef>
                <a:spcPct val="0"/>
              </a:spcBef>
              <a:spcAft>
                <a:spcPct val="0"/>
              </a:spcAft>
              <a:defRPr sz="2400">
                <a:solidFill>
                  <a:schemeClr val="tx1"/>
                </a:solidFill>
                <a:latin typeface="Times New Roman" panose="02020603050405020304" pitchFamily="18" charset="0"/>
              </a:defRPr>
            </a:lvl8pPr>
            <a:lvl9pPr marL="3886200" indent="-228600" defTabSz="762000" fontAlgn="base">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en-US" altLang="en-US" sz="3200">
                <a:latin typeface="Arial" panose="020B0604020202020204" pitchFamily="34" charset="0"/>
                <a:cs typeface="Arial" panose="020B0604020202020204" pitchFamily="34" charset="0"/>
              </a:rPr>
              <a:t> </a:t>
            </a:r>
          </a:p>
        </p:txBody>
      </p:sp>
      <p:sp>
        <p:nvSpPr>
          <p:cNvPr id="174087" name="Rectangle 13">
            <a:extLst>
              <a:ext uri="{FF2B5EF4-FFF2-40B4-BE49-F238E27FC236}">
                <a16:creationId xmlns:a16="http://schemas.microsoft.com/office/drawing/2014/main" id="{1FC58CA1-5F6E-3812-6D5F-378009DF666E}"/>
              </a:ext>
            </a:extLst>
          </p:cNvPr>
          <p:cNvSpPr>
            <a:spLocks noChangeArrowheads="1"/>
          </p:cNvSpPr>
          <p:nvPr/>
        </p:nvSpPr>
        <p:spPr bwMode="auto">
          <a:xfrm>
            <a:off x="5241925" y="4333876"/>
            <a:ext cx="1428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endParaRPr lang="en-US" altLang="en-US" sz="1800">
              <a:latin typeface="Arial" panose="020B0604020202020204" pitchFamily="34" charset="0"/>
              <a:cs typeface="Arial" panose="020B0604020202020204" pitchFamily="34" charset="0"/>
            </a:endParaRPr>
          </a:p>
        </p:txBody>
      </p:sp>
      <p:sp>
        <p:nvSpPr>
          <p:cNvPr id="57358" name="Oval 14">
            <a:extLst>
              <a:ext uri="{FF2B5EF4-FFF2-40B4-BE49-F238E27FC236}">
                <a16:creationId xmlns:a16="http://schemas.microsoft.com/office/drawing/2014/main" id="{F932E478-FDA2-9C35-4E15-CB11F9271379}"/>
              </a:ext>
            </a:extLst>
          </p:cNvPr>
          <p:cNvSpPr>
            <a:spLocks noChangeArrowheads="1"/>
          </p:cNvSpPr>
          <p:nvPr/>
        </p:nvSpPr>
        <p:spPr bwMode="auto">
          <a:xfrm>
            <a:off x="3892550" y="4478338"/>
            <a:ext cx="520700" cy="520700"/>
          </a:xfrm>
          <a:prstGeom prst="ellipse">
            <a:avLst/>
          </a:prstGeom>
          <a:solidFill>
            <a:schemeClr val="accent2">
              <a:lumMod val="20000"/>
              <a:lumOff val="80000"/>
            </a:schemeClr>
          </a:solidFill>
          <a:ln w="12700">
            <a:solidFill>
              <a:schemeClr val="tx1"/>
            </a:solidFill>
            <a:round/>
            <a:headEnd/>
            <a:tailEnd/>
          </a:ln>
          <a:effectLst/>
        </p:spPr>
        <p:txBody>
          <a:bodyPr wrap="none" anchor="ctr"/>
          <a:lstStyle/>
          <a:p>
            <a:pPr>
              <a:defRPr/>
            </a:pPr>
            <a:endParaRPr lang="en-US" sz="1800" dirty="0">
              <a:latin typeface="Arial" pitchFamily="34" charset="0"/>
              <a:cs typeface="Arial" pitchFamily="34" charset="0"/>
            </a:endParaRPr>
          </a:p>
        </p:txBody>
      </p:sp>
      <p:sp>
        <p:nvSpPr>
          <p:cNvPr id="57359" name="Oval 15">
            <a:extLst>
              <a:ext uri="{FF2B5EF4-FFF2-40B4-BE49-F238E27FC236}">
                <a16:creationId xmlns:a16="http://schemas.microsoft.com/office/drawing/2014/main" id="{4C4D52B4-6A59-979D-C7BC-56D2AC1984B3}"/>
              </a:ext>
            </a:extLst>
          </p:cNvPr>
          <p:cNvSpPr>
            <a:spLocks noChangeArrowheads="1"/>
          </p:cNvSpPr>
          <p:nvPr/>
        </p:nvSpPr>
        <p:spPr bwMode="auto">
          <a:xfrm>
            <a:off x="7397750" y="4478338"/>
            <a:ext cx="520700" cy="520700"/>
          </a:xfrm>
          <a:prstGeom prst="ellipse">
            <a:avLst/>
          </a:prstGeom>
          <a:solidFill>
            <a:schemeClr val="accent2">
              <a:lumMod val="20000"/>
              <a:lumOff val="80000"/>
            </a:schemeClr>
          </a:solidFill>
          <a:ln w="12700">
            <a:solidFill>
              <a:schemeClr val="tx1"/>
            </a:solidFill>
            <a:round/>
            <a:headEnd/>
            <a:tailEnd/>
          </a:ln>
          <a:effectLst/>
        </p:spPr>
        <p:txBody>
          <a:bodyPr wrap="none" anchor="ctr"/>
          <a:lstStyle/>
          <a:p>
            <a:pPr>
              <a:defRPr/>
            </a:pPr>
            <a:endParaRPr lang="en-US" sz="1800" dirty="0">
              <a:latin typeface="Arial" pitchFamily="34" charset="0"/>
              <a:cs typeface="Arial" pitchFamily="34" charset="0"/>
            </a:endParaRPr>
          </a:p>
        </p:txBody>
      </p:sp>
      <p:sp>
        <p:nvSpPr>
          <p:cNvPr id="174090" name="Line 16">
            <a:extLst>
              <a:ext uri="{FF2B5EF4-FFF2-40B4-BE49-F238E27FC236}">
                <a16:creationId xmlns:a16="http://schemas.microsoft.com/office/drawing/2014/main" id="{A2F67701-734A-18FE-1674-F857CE03D740}"/>
              </a:ext>
            </a:extLst>
          </p:cNvPr>
          <p:cNvSpPr>
            <a:spLocks noChangeShapeType="1"/>
          </p:cNvSpPr>
          <p:nvPr/>
        </p:nvSpPr>
        <p:spPr bwMode="auto">
          <a:xfrm>
            <a:off x="3359150" y="4249738"/>
            <a:ext cx="520700" cy="368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091" name="Line 17">
            <a:extLst>
              <a:ext uri="{FF2B5EF4-FFF2-40B4-BE49-F238E27FC236}">
                <a16:creationId xmlns:a16="http://schemas.microsoft.com/office/drawing/2014/main" id="{2497EFBB-1905-FFC6-3B45-B3F50280EA99}"/>
              </a:ext>
            </a:extLst>
          </p:cNvPr>
          <p:cNvSpPr>
            <a:spLocks noChangeShapeType="1"/>
          </p:cNvSpPr>
          <p:nvPr/>
        </p:nvSpPr>
        <p:spPr bwMode="auto">
          <a:xfrm flipV="1">
            <a:off x="3892550" y="4999038"/>
            <a:ext cx="292100" cy="1155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092" name="Line 18">
            <a:extLst>
              <a:ext uri="{FF2B5EF4-FFF2-40B4-BE49-F238E27FC236}">
                <a16:creationId xmlns:a16="http://schemas.microsoft.com/office/drawing/2014/main" id="{30241DAB-D57A-12E5-F550-CFB5183B8AC4}"/>
              </a:ext>
            </a:extLst>
          </p:cNvPr>
          <p:cNvSpPr>
            <a:spLocks noChangeShapeType="1"/>
          </p:cNvSpPr>
          <p:nvPr/>
        </p:nvSpPr>
        <p:spPr bwMode="auto">
          <a:xfrm flipV="1">
            <a:off x="7931150" y="3932238"/>
            <a:ext cx="673100" cy="6985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093" name="Line 19">
            <a:extLst>
              <a:ext uri="{FF2B5EF4-FFF2-40B4-BE49-F238E27FC236}">
                <a16:creationId xmlns:a16="http://schemas.microsoft.com/office/drawing/2014/main" id="{B4455DDA-25A5-CD35-67AE-92BF90CE3564}"/>
              </a:ext>
            </a:extLst>
          </p:cNvPr>
          <p:cNvSpPr>
            <a:spLocks noChangeShapeType="1"/>
          </p:cNvSpPr>
          <p:nvPr/>
        </p:nvSpPr>
        <p:spPr bwMode="auto">
          <a:xfrm flipH="1" flipV="1">
            <a:off x="7766050" y="4999038"/>
            <a:ext cx="469900" cy="774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64" name="Oval 20">
            <a:extLst>
              <a:ext uri="{FF2B5EF4-FFF2-40B4-BE49-F238E27FC236}">
                <a16:creationId xmlns:a16="http://schemas.microsoft.com/office/drawing/2014/main" id="{A8A813EA-BC04-E12B-8771-CA70594B8714}"/>
              </a:ext>
            </a:extLst>
          </p:cNvPr>
          <p:cNvSpPr>
            <a:spLocks noChangeArrowheads="1"/>
          </p:cNvSpPr>
          <p:nvPr/>
        </p:nvSpPr>
        <p:spPr bwMode="auto">
          <a:xfrm>
            <a:off x="5187950" y="3640138"/>
            <a:ext cx="520700" cy="520700"/>
          </a:xfrm>
          <a:prstGeom prst="ellipse">
            <a:avLst/>
          </a:prstGeom>
          <a:solidFill>
            <a:schemeClr val="accent2">
              <a:lumMod val="20000"/>
              <a:lumOff val="80000"/>
            </a:schemeClr>
          </a:solidFill>
          <a:ln w="12700">
            <a:solidFill>
              <a:schemeClr val="tx1"/>
            </a:solidFill>
            <a:round/>
            <a:headEnd/>
            <a:tailEnd/>
          </a:ln>
          <a:effectLst/>
        </p:spPr>
        <p:txBody>
          <a:bodyPr wrap="none" anchor="ctr"/>
          <a:lstStyle/>
          <a:p>
            <a:pPr>
              <a:defRPr/>
            </a:pPr>
            <a:endParaRPr lang="en-US" sz="1800" dirty="0">
              <a:latin typeface="Arial" pitchFamily="34" charset="0"/>
              <a:cs typeface="Arial" pitchFamily="34" charset="0"/>
            </a:endParaRPr>
          </a:p>
        </p:txBody>
      </p:sp>
      <p:sp>
        <p:nvSpPr>
          <p:cNvPr id="57365" name="Oval 21">
            <a:extLst>
              <a:ext uri="{FF2B5EF4-FFF2-40B4-BE49-F238E27FC236}">
                <a16:creationId xmlns:a16="http://schemas.microsoft.com/office/drawing/2014/main" id="{0158B39C-6990-AF47-40D8-D63A732A6C39}"/>
              </a:ext>
            </a:extLst>
          </p:cNvPr>
          <p:cNvSpPr>
            <a:spLocks noChangeArrowheads="1"/>
          </p:cNvSpPr>
          <p:nvPr/>
        </p:nvSpPr>
        <p:spPr bwMode="auto">
          <a:xfrm>
            <a:off x="6559550" y="3487738"/>
            <a:ext cx="520700" cy="520700"/>
          </a:xfrm>
          <a:prstGeom prst="ellipse">
            <a:avLst/>
          </a:prstGeom>
          <a:solidFill>
            <a:schemeClr val="accent2">
              <a:lumMod val="20000"/>
              <a:lumOff val="80000"/>
            </a:schemeClr>
          </a:solidFill>
          <a:ln w="12700">
            <a:solidFill>
              <a:schemeClr val="tx1"/>
            </a:solidFill>
            <a:round/>
            <a:headEnd/>
            <a:tailEnd/>
          </a:ln>
          <a:effectLst/>
        </p:spPr>
        <p:txBody>
          <a:bodyPr wrap="none" anchor="ctr"/>
          <a:lstStyle/>
          <a:p>
            <a:pPr>
              <a:defRPr/>
            </a:pPr>
            <a:endParaRPr lang="en-US" sz="1800" dirty="0">
              <a:latin typeface="Arial" pitchFamily="34" charset="0"/>
              <a:cs typeface="Arial" pitchFamily="34" charset="0"/>
            </a:endParaRPr>
          </a:p>
        </p:txBody>
      </p:sp>
      <p:sp>
        <p:nvSpPr>
          <p:cNvPr id="57366" name="Oval 22">
            <a:extLst>
              <a:ext uri="{FF2B5EF4-FFF2-40B4-BE49-F238E27FC236}">
                <a16:creationId xmlns:a16="http://schemas.microsoft.com/office/drawing/2014/main" id="{EE1D0A66-E7B0-BFC5-44D8-66098854E4D7}"/>
              </a:ext>
            </a:extLst>
          </p:cNvPr>
          <p:cNvSpPr>
            <a:spLocks noChangeArrowheads="1"/>
          </p:cNvSpPr>
          <p:nvPr/>
        </p:nvSpPr>
        <p:spPr bwMode="auto">
          <a:xfrm>
            <a:off x="5492750" y="4935538"/>
            <a:ext cx="520700" cy="520700"/>
          </a:xfrm>
          <a:prstGeom prst="ellipse">
            <a:avLst/>
          </a:prstGeom>
          <a:solidFill>
            <a:schemeClr val="accent2">
              <a:lumMod val="20000"/>
              <a:lumOff val="80000"/>
            </a:schemeClr>
          </a:solidFill>
          <a:ln w="12700">
            <a:solidFill>
              <a:schemeClr val="tx1"/>
            </a:solidFill>
            <a:round/>
            <a:headEnd/>
            <a:tailEnd/>
          </a:ln>
          <a:effectLst/>
        </p:spPr>
        <p:txBody>
          <a:bodyPr wrap="none" anchor="ctr"/>
          <a:lstStyle/>
          <a:p>
            <a:pPr>
              <a:defRPr/>
            </a:pPr>
            <a:endParaRPr lang="en-US" sz="1800" dirty="0">
              <a:latin typeface="Arial" pitchFamily="34" charset="0"/>
              <a:cs typeface="Arial" pitchFamily="34" charset="0"/>
            </a:endParaRPr>
          </a:p>
        </p:txBody>
      </p:sp>
      <p:sp>
        <p:nvSpPr>
          <p:cNvPr id="174097" name="Line 23">
            <a:extLst>
              <a:ext uri="{FF2B5EF4-FFF2-40B4-BE49-F238E27FC236}">
                <a16:creationId xmlns:a16="http://schemas.microsoft.com/office/drawing/2014/main" id="{81D87E55-7704-7AA4-B9F6-BA85CD09A84A}"/>
              </a:ext>
            </a:extLst>
          </p:cNvPr>
          <p:cNvSpPr>
            <a:spLocks noChangeShapeType="1"/>
          </p:cNvSpPr>
          <p:nvPr/>
        </p:nvSpPr>
        <p:spPr bwMode="auto">
          <a:xfrm flipV="1">
            <a:off x="4425950" y="4084638"/>
            <a:ext cx="825500" cy="546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098" name="Line 24">
            <a:extLst>
              <a:ext uri="{FF2B5EF4-FFF2-40B4-BE49-F238E27FC236}">
                <a16:creationId xmlns:a16="http://schemas.microsoft.com/office/drawing/2014/main" id="{D1A2F2AF-93F6-C50A-703D-87CF9689F64B}"/>
              </a:ext>
            </a:extLst>
          </p:cNvPr>
          <p:cNvSpPr>
            <a:spLocks noChangeShapeType="1"/>
          </p:cNvSpPr>
          <p:nvPr/>
        </p:nvSpPr>
        <p:spPr bwMode="auto">
          <a:xfrm flipV="1">
            <a:off x="5721350" y="3779838"/>
            <a:ext cx="825500" cy="889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099" name="Line 25">
            <a:extLst>
              <a:ext uri="{FF2B5EF4-FFF2-40B4-BE49-F238E27FC236}">
                <a16:creationId xmlns:a16="http://schemas.microsoft.com/office/drawing/2014/main" id="{86B7177A-B2C9-F030-F64D-3362C2861047}"/>
              </a:ext>
            </a:extLst>
          </p:cNvPr>
          <p:cNvSpPr>
            <a:spLocks noChangeShapeType="1"/>
          </p:cNvSpPr>
          <p:nvPr/>
        </p:nvSpPr>
        <p:spPr bwMode="auto">
          <a:xfrm flipH="1" flipV="1">
            <a:off x="7004050" y="3932238"/>
            <a:ext cx="469900" cy="622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100" name="Line 26">
            <a:extLst>
              <a:ext uri="{FF2B5EF4-FFF2-40B4-BE49-F238E27FC236}">
                <a16:creationId xmlns:a16="http://schemas.microsoft.com/office/drawing/2014/main" id="{9176D52D-DE9B-963A-9BDA-8CE522D14B6D}"/>
              </a:ext>
            </a:extLst>
          </p:cNvPr>
          <p:cNvSpPr>
            <a:spLocks noChangeShapeType="1"/>
          </p:cNvSpPr>
          <p:nvPr/>
        </p:nvSpPr>
        <p:spPr bwMode="auto">
          <a:xfrm>
            <a:off x="4425950" y="4859338"/>
            <a:ext cx="105410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101" name="Line 27">
            <a:extLst>
              <a:ext uri="{FF2B5EF4-FFF2-40B4-BE49-F238E27FC236}">
                <a16:creationId xmlns:a16="http://schemas.microsoft.com/office/drawing/2014/main" id="{F6A36AA2-F64B-0C3F-9950-74E2AA1CD110}"/>
              </a:ext>
            </a:extLst>
          </p:cNvPr>
          <p:cNvSpPr>
            <a:spLocks noChangeShapeType="1"/>
          </p:cNvSpPr>
          <p:nvPr/>
        </p:nvSpPr>
        <p:spPr bwMode="auto">
          <a:xfrm flipV="1">
            <a:off x="5949950" y="4008438"/>
            <a:ext cx="749300" cy="1003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102" name="Line 28">
            <a:extLst>
              <a:ext uri="{FF2B5EF4-FFF2-40B4-BE49-F238E27FC236}">
                <a16:creationId xmlns:a16="http://schemas.microsoft.com/office/drawing/2014/main" id="{5E5E3C98-83DA-38C5-410D-EB614711D6CB}"/>
              </a:ext>
            </a:extLst>
          </p:cNvPr>
          <p:cNvSpPr>
            <a:spLocks noChangeShapeType="1"/>
          </p:cNvSpPr>
          <p:nvPr/>
        </p:nvSpPr>
        <p:spPr bwMode="auto">
          <a:xfrm flipH="1">
            <a:off x="6013450" y="4859338"/>
            <a:ext cx="1384300" cy="292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174103" name="Object 2">
            <a:hlinkClick r:id="" action="ppaction://ole?verb=0"/>
            <a:extLst>
              <a:ext uri="{FF2B5EF4-FFF2-40B4-BE49-F238E27FC236}">
                <a16:creationId xmlns:a16="http://schemas.microsoft.com/office/drawing/2014/main" id="{1CE1DD89-8E46-5C05-12BE-63221EFC3754}"/>
              </a:ext>
            </a:extLst>
          </p:cNvPr>
          <p:cNvGraphicFramePr>
            <a:graphicFrameLocks/>
          </p:cNvGraphicFramePr>
          <p:nvPr/>
        </p:nvGraphicFramePr>
        <p:xfrm>
          <a:off x="2762251" y="3335339"/>
          <a:ext cx="1084263" cy="968375"/>
        </p:xfrm>
        <a:graphic>
          <a:graphicData uri="http://schemas.openxmlformats.org/presentationml/2006/ole">
            <mc:AlternateContent xmlns:mc="http://schemas.openxmlformats.org/markup-compatibility/2006">
              <mc:Choice xmlns:v="urn:schemas-microsoft-com:vml" Requires="v">
                <p:oleObj name="Microsoft ClipArt Gallery" r:id="rId3" imgW="3473280" imgH="3106440" progId="">
                  <p:embed/>
                </p:oleObj>
              </mc:Choice>
              <mc:Fallback>
                <p:oleObj name="Microsoft ClipArt Gallery" r:id="rId3" imgW="3473280" imgH="3106440" progId="">
                  <p:embed/>
                  <p:pic>
                    <p:nvPicPr>
                      <p:cNvPr id="174103" name="Object 2">
                        <a:hlinkClick r:id="" action="ppaction://ole?verb=0"/>
                        <a:extLst>
                          <a:ext uri="{FF2B5EF4-FFF2-40B4-BE49-F238E27FC236}">
                            <a16:creationId xmlns:a16="http://schemas.microsoft.com/office/drawing/2014/main" id="{1CE1DD89-8E46-5C05-12BE-63221EFC3754}"/>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2251" y="3335339"/>
                        <a:ext cx="1084263"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104" name="Object 3">
            <a:hlinkClick r:id="" action="ppaction://ole?verb=0"/>
            <a:extLst>
              <a:ext uri="{FF2B5EF4-FFF2-40B4-BE49-F238E27FC236}">
                <a16:creationId xmlns:a16="http://schemas.microsoft.com/office/drawing/2014/main" id="{AE257C3D-685A-AE27-71E6-07596688786E}"/>
              </a:ext>
            </a:extLst>
          </p:cNvPr>
          <p:cNvGraphicFramePr>
            <a:graphicFrameLocks/>
          </p:cNvGraphicFramePr>
          <p:nvPr/>
        </p:nvGraphicFramePr>
        <p:xfrm>
          <a:off x="2836863" y="5356226"/>
          <a:ext cx="1084262" cy="968375"/>
        </p:xfrm>
        <a:graphic>
          <a:graphicData uri="http://schemas.openxmlformats.org/presentationml/2006/ole">
            <mc:AlternateContent xmlns:mc="http://schemas.openxmlformats.org/markup-compatibility/2006">
              <mc:Choice xmlns:v="urn:schemas-microsoft-com:vml" Requires="v">
                <p:oleObj name="Microsoft ClipArt Gallery" r:id="rId5" imgW="3473280" imgH="3106440" progId="">
                  <p:embed/>
                </p:oleObj>
              </mc:Choice>
              <mc:Fallback>
                <p:oleObj name="Microsoft ClipArt Gallery" r:id="rId5" imgW="3473280" imgH="3106440" progId="">
                  <p:embed/>
                  <p:pic>
                    <p:nvPicPr>
                      <p:cNvPr id="174104" name="Object 3">
                        <a:hlinkClick r:id="" action="ppaction://ole?verb=0"/>
                        <a:extLst>
                          <a:ext uri="{FF2B5EF4-FFF2-40B4-BE49-F238E27FC236}">
                            <a16:creationId xmlns:a16="http://schemas.microsoft.com/office/drawing/2014/main" id="{AE257C3D-685A-AE27-71E6-07596688786E}"/>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6863" y="5356226"/>
                        <a:ext cx="1084262"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105" name="Object 4">
            <a:hlinkClick r:id="" action="ppaction://ole?verb=0"/>
            <a:extLst>
              <a:ext uri="{FF2B5EF4-FFF2-40B4-BE49-F238E27FC236}">
                <a16:creationId xmlns:a16="http://schemas.microsoft.com/office/drawing/2014/main" id="{1ED6DF92-30D0-E41D-C266-034AC28FCD3B}"/>
              </a:ext>
            </a:extLst>
          </p:cNvPr>
          <p:cNvGraphicFramePr>
            <a:graphicFrameLocks/>
          </p:cNvGraphicFramePr>
          <p:nvPr/>
        </p:nvGraphicFramePr>
        <p:xfrm>
          <a:off x="8132763" y="5006976"/>
          <a:ext cx="1084262" cy="968375"/>
        </p:xfrm>
        <a:graphic>
          <a:graphicData uri="http://schemas.openxmlformats.org/presentationml/2006/ole">
            <mc:AlternateContent xmlns:mc="http://schemas.openxmlformats.org/markup-compatibility/2006">
              <mc:Choice xmlns:v="urn:schemas-microsoft-com:vml" Requires="v">
                <p:oleObj name="Microsoft ClipArt Gallery" r:id="rId6" imgW="3473280" imgH="3106440" progId="">
                  <p:embed/>
                </p:oleObj>
              </mc:Choice>
              <mc:Fallback>
                <p:oleObj name="Microsoft ClipArt Gallery" r:id="rId6" imgW="3473280" imgH="3106440" progId="">
                  <p:embed/>
                  <p:pic>
                    <p:nvPicPr>
                      <p:cNvPr id="174105" name="Object 4">
                        <a:hlinkClick r:id="" action="ppaction://ole?verb=0"/>
                        <a:extLst>
                          <a:ext uri="{FF2B5EF4-FFF2-40B4-BE49-F238E27FC236}">
                            <a16:creationId xmlns:a16="http://schemas.microsoft.com/office/drawing/2014/main" id="{1ED6DF92-30D0-E41D-C266-034AC28FCD3B}"/>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32763" y="5006976"/>
                        <a:ext cx="1084262"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106" name="Object 5">
            <a:hlinkClick r:id="" action="ppaction://ole?verb=0"/>
            <a:extLst>
              <a:ext uri="{FF2B5EF4-FFF2-40B4-BE49-F238E27FC236}">
                <a16:creationId xmlns:a16="http://schemas.microsoft.com/office/drawing/2014/main" id="{E3390EE0-77BA-4BFF-4930-1F28531F6B70}"/>
              </a:ext>
            </a:extLst>
          </p:cNvPr>
          <p:cNvGraphicFramePr>
            <a:graphicFrameLocks/>
          </p:cNvGraphicFramePr>
          <p:nvPr/>
        </p:nvGraphicFramePr>
        <p:xfrm>
          <a:off x="8410576" y="3121026"/>
          <a:ext cx="1084263" cy="968375"/>
        </p:xfrm>
        <a:graphic>
          <a:graphicData uri="http://schemas.openxmlformats.org/presentationml/2006/ole">
            <mc:AlternateContent xmlns:mc="http://schemas.openxmlformats.org/markup-compatibility/2006">
              <mc:Choice xmlns:v="urn:schemas-microsoft-com:vml" Requires="v">
                <p:oleObj name="Microsoft ClipArt Gallery" r:id="rId7" imgW="3473280" imgH="3106440" progId="">
                  <p:embed/>
                </p:oleObj>
              </mc:Choice>
              <mc:Fallback>
                <p:oleObj name="Microsoft ClipArt Gallery" r:id="rId7" imgW="3473280" imgH="3106440" progId="">
                  <p:embed/>
                  <p:pic>
                    <p:nvPicPr>
                      <p:cNvPr id="174106" name="Object 5">
                        <a:hlinkClick r:id="" action="ppaction://ole?verb=0"/>
                        <a:extLst>
                          <a:ext uri="{FF2B5EF4-FFF2-40B4-BE49-F238E27FC236}">
                            <a16:creationId xmlns:a16="http://schemas.microsoft.com/office/drawing/2014/main" id="{E3390EE0-77BA-4BFF-4930-1F28531F6B70}"/>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10576" y="3121026"/>
                        <a:ext cx="1084263"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DA351-105E-2574-8B33-D6BC327CC7FE}"/>
              </a:ext>
            </a:extLst>
          </p:cNvPr>
          <p:cNvSpPr>
            <a:spLocks noGrp="1"/>
          </p:cNvSpPr>
          <p:nvPr>
            <p:ph type="title"/>
          </p:nvPr>
        </p:nvSpPr>
        <p:spPr/>
        <p:txBody>
          <a:bodyPr/>
          <a:lstStyle/>
          <a:p>
            <a:pPr algn="ctr"/>
            <a:r>
              <a:rPr lang="en-US" altLang="en-US" sz="4400" dirty="0"/>
              <a:t>Bridge</a:t>
            </a:r>
            <a:endParaRPr lang="en-US" dirty="0"/>
          </a:p>
        </p:txBody>
      </p:sp>
      <p:sp>
        <p:nvSpPr>
          <p:cNvPr id="3" name="Content Placeholder 2">
            <a:extLst>
              <a:ext uri="{FF2B5EF4-FFF2-40B4-BE49-F238E27FC236}">
                <a16:creationId xmlns:a16="http://schemas.microsoft.com/office/drawing/2014/main" id="{F3392F7A-0AE5-D01C-A93E-9FBA09741E9E}"/>
              </a:ext>
            </a:extLst>
          </p:cNvPr>
          <p:cNvSpPr>
            <a:spLocks noGrp="1"/>
          </p:cNvSpPr>
          <p:nvPr>
            <p:ph idx="1"/>
          </p:nvPr>
        </p:nvSpPr>
        <p:spPr/>
        <p:txBody>
          <a:bodyPr/>
          <a:lstStyle/>
          <a:p>
            <a:r>
              <a:rPr lang="en-US" dirty="0"/>
              <a:t>A bridge operates at the data link layer. A bridge is a repeater, with add on the functionality of filtering content by reading the MAC addresses of the source and destination. It is also used for interconnecting two LANs working on the same protocol. It has a single input and single output port, thus making it a 2 port device.</a:t>
            </a:r>
          </a:p>
        </p:txBody>
      </p:sp>
      <p:sp>
        <p:nvSpPr>
          <p:cNvPr id="4" name="Slide Number Placeholder 3">
            <a:extLst>
              <a:ext uri="{FF2B5EF4-FFF2-40B4-BE49-F238E27FC236}">
                <a16:creationId xmlns:a16="http://schemas.microsoft.com/office/drawing/2014/main" id="{3D07865C-839F-0FFE-50CC-2B349B8AA622}"/>
              </a:ext>
            </a:extLst>
          </p:cNvPr>
          <p:cNvSpPr>
            <a:spLocks noGrp="1"/>
          </p:cNvSpPr>
          <p:nvPr>
            <p:ph type="sldNum" sz="quarter" idx="12"/>
          </p:nvPr>
        </p:nvSpPr>
        <p:spPr/>
        <p:txBody>
          <a:bodyPr/>
          <a:lstStyle/>
          <a:p>
            <a:r>
              <a:rPr lang="en-US" altLang="en-US"/>
              <a:t>1-</a:t>
            </a:r>
            <a:fld id="{3738CDF8-527B-4365-9CF5-0599F44FBA50}" type="slidenum">
              <a:rPr lang="en-US" altLang="en-US" smtClean="0"/>
              <a:pPr/>
              <a:t>50</a:t>
            </a:fld>
            <a:endParaRPr lang="en-US" altLang="en-US"/>
          </a:p>
        </p:txBody>
      </p:sp>
    </p:spTree>
    <p:extLst>
      <p:ext uri="{BB962C8B-B14F-4D97-AF65-F5344CB8AC3E}">
        <p14:creationId xmlns:p14="http://schemas.microsoft.com/office/powerpoint/2010/main" val="33634380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6" name="Rectangle 4">
            <a:extLst>
              <a:ext uri="{FF2B5EF4-FFF2-40B4-BE49-F238E27FC236}">
                <a16:creationId xmlns:a16="http://schemas.microsoft.com/office/drawing/2014/main" id="{7CAAB826-EEB2-A0A0-25AA-C40CE60C8A9A}"/>
              </a:ext>
            </a:extLst>
          </p:cNvPr>
          <p:cNvSpPr>
            <a:spLocks noGrp="1" noChangeArrowheads="1"/>
          </p:cNvSpPr>
          <p:nvPr>
            <p:ph type="title"/>
          </p:nvPr>
        </p:nvSpPr>
        <p:spPr>
          <a:xfrm>
            <a:off x="2133600" y="0"/>
            <a:ext cx="7772400" cy="533400"/>
          </a:xfrm>
        </p:spPr>
        <p:txBody>
          <a:bodyPr>
            <a:normAutofit fontScale="90000"/>
          </a:bodyPr>
          <a:lstStyle/>
          <a:p>
            <a:pPr algn="ctr"/>
            <a:r>
              <a:rPr lang="en-US" altLang="en-US" sz="4000" dirty="0"/>
              <a:t>Bridge</a:t>
            </a:r>
          </a:p>
        </p:txBody>
      </p:sp>
      <p:pic>
        <p:nvPicPr>
          <p:cNvPr id="136197" name="Picture 5">
            <a:extLst>
              <a:ext uri="{FF2B5EF4-FFF2-40B4-BE49-F238E27FC236}">
                <a16:creationId xmlns:a16="http://schemas.microsoft.com/office/drawing/2014/main" id="{25D1CF0F-B0F2-1AB9-E2DA-6010E1F17A1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381001" y="741887"/>
            <a:ext cx="11362396" cy="5976176"/>
          </a:xfrm>
          <a:noFill/>
          <a:ln/>
        </p:spPr>
      </p:pic>
      <p:sp>
        <p:nvSpPr>
          <p:cNvPr id="4" name="Slide Number Placeholder 5">
            <a:extLst>
              <a:ext uri="{FF2B5EF4-FFF2-40B4-BE49-F238E27FC236}">
                <a16:creationId xmlns:a16="http://schemas.microsoft.com/office/drawing/2014/main" id="{58027B5C-1078-9F8A-6E78-A62F17940180}"/>
              </a:ext>
            </a:extLst>
          </p:cNvPr>
          <p:cNvSpPr>
            <a:spLocks noGrp="1"/>
          </p:cNvSpPr>
          <p:nvPr>
            <p:ph type="sldNum" sz="quarter" idx="12"/>
          </p:nvPr>
        </p:nvSpPr>
        <p:spPr/>
        <p:txBody>
          <a:bodyPr/>
          <a:lstStyle/>
          <a:p>
            <a:r>
              <a:rPr lang="en-US" altLang="en-US"/>
              <a:t>1-</a:t>
            </a:r>
            <a:fld id="{EB7528C0-3870-422D-8D40-54ECEAF59AE9}" type="slidenum">
              <a:rPr lang="en-US" altLang="en-US"/>
              <a:pPr/>
              <a:t>51</a:t>
            </a:fld>
            <a:endParaRPr lang="en-US"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6" name="Rectangle 4">
            <a:extLst>
              <a:ext uri="{FF2B5EF4-FFF2-40B4-BE49-F238E27FC236}">
                <a16:creationId xmlns:a16="http://schemas.microsoft.com/office/drawing/2014/main" id="{7CAAB826-EEB2-A0A0-25AA-C40CE60C8A9A}"/>
              </a:ext>
            </a:extLst>
          </p:cNvPr>
          <p:cNvSpPr>
            <a:spLocks noGrp="1" noChangeArrowheads="1"/>
          </p:cNvSpPr>
          <p:nvPr>
            <p:ph type="title"/>
          </p:nvPr>
        </p:nvSpPr>
        <p:spPr>
          <a:xfrm>
            <a:off x="2057400" y="76200"/>
            <a:ext cx="7772400" cy="533400"/>
          </a:xfrm>
        </p:spPr>
        <p:txBody>
          <a:bodyPr>
            <a:normAutofit fontScale="90000"/>
          </a:bodyPr>
          <a:lstStyle/>
          <a:p>
            <a:pPr algn="ctr"/>
            <a:r>
              <a:rPr lang="en-US" altLang="en-US" sz="4000" dirty="0"/>
              <a:t>Bridge </a:t>
            </a:r>
            <a:r>
              <a:rPr lang="en-US" altLang="en-US" sz="4000" dirty="0" err="1"/>
              <a:t>Contd</a:t>
            </a:r>
            <a:r>
              <a:rPr lang="en-US" altLang="en-US" sz="4000" dirty="0"/>
              <a:t>…</a:t>
            </a:r>
          </a:p>
        </p:txBody>
      </p:sp>
      <p:sp>
        <p:nvSpPr>
          <p:cNvPr id="4" name="Slide Number Placeholder 5">
            <a:extLst>
              <a:ext uri="{FF2B5EF4-FFF2-40B4-BE49-F238E27FC236}">
                <a16:creationId xmlns:a16="http://schemas.microsoft.com/office/drawing/2014/main" id="{58027B5C-1078-9F8A-6E78-A62F17940180}"/>
              </a:ext>
            </a:extLst>
          </p:cNvPr>
          <p:cNvSpPr>
            <a:spLocks noGrp="1"/>
          </p:cNvSpPr>
          <p:nvPr>
            <p:ph type="sldNum" sz="quarter" idx="12"/>
          </p:nvPr>
        </p:nvSpPr>
        <p:spPr/>
        <p:txBody>
          <a:bodyPr/>
          <a:lstStyle/>
          <a:p>
            <a:r>
              <a:rPr lang="en-US" altLang="en-US"/>
              <a:t>1-</a:t>
            </a:r>
            <a:fld id="{EB7528C0-3870-422D-8D40-54ECEAF59AE9}" type="slidenum">
              <a:rPr lang="en-US" altLang="en-US"/>
              <a:pPr/>
              <a:t>52</a:t>
            </a:fld>
            <a:endParaRPr lang="en-US" altLang="en-US"/>
          </a:p>
        </p:txBody>
      </p:sp>
      <p:pic>
        <p:nvPicPr>
          <p:cNvPr id="136194" name="Picture 2">
            <a:extLst>
              <a:ext uri="{FF2B5EF4-FFF2-40B4-BE49-F238E27FC236}">
                <a16:creationId xmlns:a16="http://schemas.microsoft.com/office/drawing/2014/main" id="{7084468F-FC14-D625-2E57-65D1F1F7B6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9141" y="741364"/>
            <a:ext cx="9883659" cy="5614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43568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334A52F-46FE-A6E4-5A6B-0C855B9B3F17}"/>
              </a:ext>
            </a:extLst>
          </p:cNvPr>
          <p:cNvSpPr>
            <a:spLocks noGrp="1"/>
          </p:cNvSpPr>
          <p:nvPr>
            <p:ph type="sldNum" sz="quarter" idx="12"/>
          </p:nvPr>
        </p:nvSpPr>
        <p:spPr/>
        <p:txBody>
          <a:bodyPr/>
          <a:lstStyle/>
          <a:p>
            <a:r>
              <a:rPr lang="en-US" altLang="en-US"/>
              <a:t>1-</a:t>
            </a:r>
            <a:fld id="{9ADDB5AF-4CF8-493B-925C-FFB84A810072}" type="slidenum">
              <a:rPr lang="en-US" altLang="en-US"/>
              <a:pPr/>
              <a:t>53</a:t>
            </a:fld>
            <a:endParaRPr lang="en-US" altLang="en-US"/>
          </a:p>
        </p:txBody>
      </p:sp>
      <p:pic>
        <p:nvPicPr>
          <p:cNvPr id="138242" name="Picture 2">
            <a:extLst>
              <a:ext uri="{FF2B5EF4-FFF2-40B4-BE49-F238E27FC236}">
                <a16:creationId xmlns:a16="http://schemas.microsoft.com/office/drawing/2014/main" id="{AAE85BFF-0863-E7CA-7DA6-F954FD8A1D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3550" y="1425576"/>
            <a:ext cx="8629650" cy="459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8244" name="Rectangle 4">
            <a:extLst>
              <a:ext uri="{FF2B5EF4-FFF2-40B4-BE49-F238E27FC236}">
                <a16:creationId xmlns:a16="http://schemas.microsoft.com/office/drawing/2014/main" id="{B319B396-5F25-D03A-2F11-8FF066BE4E82}"/>
              </a:ext>
            </a:extLst>
          </p:cNvPr>
          <p:cNvSpPr>
            <a:spLocks noChangeArrowheads="1"/>
          </p:cNvSpPr>
          <p:nvPr/>
        </p:nvSpPr>
        <p:spPr bwMode="auto">
          <a:xfrm>
            <a:off x="2209800" y="0"/>
            <a:ext cx="7772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Times New Roman" panose="02020603050405020304" pitchFamily="18" charset="0"/>
              </a:defRPr>
            </a:lvl1pPr>
            <a:lvl2pPr algn="ctr">
              <a:defRPr sz="4400">
                <a:solidFill>
                  <a:schemeClr val="tx2"/>
                </a:solidFill>
                <a:latin typeface="Times New Roman" panose="02020603050405020304" pitchFamily="18" charset="0"/>
              </a:defRPr>
            </a:lvl2pPr>
            <a:lvl3pPr algn="ctr">
              <a:defRPr sz="4400">
                <a:solidFill>
                  <a:schemeClr val="tx2"/>
                </a:solidFill>
                <a:latin typeface="Times New Roman" panose="02020603050405020304" pitchFamily="18" charset="0"/>
              </a:defRPr>
            </a:lvl3pPr>
            <a:lvl4pPr algn="ctr">
              <a:defRPr sz="4400">
                <a:solidFill>
                  <a:schemeClr val="tx2"/>
                </a:solidFill>
                <a:latin typeface="Times New Roman" panose="02020603050405020304" pitchFamily="18" charset="0"/>
              </a:defRPr>
            </a:lvl4pPr>
            <a:lvl5pPr algn="ctr">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r>
              <a:rPr lang="en-US" altLang="en-US" dirty="0"/>
              <a:t>Function of Bridge</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8" name="Rectangle 4">
            <a:extLst>
              <a:ext uri="{FF2B5EF4-FFF2-40B4-BE49-F238E27FC236}">
                <a16:creationId xmlns:a16="http://schemas.microsoft.com/office/drawing/2014/main" id="{D66CEB0D-FCE6-DD96-E8B0-48BEA504967E}"/>
              </a:ext>
            </a:extLst>
          </p:cNvPr>
          <p:cNvSpPr>
            <a:spLocks noGrp="1" noChangeArrowheads="1"/>
          </p:cNvSpPr>
          <p:nvPr>
            <p:ph type="title"/>
          </p:nvPr>
        </p:nvSpPr>
        <p:spPr>
          <a:xfrm>
            <a:off x="2209800" y="76200"/>
            <a:ext cx="7772400" cy="1143000"/>
          </a:xfrm>
        </p:spPr>
        <p:txBody>
          <a:bodyPr/>
          <a:lstStyle/>
          <a:p>
            <a:pPr algn="ctr"/>
            <a:r>
              <a:rPr lang="en-US" altLang="en-US" dirty="0"/>
              <a:t>Multiport Bridge</a:t>
            </a:r>
          </a:p>
        </p:txBody>
      </p:sp>
      <p:sp>
        <p:nvSpPr>
          <p:cNvPr id="4" name="Slide Number Placeholder 4">
            <a:extLst>
              <a:ext uri="{FF2B5EF4-FFF2-40B4-BE49-F238E27FC236}">
                <a16:creationId xmlns:a16="http://schemas.microsoft.com/office/drawing/2014/main" id="{FF7B2E5B-64A7-A2C4-5EC6-10944DE79815}"/>
              </a:ext>
            </a:extLst>
          </p:cNvPr>
          <p:cNvSpPr>
            <a:spLocks noGrp="1"/>
          </p:cNvSpPr>
          <p:nvPr>
            <p:ph type="sldNum" sz="quarter" idx="12"/>
          </p:nvPr>
        </p:nvSpPr>
        <p:spPr/>
        <p:txBody>
          <a:bodyPr/>
          <a:lstStyle/>
          <a:p>
            <a:r>
              <a:rPr lang="en-US" altLang="en-US"/>
              <a:t>1-</a:t>
            </a:r>
            <a:fld id="{CE87D6EC-F7D5-4383-BE0A-5436E72234D0}" type="slidenum">
              <a:rPr lang="en-US" altLang="en-US"/>
              <a:pPr/>
              <a:t>54</a:t>
            </a:fld>
            <a:endParaRPr lang="en-US" altLang="en-US"/>
          </a:p>
        </p:txBody>
      </p:sp>
      <p:pic>
        <p:nvPicPr>
          <p:cNvPr id="139266" name="Picture 2">
            <a:extLst>
              <a:ext uri="{FF2B5EF4-FFF2-40B4-BE49-F238E27FC236}">
                <a16:creationId xmlns:a16="http://schemas.microsoft.com/office/drawing/2014/main" id="{3B33B630-8D84-1978-DDE5-194DC37E56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3238" y="1219201"/>
            <a:ext cx="8666162" cy="5065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FDD3D-0D9C-6079-AF8A-D6D862ED28D0}"/>
              </a:ext>
            </a:extLst>
          </p:cNvPr>
          <p:cNvSpPr>
            <a:spLocks noGrp="1"/>
          </p:cNvSpPr>
          <p:nvPr>
            <p:ph type="title"/>
          </p:nvPr>
        </p:nvSpPr>
        <p:spPr/>
        <p:txBody>
          <a:bodyPr/>
          <a:lstStyle/>
          <a:p>
            <a:pPr algn="ctr"/>
            <a:r>
              <a:rPr lang="en-US" dirty="0"/>
              <a:t>Routers</a:t>
            </a:r>
          </a:p>
        </p:txBody>
      </p:sp>
      <p:sp>
        <p:nvSpPr>
          <p:cNvPr id="3" name="Content Placeholder 2">
            <a:extLst>
              <a:ext uri="{FF2B5EF4-FFF2-40B4-BE49-F238E27FC236}">
                <a16:creationId xmlns:a16="http://schemas.microsoft.com/office/drawing/2014/main" id="{D51276D3-A61F-CC95-BF63-A4FAB974F26A}"/>
              </a:ext>
            </a:extLst>
          </p:cNvPr>
          <p:cNvSpPr>
            <a:spLocks noGrp="1"/>
          </p:cNvSpPr>
          <p:nvPr>
            <p:ph idx="1"/>
          </p:nvPr>
        </p:nvSpPr>
        <p:spPr/>
        <p:txBody>
          <a:bodyPr/>
          <a:lstStyle/>
          <a:p>
            <a:r>
              <a:rPr lang="en-US" dirty="0"/>
              <a:t>A router is a device like a switch that routes data packets based on their IP addresses. </a:t>
            </a:r>
          </a:p>
          <a:p>
            <a:r>
              <a:rPr lang="en-US" dirty="0"/>
              <a:t>The router is mainly a Network Layer device.</a:t>
            </a:r>
          </a:p>
          <a:p>
            <a:r>
              <a:rPr lang="en-US" dirty="0"/>
              <a:t>Routers normally connect LANs and WANs and have a dynamically updating routing table based on which they make decisions on routing the data packets.</a:t>
            </a:r>
          </a:p>
          <a:p>
            <a:r>
              <a:rPr lang="en-US" dirty="0"/>
              <a:t>The router divides the broadcast domains of hosts connected through it.</a:t>
            </a:r>
          </a:p>
        </p:txBody>
      </p:sp>
      <p:sp>
        <p:nvSpPr>
          <p:cNvPr id="4" name="Slide Number Placeholder 3">
            <a:extLst>
              <a:ext uri="{FF2B5EF4-FFF2-40B4-BE49-F238E27FC236}">
                <a16:creationId xmlns:a16="http://schemas.microsoft.com/office/drawing/2014/main" id="{CE068F2F-CB6A-B209-BFC7-C98CE9AA5A08}"/>
              </a:ext>
            </a:extLst>
          </p:cNvPr>
          <p:cNvSpPr>
            <a:spLocks noGrp="1"/>
          </p:cNvSpPr>
          <p:nvPr>
            <p:ph type="sldNum" sz="quarter" idx="12"/>
          </p:nvPr>
        </p:nvSpPr>
        <p:spPr/>
        <p:txBody>
          <a:bodyPr/>
          <a:lstStyle/>
          <a:p>
            <a:r>
              <a:rPr lang="en-US" altLang="en-US"/>
              <a:t>1-</a:t>
            </a:r>
            <a:fld id="{3738CDF8-527B-4365-9CF5-0599F44FBA50}" type="slidenum">
              <a:rPr lang="en-US" altLang="en-US" smtClean="0"/>
              <a:pPr/>
              <a:t>55</a:t>
            </a:fld>
            <a:endParaRPr lang="en-US" altLang="en-US"/>
          </a:p>
        </p:txBody>
      </p:sp>
    </p:spTree>
    <p:extLst>
      <p:ext uri="{BB962C8B-B14F-4D97-AF65-F5344CB8AC3E}">
        <p14:creationId xmlns:p14="http://schemas.microsoft.com/office/powerpoint/2010/main" val="18080215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2" name="Rectangle 4">
            <a:extLst>
              <a:ext uri="{FF2B5EF4-FFF2-40B4-BE49-F238E27FC236}">
                <a16:creationId xmlns:a16="http://schemas.microsoft.com/office/drawing/2014/main" id="{ECF7115D-4A93-4BE4-D364-F3B1110D2EA5}"/>
              </a:ext>
            </a:extLst>
          </p:cNvPr>
          <p:cNvSpPr>
            <a:spLocks noGrp="1" noChangeArrowheads="1"/>
          </p:cNvSpPr>
          <p:nvPr>
            <p:ph type="title"/>
          </p:nvPr>
        </p:nvSpPr>
        <p:spPr>
          <a:xfrm>
            <a:off x="2209800" y="228600"/>
            <a:ext cx="7772400" cy="762000"/>
          </a:xfrm>
        </p:spPr>
        <p:txBody>
          <a:bodyPr/>
          <a:lstStyle/>
          <a:p>
            <a:pPr algn="ctr"/>
            <a:r>
              <a:rPr lang="en-US" altLang="en-US" dirty="0"/>
              <a:t>Router</a:t>
            </a:r>
          </a:p>
        </p:txBody>
      </p:sp>
      <p:sp>
        <p:nvSpPr>
          <p:cNvPr id="4" name="Slide Number Placeholder 4">
            <a:extLst>
              <a:ext uri="{FF2B5EF4-FFF2-40B4-BE49-F238E27FC236}">
                <a16:creationId xmlns:a16="http://schemas.microsoft.com/office/drawing/2014/main" id="{36DC514A-1286-24BD-E4DC-C9BBE890FA09}"/>
              </a:ext>
            </a:extLst>
          </p:cNvPr>
          <p:cNvSpPr>
            <a:spLocks noGrp="1"/>
          </p:cNvSpPr>
          <p:nvPr>
            <p:ph type="sldNum" sz="quarter" idx="12"/>
          </p:nvPr>
        </p:nvSpPr>
        <p:spPr/>
        <p:txBody>
          <a:bodyPr/>
          <a:lstStyle/>
          <a:p>
            <a:r>
              <a:rPr lang="en-US" altLang="en-US"/>
              <a:t>1-</a:t>
            </a:r>
            <a:fld id="{F8B42E05-5E90-4A52-A6ED-342E6397A645}" type="slidenum">
              <a:rPr lang="en-US" altLang="en-US"/>
              <a:pPr/>
              <a:t>56</a:t>
            </a:fld>
            <a:endParaRPr lang="en-US" altLang="en-US"/>
          </a:p>
        </p:txBody>
      </p:sp>
      <p:pic>
        <p:nvPicPr>
          <p:cNvPr id="140290" name="Picture 2">
            <a:extLst>
              <a:ext uri="{FF2B5EF4-FFF2-40B4-BE49-F238E27FC236}">
                <a16:creationId xmlns:a16="http://schemas.microsoft.com/office/drawing/2014/main" id="{3736F4CD-E5A2-E72D-5D66-C9856D2384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3066" y="1493838"/>
            <a:ext cx="8560134" cy="4862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6" name="Rectangle 4">
            <a:extLst>
              <a:ext uri="{FF2B5EF4-FFF2-40B4-BE49-F238E27FC236}">
                <a16:creationId xmlns:a16="http://schemas.microsoft.com/office/drawing/2014/main" id="{1530E2FB-8B80-7EF7-2408-2232736DE063}"/>
              </a:ext>
            </a:extLst>
          </p:cNvPr>
          <p:cNvSpPr>
            <a:spLocks noGrp="1" noChangeArrowheads="1"/>
          </p:cNvSpPr>
          <p:nvPr>
            <p:ph type="title"/>
          </p:nvPr>
        </p:nvSpPr>
        <p:spPr>
          <a:xfrm>
            <a:off x="2286000" y="136524"/>
            <a:ext cx="7772400" cy="1006475"/>
          </a:xfrm>
        </p:spPr>
        <p:txBody>
          <a:bodyPr/>
          <a:lstStyle/>
          <a:p>
            <a:pPr algn="ctr"/>
            <a:r>
              <a:rPr lang="en-US" altLang="en-US" dirty="0"/>
              <a:t>Routers in an Internet</a:t>
            </a:r>
          </a:p>
        </p:txBody>
      </p:sp>
      <p:sp>
        <p:nvSpPr>
          <p:cNvPr id="4" name="Slide Number Placeholder 4">
            <a:extLst>
              <a:ext uri="{FF2B5EF4-FFF2-40B4-BE49-F238E27FC236}">
                <a16:creationId xmlns:a16="http://schemas.microsoft.com/office/drawing/2014/main" id="{F9CA6649-5BC2-301B-CC2F-D974387B67D5}"/>
              </a:ext>
            </a:extLst>
          </p:cNvPr>
          <p:cNvSpPr>
            <a:spLocks noGrp="1"/>
          </p:cNvSpPr>
          <p:nvPr>
            <p:ph type="sldNum" sz="quarter" idx="12"/>
          </p:nvPr>
        </p:nvSpPr>
        <p:spPr/>
        <p:txBody>
          <a:bodyPr/>
          <a:lstStyle/>
          <a:p>
            <a:r>
              <a:rPr lang="en-US" altLang="en-US"/>
              <a:t>1-</a:t>
            </a:r>
            <a:fld id="{4421214D-2435-4E5D-845C-D21A43691095}" type="slidenum">
              <a:rPr lang="en-US" altLang="en-US"/>
              <a:pPr/>
              <a:t>57</a:t>
            </a:fld>
            <a:endParaRPr lang="en-US" altLang="en-US"/>
          </a:p>
        </p:txBody>
      </p:sp>
      <p:pic>
        <p:nvPicPr>
          <p:cNvPr id="141314" name="Picture 2">
            <a:extLst>
              <a:ext uri="{FF2B5EF4-FFF2-40B4-BE49-F238E27FC236}">
                <a16:creationId xmlns:a16="http://schemas.microsoft.com/office/drawing/2014/main" id="{82E66879-B891-B741-C566-5C23D1007B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617664"/>
            <a:ext cx="8108950" cy="409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630C5-0B40-2D20-ED8F-7DE3EC8FD5AF}"/>
              </a:ext>
            </a:extLst>
          </p:cNvPr>
          <p:cNvSpPr>
            <a:spLocks noGrp="1"/>
          </p:cNvSpPr>
          <p:nvPr>
            <p:ph type="title"/>
          </p:nvPr>
        </p:nvSpPr>
        <p:spPr/>
        <p:txBody>
          <a:bodyPr/>
          <a:lstStyle/>
          <a:p>
            <a:pPr algn="ctr"/>
            <a:r>
              <a:rPr lang="en-US" altLang="en-US" dirty="0"/>
              <a:t>Gateway</a:t>
            </a:r>
            <a:endParaRPr lang="en-US" dirty="0"/>
          </a:p>
        </p:txBody>
      </p:sp>
      <p:sp>
        <p:nvSpPr>
          <p:cNvPr id="3" name="Content Placeholder 2">
            <a:extLst>
              <a:ext uri="{FF2B5EF4-FFF2-40B4-BE49-F238E27FC236}">
                <a16:creationId xmlns:a16="http://schemas.microsoft.com/office/drawing/2014/main" id="{9C4C3FF1-9F26-352D-7E1E-4AEA28642C02}"/>
              </a:ext>
            </a:extLst>
          </p:cNvPr>
          <p:cNvSpPr>
            <a:spLocks noGrp="1"/>
          </p:cNvSpPr>
          <p:nvPr>
            <p:ph idx="1"/>
          </p:nvPr>
        </p:nvSpPr>
        <p:spPr/>
        <p:txBody>
          <a:bodyPr/>
          <a:lstStyle/>
          <a:p>
            <a:pPr algn="just"/>
            <a:r>
              <a:rPr lang="en-US" dirty="0"/>
              <a:t>A gateway, as the name suggests, is a passage to connect two networks that may work upon different networking models. They work as messenger agents that take data from one system, interpret it, and transfer it to another system. Gateways are also called protocol converters and can operate at any network layer. Gateways are generally more complex than switches or routers. A gateway is also called a protocol converter.</a:t>
            </a:r>
          </a:p>
        </p:txBody>
      </p:sp>
      <p:sp>
        <p:nvSpPr>
          <p:cNvPr id="4" name="Slide Number Placeholder 3">
            <a:extLst>
              <a:ext uri="{FF2B5EF4-FFF2-40B4-BE49-F238E27FC236}">
                <a16:creationId xmlns:a16="http://schemas.microsoft.com/office/drawing/2014/main" id="{0A40B912-C567-C5A8-09C7-9E8859572241}"/>
              </a:ext>
            </a:extLst>
          </p:cNvPr>
          <p:cNvSpPr>
            <a:spLocks noGrp="1"/>
          </p:cNvSpPr>
          <p:nvPr>
            <p:ph type="sldNum" sz="quarter" idx="12"/>
          </p:nvPr>
        </p:nvSpPr>
        <p:spPr/>
        <p:txBody>
          <a:bodyPr/>
          <a:lstStyle/>
          <a:p>
            <a:r>
              <a:rPr lang="en-US" altLang="en-US"/>
              <a:t>1-</a:t>
            </a:r>
            <a:fld id="{3738CDF8-527B-4365-9CF5-0599F44FBA50}" type="slidenum">
              <a:rPr lang="en-US" altLang="en-US" smtClean="0"/>
              <a:pPr/>
              <a:t>58</a:t>
            </a:fld>
            <a:endParaRPr lang="en-US" altLang="en-US"/>
          </a:p>
        </p:txBody>
      </p:sp>
    </p:spTree>
    <p:extLst>
      <p:ext uri="{BB962C8B-B14F-4D97-AF65-F5344CB8AC3E}">
        <p14:creationId xmlns:p14="http://schemas.microsoft.com/office/powerpoint/2010/main" val="181541965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40" name="Rectangle 4">
            <a:extLst>
              <a:ext uri="{FF2B5EF4-FFF2-40B4-BE49-F238E27FC236}">
                <a16:creationId xmlns:a16="http://schemas.microsoft.com/office/drawing/2014/main" id="{02777523-D9DE-1CAD-2739-149DDAE73D67}"/>
              </a:ext>
            </a:extLst>
          </p:cNvPr>
          <p:cNvSpPr>
            <a:spLocks noGrp="1" noChangeArrowheads="1"/>
          </p:cNvSpPr>
          <p:nvPr>
            <p:ph type="title"/>
          </p:nvPr>
        </p:nvSpPr>
        <p:spPr>
          <a:xfrm>
            <a:off x="2362200" y="228600"/>
            <a:ext cx="7772400" cy="687387"/>
          </a:xfrm>
        </p:spPr>
        <p:txBody>
          <a:bodyPr>
            <a:normAutofit fontScale="90000"/>
          </a:bodyPr>
          <a:lstStyle/>
          <a:p>
            <a:pPr algn="ctr"/>
            <a:r>
              <a:rPr lang="en-US" altLang="en-US" dirty="0"/>
              <a:t>Gateway</a:t>
            </a:r>
          </a:p>
        </p:txBody>
      </p:sp>
      <p:sp>
        <p:nvSpPr>
          <p:cNvPr id="4" name="Slide Number Placeholder 4">
            <a:extLst>
              <a:ext uri="{FF2B5EF4-FFF2-40B4-BE49-F238E27FC236}">
                <a16:creationId xmlns:a16="http://schemas.microsoft.com/office/drawing/2014/main" id="{CC466412-7FF5-FF61-0BB3-A9BE0392E93D}"/>
              </a:ext>
            </a:extLst>
          </p:cNvPr>
          <p:cNvSpPr>
            <a:spLocks noGrp="1"/>
          </p:cNvSpPr>
          <p:nvPr>
            <p:ph type="sldNum" sz="quarter" idx="12"/>
          </p:nvPr>
        </p:nvSpPr>
        <p:spPr/>
        <p:txBody>
          <a:bodyPr/>
          <a:lstStyle/>
          <a:p>
            <a:r>
              <a:rPr lang="en-US" altLang="en-US"/>
              <a:t>1-</a:t>
            </a:r>
            <a:fld id="{5609FD23-71C0-4EC1-97C2-043EA1E5512D}" type="slidenum">
              <a:rPr lang="en-US" altLang="en-US"/>
              <a:pPr/>
              <a:t>59</a:t>
            </a:fld>
            <a:endParaRPr lang="en-US" altLang="en-US"/>
          </a:p>
        </p:txBody>
      </p:sp>
      <p:pic>
        <p:nvPicPr>
          <p:cNvPr id="142338" name="Picture 2">
            <a:extLst>
              <a:ext uri="{FF2B5EF4-FFF2-40B4-BE49-F238E27FC236}">
                <a16:creationId xmlns:a16="http://schemas.microsoft.com/office/drawing/2014/main" id="{B0AD7C78-7479-3B6D-04F6-230AACC80F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4850" y="1112837"/>
            <a:ext cx="8235950" cy="467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6887E46-0166-5479-B2F7-F5A8ADF5A2E5}"/>
              </a:ext>
            </a:extLst>
          </p:cNvPr>
          <p:cNvSpPr>
            <a:spLocks noGrp="1"/>
          </p:cNvSpPr>
          <p:nvPr>
            <p:ph type="sldNum" sz="quarter" idx="12"/>
          </p:nvPr>
        </p:nvSpPr>
        <p:spPr/>
        <p:txBody>
          <a:bodyPr/>
          <a:lstStyle/>
          <a:p>
            <a:r>
              <a:rPr lang="en-US" altLang="en-US"/>
              <a:t>1-</a:t>
            </a:r>
            <a:fld id="{16B5247B-4586-4D17-88B2-05A65607F6C6}" type="slidenum">
              <a:rPr lang="en-US" altLang="en-US"/>
              <a:pPr/>
              <a:t>6</a:t>
            </a:fld>
            <a:endParaRPr lang="en-US" altLang="en-US"/>
          </a:p>
        </p:txBody>
      </p:sp>
      <p:sp>
        <p:nvSpPr>
          <p:cNvPr id="176132" name="Rectangle 2">
            <a:extLst>
              <a:ext uri="{FF2B5EF4-FFF2-40B4-BE49-F238E27FC236}">
                <a16:creationId xmlns:a16="http://schemas.microsoft.com/office/drawing/2014/main" id="{313FD5C2-22C3-A308-775D-3CC67BE6B792}"/>
              </a:ext>
            </a:extLst>
          </p:cNvPr>
          <p:cNvSpPr>
            <a:spLocks noChangeArrowheads="1"/>
          </p:cNvSpPr>
          <p:nvPr/>
        </p:nvSpPr>
        <p:spPr bwMode="auto">
          <a:xfrm>
            <a:off x="3352800" y="449264"/>
            <a:ext cx="5392738"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r>
              <a:rPr lang="en-US" altLang="en-US" sz="4400">
                <a:latin typeface="Arial" panose="020B0604020202020204" pitchFamily="34" charset="0"/>
                <a:cs typeface="Arial" panose="020B0604020202020204" pitchFamily="34" charset="0"/>
              </a:rPr>
              <a:t> Broadcast Networks</a:t>
            </a:r>
          </a:p>
        </p:txBody>
      </p:sp>
      <p:sp>
        <p:nvSpPr>
          <p:cNvPr id="176133" name="Rectangle 31">
            <a:extLst>
              <a:ext uri="{FF2B5EF4-FFF2-40B4-BE49-F238E27FC236}">
                <a16:creationId xmlns:a16="http://schemas.microsoft.com/office/drawing/2014/main" id="{6259252D-F233-94E1-2F69-5A6465A89284}"/>
              </a:ext>
            </a:extLst>
          </p:cNvPr>
          <p:cNvSpPr>
            <a:spLocks noChangeArrowheads="1"/>
          </p:cNvSpPr>
          <p:nvPr/>
        </p:nvSpPr>
        <p:spPr bwMode="auto">
          <a:xfrm>
            <a:off x="3727450" y="3746500"/>
            <a:ext cx="749300" cy="292100"/>
          </a:xfrm>
          <a:prstGeom prst="rect">
            <a:avLst/>
          </a:prstGeom>
          <a:solidFill>
            <a:schemeClr val="bg1"/>
          </a:solidFill>
          <a:ln w="12700">
            <a:solidFill>
              <a:srgbClr val="0070C0"/>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endParaRPr lang="en-US" altLang="en-US" sz="1800">
              <a:latin typeface="Arial" panose="020B0604020202020204" pitchFamily="34" charset="0"/>
              <a:cs typeface="Arial" panose="020B0604020202020204" pitchFamily="34" charset="0"/>
            </a:endParaRPr>
          </a:p>
        </p:txBody>
      </p:sp>
      <p:sp>
        <p:nvSpPr>
          <p:cNvPr id="176134" name="Line 32">
            <a:extLst>
              <a:ext uri="{FF2B5EF4-FFF2-40B4-BE49-F238E27FC236}">
                <a16:creationId xmlns:a16="http://schemas.microsoft.com/office/drawing/2014/main" id="{356B316C-7A1D-E517-18CB-E4ED574B7026}"/>
              </a:ext>
            </a:extLst>
          </p:cNvPr>
          <p:cNvSpPr>
            <a:spLocks noChangeShapeType="1"/>
          </p:cNvSpPr>
          <p:nvPr/>
        </p:nvSpPr>
        <p:spPr bwMode="auto">
          <a:xfrm>
            <a:off x="3873500" y="3746500"/>
            <a:ext cx="0" cy="292100"/>
          </a:xfrm>
          <a:prstGeom prst="line">
            <a:avLst/>
          </a:prstGeom>
          <a:noFill/>
          <a:ln w="12700">
            <a:solidFill>
              <a:srgbClr val="0070C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135" name="Line 33">
            <a:extLst>
              <a:ext uri="{FF2B5EF4-FFF2-40B4-BE49-F238E27FC236}">
                <a16:creationId xmlns:a16="http://schemas.microsoft.com/office/drawing/2014/main" id="{FCE9F56E-45A8-ABAF-351E-EFC51817C06E}"/>
              </a:ext>
            </a:extLst>
          </p:cNvPr>
          <p:cNvSpPr>
            <a:spLocks noChangeShapeType="1"/>
          </p:cNvSpPr>
          <p:nvPr/>
        </p:nvSpPr>
        <p:spPr bwMode="auto">
          <a:xfrm>
            <a:off x="4102100" y="3746500"/>
            <a:ext cx="0" cy="292100"/>
          </a:xfrm>
          <a:prstGeom prst="line">
            <a:avLst/>
          </a:prstGeom>
          <a:noFill/>
          <a:ln w="12700">
            <a:solidFill>
              <a:srgbClr val="0070C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136" name="Line 34">
            <a:extLst>
              <a:ext uri="{FF2B5EF4-FFF2-40B4-BE49-F238E27FC236}">
                <a16:creationId xmlns:a16="http://schemas.microsoft.com/office/drawing/2014/main" id="{9D898F91-5CC1-9458-AE45-FDC5685F1EC8}"/>
              </a:ext>
            </a:extLst>
          </p:cNvPr>
          <p:cNvSpPr>
            <a:spLocks noChangeShapeType="1"/>
          </p:cNvSpPr>
          <p:nvPr/>
        </p:nvSpPr>
        <p:spPr bwMode="auto">
          <a:xfrm>
            <a:off x="4330700" y="3746500"/>
            <a:ext cx="0" cy="292100"/>
          </a:xfrm>
          <a:prstGeom prst="line">
            <a:avLst/>
          </a:prstGeom>
          <a:noFill/>
          <a:ln w="12700">
            <a:solidFill>
              <a:srgbClr val="0070C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137" name="Rectangle 35">
            <a:extLst>
              <a:ext uri="{FF2B5EF4-FFF2-40B4-BE49-F238E27FC236}">
                <a16:creationId xmlns:a16="http://schemas.microsoft.com/office/drawing/2014/main" id="{C86D4B63-3412-F190-7319-4E451EB2A8DC}"/>
              </a:ext>
            </a:extLst>
          </p:cNvPr>
          <p:cNvSpPr>
            <a:spLocks noChangeArrowheads="1"/>
          </p:cNvSpPr>
          <p:nvPr/>
        </p:nvSpPr>
        <p:spPr bwMode="auto">
          <a:xfrm>
            <a:off x="3581400" y="3432176"/>
            <a:ext cx="1003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defRPr sz="2400">
                <a:solidFill>
                  <a:schemeClr val="tx1"/>
                </a:solidFill>
                <a:latin typeface="Times New Roman" panose="02020603050405020304" pitchFamily="18" charset="0"/>
              </a:defRPr>
            </a:lvl1pPr>
            <a:lvl2pPr marL="742950" indent="-285750" defTabSz="762000">
              <a:defRPr sz="2400">
                <a:solidFill>
                  <a:schemeClr val="tx1"/>
                </a:solidFill>
                <a:latin typeface="Times New Roman" panose="02020603050405020304" pitchFamily="18" charset="0"/>
              </a:defRPr>
            </a:lvl2pPr>
            <a:lvl3pPr marL="1143000" indent="-228600" defTabSz="762000">
              <a:defRPr sz="2400">
                <a:solidFill>
                  <a:schemeClr val="tx1"/>
                </a:solidFill>
                <a:latin typeface="Times New Roman" panose="02020603050405020304" pitchFamily="18" charset="0"/>
              </a:defRPr>
            </a:lvl3pPr>
            <a:lvl4pPr marL="1600200" indent="-228600" defTabSz="762000">
              <a:defRPr sz="2400">
                <a:solidFill>
                  <a:schemeClr val="tx1"/>
                </a:solidFill>
                <a:latin typeface="Times New Roman" panose="02020603050405020304" pitchFamily="18" charset="0"/>
              </a:defRPr>
            </a:lvl4pPr>
            <a:lvl5pPr marL="2057400" indent="-228600" defTabSz="762000">
              <a:defRPr sz="2400">
                <a:solidFill>
                  <a:schemeClr val="tx1"/>
                </a:solidFill>
                <a:latin typeface="Times New Roman" panose="02020603050405020304" pitchFamily="18" charset="0"/>
              </a:defRPr>
            </a:lvl5pPr>
            <a:lvl6pPr marL="2514600" indent="-228600" defTabSz="762000" fontAlgn="base">
              <a:spcBef>
                <a:spcPct val="0"/>
              </a:spcBef>
              <a:spcAft>
                <a:spcPct val="0"/>
              </a:spcAft>
              <a:defRPr sz="2400">
                <a:solidFill>
                  <a:schemeClr val="tx1"/>
                </a:solidFill>
                <a:latin typeface="Times New Roman" panose="02020603050405020304" pitchFamily="18" charset="0"/>
              </a:defRPr>
            </a:lvl6pPr>
            <a:lvl7pPr marL="2971800" indent="-228600" defTabSz="762000" fontAlgn="base">
              <a:spcBef>
                <a:spcPct val="0"/>
              </a:spcBef>
              <a:spcAft>
                <a:spcPct val="0"/>
              </a:spcAft>
              <a:defRPr sz="2400">
                <a:solidFill>
                  <a:schemeClr val="tx1"/>
                </a:solidFill>
                <a:latin typeface="Times New Roman" panose="02020603050405020304" pitchFamily="18" charset="0"/>
              </a:defRPr>
            </a:lvl7pPr>
            <a:lvl8pPr marL="3429000" indent="-228600" defTabSz="762000" fontAlgn="base">
              <a:spcBef>
                <a:spcPct val="0"/>
              </a:spcBef>
              <a:spcAft>
                <a:spcPct val="0"/>
              </a:spcAft>
              <a:defRPr sz="2400">
                <a:solidFill>
                  <a:schemeClr val="tx1"/>
                </a:solidFill>
                <a:latin typeface="Times New Roman" panose="02020603050405020304" pitchFamily="18" charset="0"/>
              </a:defRPr>
            </a:lvl8pPr>
            <a:lvl9pPr marL="3886200" indent="-228600" defTabSz="762000" fontAlgn="base">
              <a:spcBef>
                <a:spcPct val="0"/>
              </a:spcBef>
              <a:spcAft>
                <a:spcPct val="0"/>
              </a:spcAft>
              <a:defRPr sz="2400">
                <a:solidFill>
                  <a:schemeClr val="tx1"/>
                </a:solidFill>
                <a:latin typeface="Times New Roman" panose="02020603050405020304" pitchFamily="18" charset="0"/>
              </a:defRPr>
            </a:lvl9pPr>
          </a:lstStyle>
          <a:p>
            <a:r>
              <a:rPr lang="en-US" altLang="en-US" sz="1800">
                <a:solidFill>
                  <a:srgbClr val="C00000"/>
                </a:solidFill>
                <a:latin typeface="Arial" panose="020B0604020202020204" pitchFamily="34" charset="0"/>
                <a:cs typeface="Arial" panose="020B0604020202020204" pitchFamily="34" charset="0"/>
              </a:rPr>
              <a:t>Satellite</a:t>
            </a:r>
          </a:p>
        </p:txBody>
      </p:sp>
      <p:sp>
        <p:nvSpPr>
          <p:cNvPr id="176138" name="Line 60">
            <a:extLst>
              <a:ext uri="{FF2B5EF4-FFF2-40B4-BE49-F238E27FC236}">
                <a16:creationId xmlns:a16="http://schemas.microsoft.com/office/drawing/2014/main" id="{E3AC6515-1E3E-9137-27CF-978E01BA979B}"/>
              </a:ext>
            </a:extLst>
          </p:cNvPr>
          <p:cNvSpPr>
            <a:spLocks noChangeShapeType="1"/>
          </p:cNvSpPr>
          <p:nvPr/>
        </p:nvSpPr>
        <p:spPr bwMode="auto">
          <a:xfrm>
            <a:off x="6254750" y="4502150"/>
            <a:ext cx="3568700" cy="0"/>
          </a:xfrm>
          <a:prstGeom prst="line">
            <a:avLst/>
          </a:prstGeom>
          <a:noFill/>
          <a:ln w="38100">
            <a:solidFill>
              <a:srgbClr val="C00000"/>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76139" name="Group 61">
            <a:extLst>
              <a:ext uri="{FF2B5EF4-FFF2-40B4-BE49-F238E27FC236}">
                <a16:creationId xmlns:a16="http://schemas.microsoft.com/office/drawing/2014/main" id="{AFB479B7-1CC2-1F56-E94E-9EFBA8C335C4}"/>
              </a:ext>
            </a:extLst>
          </p:cNvPr>
          <p:cNvGrpSpPr>
            <a:grpSpLocks/>
          </p:cNvGrpSpPr>
          <p:nvPr/>
        </p:nvGrpSpPr>
        <p:grpSpPr bwMode="auto">
          <a:xfrm>
            <a:off x="6635750" y="4495800"/>
            <a:ext cx="292100" cy="838200"/>
            <a:chOff x="3220" y="2492"/>
            <a:chExt cx="184" cy="528"/>
          </a:xfrm>
        </p:grpSpPr>
        <p:sp>
          <p:nvSpPr>
            <p:cNvPr id="176140" name="Oval 63">
              <a:extLst>
                <a:ext uri="{FF2B5EF4-FFF2-40B4-BE49-F238E27FC236}">
                  <a16:creationId xmlns:a16="http://schemas.microsoft.com/office/drawing/2014/main" id="{E7070301-82AB-68AB-8A6E-38C9CFC14243}"/>
                </a:ext>
              </a:extLst>
            </p:cNvPr>
            <p:cNvSpPr>
              <a:spLocks noChangeArrowheads="1"/>
            </p:cNvSpPr>
            <p:nvPr/>
          </p:nvSpPr>
          <p:spPr bwMode="auto">
            <a:xfrm>
              <a:off x="3220" y="2644"/>
              <a:ext cx="184" cy="168"/>
            </a:xfrm>
            <a:prstGeom prst="ellipse">
              <a:avLst/>
            </a:prstGeom>
            <a:solidFill>
              <a:schemeClr val="bg1"/>
            </a:solidFill>
            <a:ln w="12700">
              <a:solidFill>
                <a:schemeClr val="tx1"/>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endParaRPr lang="en-US" altLang="en-US" sz="1800">
                <a:latin typeface="Arial" panose="020B0604020202020204" pitchFamily="34" charset="0"/>
                <a:cs typeface="Arial" panose="020B0604020202020204" pitchFamily="34" charset="0"/>
              </a:endParaRPr>
            </a:p>
          </p:txBody>
        </p:sp>
        <p:sp>
          <p:nvSpPr>
            <p:cNvPr id="176141" name="Line 64">
              <a:extLst>
                <a:ext uri="{FF2B5EF4-FFF2-40B4-BE49-F238E27FC236}">
                  <a16:creationId xmlns:a16="http://schemas.microsoft.com/office/drawing/2014/main" id="{DCFAF54F-BBA4-0220-E34C-047FD1D78D80}"/>
                </a:ext>
              </a:extLst>
            </p:cNvPr>
            <p:cNvSpPr>
              <a:spLocks noChangeShapeType="1"/>
            </p:cNvSpPr>
            <p:nvPr/>
          </p:nvSpPr>
          <p:spPr bwMode="auto">
            <a:xfrm>
              <a:off x="3312" y="2836"/>
              <a:ext cx="0" cy="1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142" name="Line 65">
              <a:extLst>
                <a:ext uri="{FF2B5EF4-FFF2-40B4-BE49-F238E27FC236}">
                  <a16:creationId xmlns:a16="http://schemas.microsoft.com/office/drawing/2014/main" id="{E492EBE6-5D1D-976E-9EF1-C7380C4EE892}"/>
                </a:ext>
              </a:extLst>
            </p:cNvPr>
            <p:cNvSpPr>
              <a:spLocks noChangeShapeType="1"/>
            </p:cNvSpPr>
            <p:nvPr/>
          </p:nvSpPr>
          <p:spPr bwMode="auto">
            <a:xfrm flipV="1">
              <a:off x="3312" y="2492"/>
              <a:ext cx="0" cy="15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76143" name="Group 66">
            <a:extLst>
              <a:ext uri="{FF2B5EF4-FFF2-40B4-BE49-F238E27FC236}">
                <a16:creationId xmlns:a16="http://schemas.microsoft.com/office/drawing/2014/main" id="{71CC2653-5051-1CB2-C6E5-C954BF1DFE7D}"/>
              </a:ext>
            </a:extLst>
          </p:cNvPr>
          <p:cNvGrpSpPr>
            <a:grpSpLocks/>
          </p:cNvGrpSpPr>
          <p:nvPr/>
        </p:nvGrpSpPr>
        <p:grpSpPr bwMode="auto">
          <a:xfrm>
            <a:off x="7550150" y="4495800"/>
            <a:ext cx="292100" cy="838200"/>
            <a:chOff x="3796" y="2492"/>
            <a:chExt cx="184" cy="528"/>
          </a:xfrm>
        </p:grpSpPr>
        <p:sp>
          <p:nvSpPr>
            <p:cNvPr id="176144" name="Oval 68">
              <a:extLst>
                <a:ext uri="{FF2B5EF4-FFF2-40B4-BE49-F238E27FC236}">
                  <a16:creationId xmlns:a16="http://schemas.microsoft.com/office/drawing/2014/main" id="{10AC68F8-BA24-4728-5E6B-94660C0BC6A6}"/>
                </a:ext>
              </a:extLst>
            </p:cNvPr>
            <p:cNvSpPr>
              <a:spLocks noChangeArrowheads="1"/>
            </p:cNvSpPr>
            <p:nvPr/>
          </p:nvSpPr>
          <p:spPr bwMode="auto">
            <a:xfrm>
              <a:off x="3796" y="2644"/>
              <a:ext cx="184" cy="168"/>
            </a:xfrm>
            <a:prstGeom prst="ellipse">
              <a:avLst/>
            </a:prstGeom>
            <a:solidFill>
              <a:schemeClr val="bg1"/>
            </a:solidFill>
            <a:ln w="12700">
              <a:solidFill>
                <a:schemeClr val="tx1"/>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endParaRPr lang="en-US" altLang="en-US" sz="1800">
                <a:latin typeface="Arial" panose="020B0604020202020204" pitchFamily="34" charset="0"/>
                <a:cs typeface="Arial" panose="020B0604020202020204" pitchFamily="34" charset="0"/>
              </a:endParaRPr>
            </a:p>
          </p:txBody>
        </p:sp>
        <p:sp>
          <p:nvSpPr>
            <p:cNvPr id="176145" name="Line 69">
              <a:extLst>
                <a:ext uri="{FF2B5EF4-FFF2-40B4-BE49-F238E27FC236}">
                  <a16:creationId xmlns:a16="http://schemas.microsoft.com/office/drawing/2014/main" id="{07B80609-B90B-2CB8-030B-EBFECAB632BA}"/>
                </a:ext>
              </a:extLst>
            </p:cNvPr>
            <p:cNvSpPr>
              <a:spLocks noChangeShapeType="1"/>
            </p:cNvSpPr>
            <p:nvPr/>
          </p:nvSpPr>
          <p:spPr bwMode="auto">
            <a:xfrm>
              <a:off x="3888" y="2836"/>
              <a:ext cx="0" cy="1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146" name="Line 70">
              <a:extLst>
                <a:ext uri="{FF2B5EF4-FFF2-40B4-BE49-F238E27FC236}">
                  <a16:creationId xmlns:a16="http://schemas.microsoft.com/office/drawing/2014/main" id="{54EA73D9-1907-0060-6A69-57920D9FACB1}"/>
                </a:ext>
              </a:extLst>
            </p:cNvPr>
            <p:cNvSpPr>
              <a:spLocks noChangeShapeType="1"/>
            </p:cNvSpPr>
            <p:nvPr/>
          </p:nvSpPr>
          <p:spPr bwMode="auto">
            <a:xfrm flipV="1">
              <a:off x="3888" y="2492"/>
              <a:ext cx="0" cy="15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76147" name="Group 71">
            <a:extLst>
              <a:ext uri="{FF2B5EF4-FFF2-40B4-BE49-F238E27FC236}">
                <a16:creationId xmlns:a16="http://schemas.microsoft.com/office/drawing/2014/main" id="{FD4DA377-4C11-B684-7D2D-904229DCD28B}"/>
              </a:ext>
            </a:extLst>
          </p:cNvPr>
          <p:cNvGrpSpPr>
            <a:grpSpLocks/>
          </p:cNvGrpSpPr>
          <p:nvPr/>
        </p:nvGrpSpPr>
        <p:grpSpPr bwMode="auto">
          <a:xfrm>
            <a:off x="8464550" y="4495800"/>
            <a:ext cx="292100" cy="838200"/>
            <a:chOff x="4372" y="2492"/>
            <a:chExt cx="184" cy="528"/>
          </a:xfrm>
        </p:grpSpPr>
        <p:sp>
          <p:nvSpPr>
            <p:cNvPr id="176148" name="Oval 73">
              <a:extLst>
                <a:ext uri="{FF2B5EF4-FFF2-40B4-BE49-F238E27FC236}">
                  <a16:creationId xmlns:a16="http://schemas.microsoft.com/office/drawing/2014/main" id="{C09A9A43-1D17-D34D-0543-0BCAEC90D8F8}"/>
                </a:ext>
              </a:extLst>
            </p:cNvPr>
            <p:cNvSpPr>
              <a:spLocks noChangeArrowheads="1"/>
            </p:cNvSpPr>
            <p:nvPr/>
          </p:nvSpPr>
          <p:spPr bwMode="auto">
            <a:xfrm>
              <a:off x="4372" y="2644"/>
              <a:ext cx="184" cy="168"/>
            </a:xfrm>
            <a:prstGeom prst="ellipse">
              <a:avLst/>
            </a:prstGeom>
            <a:solidFill>
              <a:schemeClr val="bg1"/>
            </a:solidFill>
            <a:ln w="12700">
              <a:solidFill>
                <a:schemeClr val="tx1"/>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endParaRPr lang="en-US" altLang="en-US" sz="1800">
                <a:latin typeface="Arial" panose="020B0604020202020204" pitchFamily="34" charset="0"/>
                <a:cs typeface="Arial" panose="020B0604020202020204" pitchFamily="34" charset="0"/>
              </a:endParaRPr>
            </a:p>
          </p:txBody>
        </p:sp>
        <p:sp>
          <p:nvSpPr>
            <p:cNvPr id="176149" name="Line 74">
              <a:extLst>
                <a:ext uri="{FF2B5EF4-FFF2-40B4-BE49-F238E27FC236}">
                  <a16:creationId xmlns:a16="http://schemas.microsoft.com/office/drawing/2014/main" id="{7E4651B7-64FC-AB19-2D56-7BB198455916}"/>
                </a:ext>
              </a:extLst>
            </p:cNvPr>
            <p:cNvSpPr>
              <a:spLocks noChangeShapeType="1"/>
            </p:cNvSpPr>
            <p:nvPr/>
          </p:nvSpPr>
          <p:spPr bwMode="auto">
            <a:xfrm>
              <a:off x="4464" y="2836"/>
              <a:ext cx="0" cy="1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150" name="Line 75">
              <a:extLst>
                <a:ext uri="{FF2B5EF4-FFF2-40B4-BE49-F238E27FC236}">
                  <a16:creationId xmlns:a16="http://schemas.microsoft.com/office/drawing/2014/main" id="{731073FF-A7A3-2CC4-0771-A5DAAA012336}"/>
                </a:ext>
              </a:extLst>
            </p:cNvPr>
            <p:cNvSpPr>
              <a:spLocks noChangeShapeType="1"/>
            </p:cNvSpPr>
            <p:nvPr/>
          </p:nvSpPr>
          <p:spPr bwMode="auto">
            <a:xfrm flipV="1">
              <a:off x="4464" y="2492"/>
              <a:ext cx="0" cy="15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76151" name="Group 76">
            <a:extLst>
              <a:ext uri="{FF2B5EF4-FFF2-40B4-BE49-F238E27FC236}">
                <a16:creationId xmlns:a16="http://schemas.microsoft.com/office/drawing/2014/main" id="{34B5020F-3EBB-267C-583C-9D86E78F2E2F}"/>
              </a:ext>
            </a:extLst>
          </p:cNvPr>
          <p:cNvGrpSpPr>
            <a:grpSpLocks/>
          </p:cNvGrpSpPr>
          <p:nvPr/>
        </p:nvGrpSpPr>
        <p:grpSpPr bwMode="auto">
          <a:xfrm>
            <a:off x="9378950" y="4495800"/>
            <a:ext cx="292100" cy="838200"/>
            <a:chOff x="4948" y="2492"/>
            <a:chExt cx="184" cy="528"/>
          </a:xfrm>
        </p:grpSpPr>
        <p:sp>
          <p:nvSpPr>
            <p:cNvPr id="176152" name="Oval 78">
              <a:extLst>
                <a:ext uri="{FF2B5EF4-FFF2-40B4-BE49-F238E27FC236}">
                  <a16:creationId xmlns:a16="http://schemas.microsoft.com/office/drawing/2014/main" id="{24504A2F-53ED-7686-0E67-06EF5E431D82}"/>
                </a:ext>
              </a:extLst>
            </p:cNvPr>
            <p:cNvSpPr>
              <a:spLocks noChangeArrowheads="1"/>
            </p:cNvSpPr>
            <p:nvPr/>
          </p:nvSpPr>
          <p:spPr bwMode="auto">
            <a:xfrm>
              <a:off x="4948" y="2644"/>
              <a:ext cx="184" cy="168"/>
            </a:xfrm>
            <a:prstGeom prst="ellipse">
              <a:avLst/>
            </a:prstGeom>
            <a:solidFill>
              <a:schemeClr val="bg1"/>
            </a:solidFill>
            <a:ln w="12700">
              <a:solidFill>
                <a:schemeClr val="tx1"/>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endParaRPr lang="en-US" altLang="en-US" sz="1800">
                <a:latin typeface="Arial" panose="020B0604020202020204" pitchFamily="34" charset="0"/>
                <a:cs typeface="Arial" panose="020B0604020202020204" pitchFamily="34" charset="0"/>
              </a:endParaRPr>
            </a:p>
          </p:txBody>
        </p:sp>
        <p:sp>
          <p:nvSpPr>
            <p:cNvPr id="176153" name="Line 79">
              <a:extLst>
                <a:ext uri="{FF2B5EF4-FFF2-40B4-BE49-F238E27FC236}">
                  <a16:creationId xmlns:a16="http://schemas.microsoft.com/office/drawing/2014/main" id="{8EED6491-06CC-0327-6613-9EE941F888E6}"/>
                </a:ext>
              </a:extLst>
            </p:cNvPr>
            <p:cNvSpPr>
              <a:spLocks noChangeShapeType="1"/>
            </p:cNvSpPr>
            <p:nvPr/>
          </p:nvSpPr>
          <p:spPr bwMode="auto">
            <a:xfrm>
              <a:off x="5040" y="2836"/>
              <a:ext cx="0" cy="1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154" name="Line 80">
              <a:extLst>
                <a:ext uri="{FF2B5EF4-FFF2-40B4-BE49-F238E27FC236}">
                  <a16:creationId xmlns:a16="http://schemas.microsoft.com/office/drawing/2014/main" id="{466B4447-9C1F-D943-29B2-B7B65EED7561}"/>
                </a:ext>
              </a:extLst>
            </p:cNvPr>
            <p:cNvSpPr>
              <a:spLocks noChangeShapeType="1"/>
            </p:cNvSpPr>
            <p:nvPr/>
          </p:nvSpPr>
          <p:spPr bwMode="auto">
            <a:xfrm flipV="1">
              <a:off x="5040" y="2492"/>
              <a:ext cx="0" cy="15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76155" name="Rectangle 81">
            <a:extLst>
              <a:ext uri="{FF2B5EF4-FFF2-40B4-BE49-F238E27FC236}">
                <a16:creationId xmlns:a16="http://schemas.microsoft.com/office/drawing/2014/main" id="{D8941635-69F1-C122-6859-007B713FBCB2}"/>
              </a:ext>
            </a:extLst>
          </p:cNvPr>
          <p:cNvSpPr>
            <a:spLocks noChangeArrowheads="1"/>
          </p:cNvSpPr>
          <p:nvPr/>
        </p:nvSpPr>
        <p:spPr bwMode="auto">
          <a:xfrm>
            <a:off x="1143000" y="1219200"/>
            <a:ext cx="100584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en-US" altLang="en-US" sz="3200" dirty="0">
                <a:solidFill>
                  <a:srgbClr val="C00000"/>
                </a:solidFill>
                <a:latin typeface="Arial" panose="020B0604020202020204" pitchFamily="34" charset="0"/>
                <a:cs typeface="Arial" panose="020B0604020202020204" pitchFamily="34" charset="0"/>
              </a:rPr>
              <a:t>--There are no intermediate switching nodes</a:t>
            </a:r>
          </a:p>
          <a:p>
            <a:pPr>
              <a:spcBef>
                <a:spcPct val="20000"/>
              </a:spcBef>
            </a:pPr>
            <a:r>
              <a:rPr lang="en-US" altLang="en-US" sz="3200" dirty="0">
                <a:solidFill>
                  <a:srgbClr val="C00000"/>
                </a:solidFill>
                <a:latin typeface="Arial" panose="020B0604020202020204" pitchFamily="34" charset="0"/>
                <a:cs typeface="Arial" panose="020B0604020202020204" pitchFamily="34" charset="0"/>
              </a:rPr>
              <a:t>--All users are connected on the same medium</a:t>
            </a:r>
          </a:p>
        </p:txBody>
      </p:sp>
      <p:pic>
        <p:nvPicPr>
          <p:cNvPr id="176156" name="Picture 2">
            <a:extLst>
              <a:ext uri="{FF2B5EF4-FFF2-40B4-BE49-F238E27FC236}">
                <a16:creationId xmlns:a16="http://schemas.microsoft.com/office/drawing/2014/main" id="{B6631D20-548A-B513-FDCB-3F6D1AB0D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5257800"/>
            <a:ext cx="1600200"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6157" name="Picture 3">
            <a:extLst>
              <a:ext uri="{FF2B5EF4-FFF2-40B4-BE49-F238E27FC236}">
                <a16:creationId xmlns:a16="http://schemas.microsoft.com/office/drawing/2014/main" id="{5025C2EE-C9B4-AC8B-6546-45D8F90983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880000">
            <a:off x="3306763" y="4940300"/>
            <a:ext cx="7810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6158" name="Picture 6">
            <a:extLst>
              <a:ext uri="{FF2B5EF4-FFF2-40B4-BE49-F238E27FC236}">
                <a16:creationId xmlns:a16="http://schemas.microsoft.com/office/drawing/2014/main" id="{7C8E8F51-7AA0-D2E0-853F-CCF69AC93C4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7920000">
            <a:off x="3840164" y="4164014"/>
            <a:ext cx="581025"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1" name="Straight Connector 60">
            <a:extLst>
              <a:ext uri="{FF2B5EF4-FFF2-40B4-BE49-F238E27FC236}">
                <a16:creationId xmlns:a16="http://schemas.microsoft.com/office/drawing/2014/main" id="{9EB90B33-B196-B3E4-066B-EFDB3040C40F}"/>
              </a:ext>
            </a:extLst>
          </p:cNvPr>
          <p:cNvCxnSpPr>
            <a:stCxn id="176135" idx="1"/>
          </p:cNvCxnSpPr>
          <p:nvPr/>
        </p:nvCxnSpPr>
        <p:spPr>
          <a:xfrm rot="16200000" flipH="1">
            <a:off x="3994150" y="4146550"/>
            <a:ext cx="228600" cy="1270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176160" name="Picture 7">
            <a:extLst>
              <a:ext uri="{FF2B5EF4-FFF2-40B4-BE49-F238E27FC236}">
                <a16:creationId xmlns:a16="http://schemas.microsoft.com/office/drawing/2014/main" id="{2529AF6D-1093-3D43-A7F0-3BE7FD9336B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0600" y="5334000"/>
            <a:ext cx="1447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6161" name="Picture 3">
            <a:extLst>
              <a:ext uri="{FF2B5EF4-FFF2-40B4-BE49-F238E27FC236}">
                <a16:creationId xmlns:a16="http://schemas.microsoft.com/office/drawing/2014/main" id="{D3E35935-BE66-3E8C-3713-3A2E241028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7620000">
            <a:off x="4121150" y="4992688"/>
            <a:ext cx="7810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76162" name="Object 8">
            <a:hlinkClick r:id="" action="ppaction://ole?verb=0"/>
            <a:extLst>
              <a:ext uri="{FF2B5EF4-FFF2-40B4-BE49-F238E27FC236}">
                <a16:creationId xmlns:a16="http://schemas.microsoft.com/office/drawing/2014/main" id="{E8E15B7D-E16A-CB80-20E8-64AAA9937C6B}"/>
              </a:ext>
            </a:extLst>
          </p:cNvPr>
          <p:cNvGraphicFramePr>
            <a:graphicFrameLocks/>
          </p:cNvGraphicFramePr>
          <p:nvPr/>
        </p:nvGraphicFramePr>
        <p:xfrm>
          <a:off x="6400800" y="5334001"/>
          <a:ext cx="744538" cy="555625"/>
        </p:xfrm>
        <a:graphic>
          <a:graphicData uri="http://schemas.openxmlformats.org/presentationml/2006/ole">
            <mc:AlternateContent xmlns:mc="http://schemas.openxmlformats.org/markup-compatibility/2006">
              <mc:Choice xmlns:v="urn:schemas-microsoft-com:vml" Requires="v">
                <p:oleObj name="Microsoft ClipArt Gallery" r:id="rId7" imgW="3473280" imgH="3106440" progId="">
                  <p:embed/>
                </p:oleObj>
              </mc:Choice>
              <mc:Fallback>
                <p:oleObj name="Microsoft ClipArt Gallery" r:id="rId7" imgW="3473280" imgH="3106440" progId="">
                  <p:embed/>
                  <p:pic>
                    <p:nvPicPr>
                      <p:cNvPr id="176162" name="Object 8">
                        <a:hlinkClick r:id="" action="ppaction://ole?verb=0"/>
                        <a:extLst>
                          <a:ext uri="{FF2B5EF4-FFF2-40B4-BE49-F238E27FC236}">
                            <a16:creationId xmlns:a16="http://schemas.microsoft.com/office/drawing/2014/main" id="{E8E15B7D-E16A-CB80-20E8-64AAA9937C6B}"/>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00800" y="5334001"/>
                        <a:ext cx="744538" cy="55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6163" name="Object 9">
            <a:hlinkClick r:id="" action="ppaction://ole?verb=0"/>
            <a:extLst>
              <a:ext uri="{FF2B5EF4-FFF2-40B4-BE49-F238E27FC236}">
                <a16:creationId xmlns:a16="http://schemas.microsoft.com/office/drawing/2014/main" id="{9B21E035-F400-8A0B-DAFF-E942B59AAB5A}"/>
              </a:ext>
            </a:extLst>
          </p:cNvPr>
          <p:cNvGraphicFramePr>
            <a:graphicFrameLocks/>
          </p:cNvGraphicFramePr>
          <p:nvPr/>
        </p:nvGraphicFramePr>
        <p:xfrm>
          <a:off x="7332664" y="5334001"/>
          <a:ext cx="744537" cy="555625"/>
        </p:xfrm>
        <a:graphic>
          <a:graphicData uri="http://schemas.openxmlformats.org/presentationml/2006/ole">
            <mc:AlternateContent xmlns:mc="http://schemas.openxmlformats.org/markup-compatibility/2006">
              <mc:Choice xmlns:v="urn:schemas-microsoft-com:vml" Requires="v">
                <p:oleObj name="Microsoft ClipArt Gallery" r:id="rId9" imgW="3473280" imgH="3106440" progId="">
                  <p:embed/>
                </p:oleObj>
              </mc:Choice>
              <mc:Fallback>
                <p:oleObj name="Microsoft ClipArt Gallery" r:id="rId9" imgW="3473280" imgH="3106440" progId="">
                  <p:embed/>
                  <p:pic>
                    <p:nvPicPr>
                      <p:cNvPr id="176163" name="Object 9">
                        <a:hlinkClick r:id="" action="ppaction://ole?verb=0"/>
                        <a:extLst>
                          <a:ext uri="{FF2B5EF4-FFF2-40B4-BE49-F238E27FC236}">
                            <a16:creationId xmlns:a16="http://schemas.microsoft.com/office/drawing/2014/main" id="{9B21E035-F400-8A0B-DAFF-E942B59AAB5A}"/>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32664" y="5334001"/>
                        <a:ext cx="744537" cy="55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6164" name="Object 10">
            <a:hlinkClick r:id="" action="ppaction://ole?verb=0"/>
            <a:extLst>
              <a:ext uri="{FF2B5EF4-FFF2-40B4-BE49-F238E27FC236}">
                <a16:creationId xmlns:a16="http://schemas.microsoft.com/office/drawing/2014/main" id="{99FFDD1E-D1F4-E839-1D47-4DDFA0339B53}"/>
              </a:ext>
            </a:extLst>
          </p:cNvPr>
          <p:cNvGraphicFramePr>
            <a:graphicFrameLocks/>
          </p:cNvGraphicFramePr>
          <p:nvPr/>
        </p:nvGraphicFramePr>
        <p:xfrm>
          <a:off x="8247064" y="5334001"/>
          <a:ext cx="744537" cy="555625"/>
        </p:xfrm>
        <a:graphic>
          <a:graphicData uri="http://schemas.openxmlformats.org/presentationml/2006/ole">
            <mc:AlternateContent xmlns:mc="http://schemas.openxmlformats.org/markup-compatibility/2006">
              <mc:Choice xmlns:v="urn:schemas-microsoft-com:vml" Requires="v">
                <p:oleObj name="Microsoft ClipArt Gallery" r:id="rId10" imgW="3473280" imgH="3106440" progId="">
                  <p:embed/>
                </p:oleObj>
              </mc:Choice>
              <mc:Fallback>
                <p:oleObj name="Microsoft ClipArt Gallery" r:id="rId10" imgW="3473280" imgH="3106440" progId="">
                  <p:embed/>
                  <p:pic>
                    <p:nvPicPr>
                      <p:cNvPr id="176164" name="Object 10">
                        <a:hlinkClick r:id="" action="ppaction://ole?verb=0"/>
                        <a:extLst>
                          <a:ext uri="{FF2B5EF4-FFF2-40B4-BE49-F238E27FC236}">
                            <a16:creationId xmlns:a16="http://schemas.microsoft.com/office/drawing/2014/main" id="{99FFDD1E-D1F4-E839-1D47-4DDFA0339B53}"/>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47064" y="5334001"/>
                        <a:ext cx="744537" cy="55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6165" name="Object 11">
            <a:hlinkClick r:id="" action="ppaction://ole?verb=0"/>
            <a:extLst>
              <a:ext uri="{FF2B5EF4-FFF2-40B4-BE49-F238E27FC236}">
                <a16:creationId xmlns:a16="http://schemas.microsoft.com/office/drawing/2014/main" id="{F58348F8-7AA7-951E-67B1-B50B84E9606C}"/>
              </a:ext>
            </a:extLst>
          </p:cNvPr>
          <p:cNvGraphicFramePr>
            <a:graphicFrameLocks/>
          </p:cNvGraphicFramePr>
          <p:nvPr/>
        </p:nvGraphicFramePr>
        <p:xfrm>
          <a:off x="9144000" y="5334001"/>
          <a:ext cx="744538" cy="555625"/>
        </p:xfrm>
        <a:graphic>
          <a:graphicData uri="http://schemas.openxmlformats.org/presentationml/2006/ole">
            <mc:AlternateContent xmlns:mc="http://schemas.openxmlformats.org/markup-compatibility/2006">
              <mc:Choice xmlns:v="urn:schemas-microsoft-com:vml" Requires="v">
                <p:oleObj name="Microsoft ClipArt Gallery" r:id="rId11" imgW="3473280" imgH="3106440" progId="">
                  <p:embed/>
                </p:oleObj>
              </mc:Choice>
              <mc:Fallback>
                <p:oleObj name="Microsoft ClipArt Gallery" r:id="rId11" imgW="3473280" imgH="3106440" progId="">
                  <p:embed/>
                  <p:pic>
                    <p:nvPicPr>
                      <p:cNvPr id="176165" name="Object 11">
                        <a:hlinkClick r:id="" action="ppaction://ole?verb=0"/>
                        <a:extLst>
                          <a:ext uri="{FF2B5EF4-FFF2-40B4-BE49-F238E27FC236}">
                            <a16:creationId xmlns:a16="http://schemas.microsoft.com/office/drawing/2014/main" id="{F58348F8-7AA7-951E-67B1-B50B84E9606C}"/>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44000" y="5334001"/>
                        <a:ext cx="744538" cy="55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71619E-D2B5-679F-04AC-002A6C52BD80}"/>
              </a:ext>
            </a:extLst>
          </p:cNvPr>
          <p:cNvSpPr>
            <a:spLocks noGrp="1"/>
          </p:cNvSpPr>
          <p:nvPr>
            <p:ph type="sldNum" sz="quarter" idx="12"/>
          </p:nvPr>
        </p:nvSpPr>
        <p:spPr/>
        <p:txBody>
          <a:bodyPr/>
          <a:lstStyle/>
          <a:p>
            <a:r>
              <a:rPr lang="en-US" altLang="en-US"/>
              <a:t>1-</a:t>
            </a:r>
            <a:fld id="{77F16503-A8E6-4DAC-8D08-EC682EB640F2}" type="slidenum">
              <a:rPr lang="en-US" altLang="en-US"/>
              <a:pPr/>
              <a:t>7</a:t>
            </a:fld>
            <a:endParaRPr lang="en-US" altLang="en-US"/>
          </a:p>
        </p:txBody>
      </p:sp>
      <p:sp>
        <p:nvSpPr>
          <p:cNvPr id="178180" name="Rectangle 2">
            <a:extLst>
              <a:ext uri="{FF2B5EF4-FFF2-40B4-BE49-F238E27FC236}">
                <a16:creationId xmlns:a16="http://schemas.microsoft.com/office/drawing/2014/main" id="{B73D3345-6019-8FD9-3360-59E4EE205A95}"/>
              </a:ext>
            </a:extLst>
          </p:cNvPr>
          <p:cNvSpPr>
            <a:spLocks noChangeArrowheads="1"/>
          </p:cNvSpPr>
          <p:nvPr/>
        </p:nvSpPr>
        <p:spPr bwMode="auto">
          <a:xfrm>
            <a:off x="1905000" y="746126"/>
            <a:ext cx="87771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r>
              <a:rPr lang="en-US" altLang="en-US" sz="3600">
                <a:latin typeface="Arial" panose="020B0604020202020204" pitchFamily="34" charset="0"/>
                <a:cs typeface="Arial" panose="020B0604020202020204" pitchFamily="34" charset="0"/>
              </a:rPr>
              <a:t>Classification According to Coverage Area</a:t>
            </a:r>
            <a:endParaRPr lang="en-US" altLang="en-US" sz="1800">
              <a:latin typeface="Arial" panose="020B0604020202020204" pitchFamily="34" charset="0"/>
              <a:cs typeface="Arial" panose="020B0604020202020204" pitchFamily="34" charset="0"/>
            </a:endParaRPr>
          </a:p>
        </p:txBody>
      </p:sp>
      <p:sp>
        <p:nvSpPr>
          <p:cNvPr id="178181" name="Rectangle 3">
            <a:extLst>
              <a:ext uri="{FF2B5EF4-FFF2-40B4-BE49-F238E27FC236}">
                <a16:creationId xmlns:a16="http://schemas.microsoft.com/office/drawing/2014/main" id="{7B838E98-5E0E-9E0D-F074-5AC410FC28A9}"/>
              </a:ext>
            </a:extLst>
          </p:cNvPr>
          <p:cNvSpPr>
            <a:spLocks noChangeArrowheads="1"/>
          </p:cNvSpPr>
          <p:nvPr/>
        </p:nvSpPr>
        <p:spPr bwMode="auto">
          <a:xfrm>
            <a:off x="762000" y="1371601"/>
            <a:ext cx="10591799" cy="4062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marL="9144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endParaRPr lang="en-US" altLang="en-US" sz="1800" dirty="0">
              <a:latin typeface="Arial" panose="020B0604020202020204" pitchFamily="34" charset="0"/>
              <a:cs typeface="Arial" panose="020B0604020202020204" pitchFamily="34" charset="0"/>
            </a:endParaRPr>
          </a:p>
          <a:p>
            <a:pPr>
              <a:buClr>
                <a:srgbClr val="FF3399"/>
              </a:buClr>
              <a:buFont typeface="Symbol" panose="05050102010706020507" pitchFamily="18" charset="2"/>
              <a:buChar char="¨"/>
            </a:pPr>
            <a:r>
              <a:rPr lang="en-US" altLang="en-US" sz="2000" dirty="0">
                <a:latin typeface="Arial" panose="020B0604020202020204" pitchFamily="34" charset="0"/>
                <a:cs typeface="Arial" panose="020B0604020202020204" pitchFamily="34" charset="0"/>
              </a:rPr>
              <a:t>     Local Area Networks (0-2 Km; campus) </a:t>
            </a:r>
          </a:p>
          <a:p>
            <a:pPr lvl="2">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  Ethernet (10/100/1000 Mbps), Token ring (4, 16 Mbps), IEEE 802.11(b, g, a, n)</a:t>
            </a:r>
          </a:p>
          <a:p>
            <a:endParaRPr lang="en-US" altLang="en-US" sz="2000" dirty="0">
              <a:latin typeface="Arial" panose="020B0604020202020204" pitchFamily="34" charset="0"/>
              <a:cs typeface="Arial" panose="020B0604020202020204" pitchFamily="34" charset="0"/>
            </a:endParaRPr>
          </a:p>
          <a:p>
            <a:pPr>
              <a:buClr>
                <a:srgbClr val="FF3399"/>
              </a:buClr>
              <a:buFont typeface="Symbol" panose="05050102010706020507" pitchFamily="18" charset="2"/>
              <a:buChar char="¨"/>
            </a:pPr>
            <a:r>
              <a:rPr lang="en-US" altLang="en-US" sz="2000" dirty="0">
                <a:latin typeface="Arial" panose="020B0604020202020204" pitchFamily="34" charset="0"/>
                <a:cs typeface="Arial" panose="020B0604020202020204" pitchFamily="34" charset="0"/>
              </a:rPr>
              <a:t>     Metropolitan Area Networks (2-50 km; corporate offices, city) </a:t>
            </a:r>
          </a:p>
          <a:p>
            <a:pPr lvl="2">
              <a:buFontTx/>
              <a:buChar char="•"/>
            </a:pPr>
            <a:r>
              <a:rPr lang="en-US" altLang="en-US" sz="2000" dirty="0">
                <a:latin typeface="Arial" panose="020B0604020202020204" pitchFamily="34" charset="0"/>
                <a:cs typeface="Arial" panose="020B0604020202020204" pitchFamily="34" charset="0"/>
              </a:rPr>
              <a:t>  DQDB (Distributed Queue Dual Bus), WiMAX (IEEE 802.16.a/b/e) </a:t>
            </a:r>
          </a:p>
          <a:p>
            <a:endParaRPr lang="en-US" altLang="en-US" sz="2000" dirty="0">
              <a:latin typeface="Arial" panose="020B0604020202020204" pitchFamily="34" charset="0"/>
              <a:cs typeface="Arial" panose="020B0604020202020204" pitchFamily="34" charset="0"/>
            </a:endParaRPr>
          </a:p>
          <a:p>
            <a:pPr>
              <a:buClr>
                <a:srgbClr val="FF3399"/>
              </a:buClr>
              <a:buFont typeface="Symbol" panose="05050102010706020507" pitchFamily="18" charset="2"/>
              <a:buChar char="¨"/>
            </a:pPr>
            <a:r>
              <a:rPr lang="en-US" altLang="en-US" sz="2000" dirty="0">
                <a:latin typeface="Arial" panose="020B0604020202020204" pitchFamily="34" charset="0"/>
                <a:cs typeface="Arial" panose="020B0604020202020204" pitchFamily="34" charset="0"/>
              </a:rPr>
              <a:t>     Wide Area Networks (country, continent) </a:t>
            </a:r>
          </a:p>
          <a:p>
            <a:pPr lvl="2">
              <a:buClr>
                <a:srgbClr val="FF3399"/>
              </a:buClr>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   transmission lines, switching elements</a:t>
            </a:r>
          </a:p>
          <a:p>
            <a:pPr>
              <a:buClr>
                <a:srgbClr val="FF3399"/>
              </a:buClr>
              <a:buFont typeface="Symbol" panose="05050102010706020507" pitchFamily="18" charset="2"/>
              <a:buChar char="¨"/>
            </a:pPr>
            <a:endParaRPr lang="en-US" altLang="en-US" sz="2000" dirty="0">
              <a:latin typeface="Arial" panose="020B0604020202020204" pitchFamily="34" charset="0"/>
              <a:cs typeface="Arial" panose="020B0604020202020204" pitchFamily="34" charset="0"/>
            </a:endParaRPr>
          </a:p>
          <a:p>
            <a:pPr marL="0" lvl="1">
              <a:buClr>
                <a:srgbClr val="FF3399"/>
              </a:buClr>
              <a:buFont typeface="Symbol" panose="05050102010706020507" pitchFamily="18" charset="2"/>
              <a:buChar char="¨"/>
            </a:pPr>
            <a:r>
              <a:rPr lang="en-US" altLang="en-US" sz="2000" dirty="0">
                <a:latin typeface="Arial" panose="020B0604020202020204" pitchFamily="34" charset="0"/>
                <a:cs typeface="Arial" panose="020B0604020202020204" pitchFamily="34" charset="0"/>
              </a:rPr>
              <a:t>      Personal Access Networks (PANs)</a:t>
            </a:r>
          </a:p>
          <a:p>
            <a:pPr lvl="3">
              <a:buClr>
                <a:srgbClr val="FF3399"/>
              </a:buClr>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   Bluetooth, IEEE 802.15.3</a:t>
            </a:r>
          </a:p>
          <a:p>
            <a:r>
              <a:rPr lang="en-US" altLang="en-US" sz="2000" dirty="0">
                <a:latin typeface="Arial" panose="020B0604020202020204" pitchFamily="34" charset="0"/>
                <a:cs typeface="Arial" panose="020B0604020202020204" pitchFamily="34" charset="0"/>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F266432-3E99-9B51-4EE6-5A8B16E4E1F5}"/>
              </a:ext>
            </a:extLst>
          </p:cNvPr>
          <p:cNvSpPr>
            <a:spLocks noGrp="1"/>
          </p:cNvSpPr>
          <p:nvPr>
            <p:ph type="sldNum" sz="quarter" idx="12"/>
          </p:nvPr>
        </p:nvSpPr>
        <p:spPr/>
        <p:txBody>
          <a:bodyPr/>
          <a:lstStyle/>
          <a:p>
            <a:r>
              <a:rPr lang="en-US" altLang="en-US"/>
              <a:t>1-</a:t>
            </a:r>
            <a:fld id="{57C468CF-50AC-433A-82C7-BEEDF13E69E9}" type="slidenum">
              <a:rPr lang="en-US" altLang="en-US"/>
              <a:pPr/>
              <a:t>8</a:t>
            </a:fld>
            <a:endParaRPr lang="en-US" altLang="en-US"/>
          </a:p>
        </p:txBody>
      </p:sp>
      <p:sp>
        <p:nvSpPr>
          <p:cNvPr id="180228" name="Rectangle 2">
            <a:extLst>
              <a:ext uri="{FF2B5EF4-FFF2-40B4-BE49-F238E27FC236}">
                <a16:creationId xmlns:a16="http://schemas.microsoft.com/office/drawing/2014/main" id="{F975A7B4-D2DF-0F5F-C930-1DD8C1553A75}"/>
              </a:ext>
            </a:extLst>
          </p:cNvPr>
          <p:cNvSpPr>
            <a:spLocks noGrp="1" noChangeArrowheads="1"/>
          </p:cNvSpPr>
          <p:nvPr>
            <p:ph type="title" idx="4294967295"/>
          </p:nvPr>
        </p:nvSpPr>
        <p:spPr>
          <a:xfrm>
            <a:off x="1295400" y="304800"/>
            <a:ext cx="9829800" cy="1143000"/>
          </a:xfrm>
        </p:spPr>
        <p:txBody>
          <a:bodyPr vert="horz" wrap="square" lIns="0" tIns="45720" rIns="0" bIns="0" numCol="1" anchor="b" anchorCtr="0" compatLnSpc="1">
            <a:prstTxWarp prst="textNoShape">
              <a:avLst/>
            </a:prstTxWarp>
          </a:bodyPr>
          <a:lstStyle/>
          <a:p>
            <a:pPr algn="ctr"/>
            <a:r>
              <a:rPr lang="en-US" altLang="en-US" dirty="0"/>
              <a:t>Local Area Networks (LANs)</a:t>
            </a:r>
          </a:p>
        </p:txBody>
      </p:sp>
      <p:sp>
        <p:nvSpPr>
          <p:cNvPr id="180229" name="Rectangle 3">
            <a:extLst>
              <a:ext uri="{FF2B5EF4-FFF2-40B4-BE49-F238E27FC236}">
                <a16:creationId xmlns:a16="http://schemas.microsoft.com/office/drawing/2014/main" id="{811EED99-0077-37F6-774C-2D11C1E5F06B}"/>
              </a:ext>
            </a:extLst>
          </p:cNvPr>
          <p:cNvSpPr>
            <a:spLocks noGrp="1" noChangeArrowheads="1"/>
          </p:cNvSpPr>
          <p:nvPr>
            <p:ph idx="4294967295"/>
          </p:nvPr>
        </p:nvSpPr>
        <p:spPr>
          <a:xfrm>
            <a:off x="762000" y="1752600"/>
            <a:ext cx="10591800" cy="3733800"/>
          </a:xfrm>
        </p:spPr>
        <p:txBody>
          <a:bodyPr/>
          <a:lstStyle/>
          <a:p>
            <a:pPr marL="273050" indent="-273050"/>
            <a:r>
              <a:rPr lang="en-US" altLang="en-US" dirty="0"/>
              <a:t>It expands over small geographic areas (within a building or close-by buildings)</a:t>
            </a:r>
          </a:p>
          <a:p>
            <a:pPr marL="273050" indent="-273050"/>
            <a:r>
              <a:rPr lang="en-US" altLang="en-US" dirty="0"/>
              <a:t>It is usually owned by the same organization</a:t>
            </a:r>
          </a:p>
          <a:p>
            <a:pPr marL="273050" indent="-273050"/>
            <a:r>
              <a:rPr lang="en-US" altLang="en-US" dirty="0"/>
              <a:t>The internal data rates are typically much greater than those of WANs</a:t>
            </a:r>
          </a:p>
          <a:p>
            <a:pPr marL="273050" indent="-273050"/>
            <a:r>
              <a:rPr lang="en-US" altLang="en-US" dirty="0"/>
              <a:t>Typically, they make use of broadcast rather than switching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72D209C-2CC8-65A9-C76B-98551C7E36A6}"/>
              </a:ext>
            </a:extLst>
          </p:cNvPr>
          <p:cNvSpPr>
            <a:spLocks noGrp="1"/>
          </p:cNvSpPr>
          <p:nvPr>
            <p:ph type="sldNum" sz="quarter" idx="12"/>
          </p:nvPr>
        </p:nvSpPr>
        <p:spPr/>
        <p:txBody>
          <a:bodyPr/>
          <a:lstStyle/>
          <a:p>
            <a:r>
              <a:rPr lang="en-US" altLang="en-US"/>
              <a:t>1-</a:t>
            </a:r>
            <a:fld id="{4B9ADB18-93F2-40EC-957D-157B6D393962}" type="slidenum">
              <a:rPr lang="en-US" altLang="en-US"/>
              <a:pPr/>
              <a:t>9</a:t>
            </a:fld>
            <a:endParaRPr lang="en-US" altLang="en-US"/>
          </a:p>
        </p:txBody>
      </p:sp>
      <p:grpSp>
        <p:nvGrpSpPr>
          <p:cNvPr id="182276" name="Group 15">
            <a:extLst>
              <a:ext uri="{FF2B5EF4-FFF2-40B4-BE49-F238E27FC236}">
                <a16:creationId xmlns:a16="http://schemas.microsoft.com/office/drawing/2014/main" id="{0478ECE0-9C88-A42E-7903-44630C88C729}"/>
              </a:ext>
            </a:extLst>
          </p:cNvPr>
          <p:cNvGrpSpPr>
            <a:grpSpLocks/>
          </p:cNvGrpSpPr>
          <p:nvPr/>
        </p:nvGrpSpPr>
        <p:grpSpPr bwMode="auto">
          <a:xfrm>
            <a:off x="6324600" y="1295400"/>
            <a:ext cx="4191000" cy="3475038"/>
            <a:chOff x="5257800" y="1461361"/>
            <a:chExt cx="3733800" cy="3095679"/>
          </a:xfrm>
        </p:grpSpPr>
        <p:pic>
          <p:nvPicPr>
            <p:cNvPr id="182277" name="Picture 7">
              <a:extLst>
                <a:ext uri="{FF2B5EF4-FFF2-40B4-BE49-F238E27FC236}">
                  <a16:creationId xmlns:a16="http://schemas.microsoft.com/office/drawing/2014/main" id="{7FAB647E-ED54-0B02-BFAD-686CEFCD20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1461361"/>
              <a:ext cx="3733800" cy="3095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a:extLst>
                <a:ext uri="{FF2B5EF4-FFF2-40B4-BE49-F238E27FC236}">
                  <a16:creationId xmlns:a16="http://schemas.microsoft.com/office/drawing/2014/main" id="{8DD08B21-8427-C2FF-8F77-21F75AA2F66F}"/>
                </a:ext>
              </a:extLst>
            </p:cNvPr>
            <p:cNvSpPr/>
            <p:nvPr/>
          </p:nvSpPr>
          <p:spPr>
            <a:xfrm>
              <a:off x="6476942" y="4267129"/>
              <a:ext cx="1219142" cy="229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grpSp>
      <p:sp>
        <p:nvSpPr>
          <p:cNvPr id="182279" name="Rectangle 2">
            <a:extLst>
              <a:ext uri="{FF2B5EF4-FFF2-40B4-BE49-F238E27FC236}">
                <a16:creationId xmlns:a16="http://schemas.microsoft.com/office/drawing/2014/main" id="{0992EA3F-C4BE-EE9A-EFD2-9477AAF08B4C}"/>
              </a:ext>
            </a:extLst>
          </p:cNvPr>
          <p:cNvSpPr>
            <a:spLocks noChangeArrowheads="1"/>
          </p:cNvSpPr>
          <p:nvPr/>
        </p:nvSpPr>
        <p:spPr bwMode="auto">
          <a:xfrm>
            <a:off x="2936876" y="609601"/>
            <a:ext cx="59801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r>
              <a:rPr lang="en-US" altLang="en-US" sz="3600">
                <a:latin typeface="Arial" panose="020B0604020202020204" pitchFamily="34" charset="0"/>
                <a:cs typeface="Arial" panose="020B0604020202020204" pitchFamily="34" charset="0"/>
              </a:rPr>
              <a:t>Local Area Networks (LANs)</a:t>
            </a:r>
            <a:endParaRPr lang="en-US" altLang="en-US" sz="1800">
              <a:latin typeface="Arial" panose="020B0604020202020204" pitchFamily="34" charset="0"/>
              <a:cs typeface="Arial" panose="020B0604020202020204" pitchFamily="34" charset="0"/>
            </a:endParaRPr>
          </a:p>
        </p:txBody>
      </p:sp>
      <p:sp>
        <p:nvSpPr>
          <p:cNvPr id="182280" name="TextBox 5">
            <a:extLst>
              <a:ext uri="{FF2B5EF4-FFF2-40B4-BE49-F238E27FC236}">
                <a16:creationId xmlns:a16="http://schemas.microsoft.com/office/drawing/2014/main" id="{051DF9D8-705A-C10A-6D18-92421232F3FB}"/>
              </a:ext>
            </a:extLst>
          </p:cNvPr>
          <p:cNvSpPr txBox="1">
            <a:spLocks noChangeArrowheads="1"/>
          </p:cNvSpPr>
          <p:nvPr/>
        </p:nvSpPr>
        <p:spPr bwMode="auto">
          <a:xfrm>
            <a:off x="2438400" y="5100638"/>
            <a:ext cx="3505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r>
              <a:rPr lang="en-US" altLang="en-US" b="1">
                <a:solidFill>
                  <a:srgbClr val="00B0F0"/>
                </a:solidFill>
                <a:latin typeface="Arial" panose="020B0604020202020204" pitchFamily="34" charset="0"/>
                <a:cs typeface="Arial" panose="020B0604020202020204" pitchFamily="34" charset="0"/>
              </a:rPr>
              <a:t>Single-building LAN</a:t>
            </a:r>
          </a:p>
        </p:txBody>
      </p:sp>
      <p:sp>
        <p:nvSpPr>
          <p:cNvPr id="182281" name="TextBox 6">
            <a:extLst>
              <a:ext uri="{FF2B5EF4-FFF2-40B4-BE49-F238E27FC236}">
                <a16:creationId xmlns:a16="http://schemas.microsoft.com/office/drawing/2014/main" id="{3B4A3221-698D-3B3A-42B9-7DA83CED009B}"/>
              </a:ext>
            </a:extLst>
          </p:cNvPr>
          <p:cNvSpPr txBox="1">
            <a:spLocks noChangeArrowheads="1"/>
          </p:cNvSpPr>
          <p:nvPr/>
        </p:nvSpPr>
        <p:spPr bwMode="auto">
          <a:xfrm>
            <a:off x="7848600" y="4419600"/>
            <a:ext cx="1371600" cy="369888"/>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r>
              <a:rPr lang="en-US" altLang="en-US" sz="1800" b="1">
                <a:latin typeface="Arial" panose="020B0604020202020204" pitchFamily="34" charset="0"/>
                <a:cs typeface="Arial" panose="020B0604020202020204" pitchFamily="34" charset="0"/>
              </a:rPr>
              <a:t>Backbone</a:t>
            </a:r>
          </a:p>
        </p:txBody>
      </p:sp>
      <p:sp>
        <p:nvSpPr>
          <p:cNvPr id="182282" name="TextBox 10">
            <a:extLst>
              <a:ext uri="{FF2B5EF4-FFF2-40B4-BE49-F238E27FC236}">
                <a16:creationId xmlns:a16="http://schemas.microsoft.com/office/drawing/2014/main" id="{4CA2412F-D487-A2F1-78A1-CC5E7471376B}"/>
              </a:ext>
            </a:extLst>
          </p:cNvPr>
          <p:cNvSpPr txBox="1">
            <a:spLocks noChangeArrowheads="1"/>
          </p:cNvSpPr>
          <p:nvPr/>
        </p:nvSpPr>
        <p:spPr bwMode="auto">
          <a:xfrm>
            <a:off x="6629400" y="5100638"/>
            <a:ext cx="3505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r>
              <a:rPr lang="en-US" altLang="en-US" b="1">
                <a:solidFill>
                  <a:srgbClr val="00B0F0"/>
                </a:solidFill>
                <a:latin typeface="Arial" panose="020B0604020202020204" pitchFamily="34" charset="0"/>
                <a:cs typeface="Arial" panose="020B0604020202020204" pitchFamily="34" charset="0"/>
              </a:rPr>
              <a:t>Multi-building LAN</a:t>
            </a:r>
          </a:p>
        </p:txBody>
      </p:sp>
      <p:sp>
        <p:nvSpPr>
          <p:cNvPr id="182283" name="TextBox 11">
            <a:extLst>
              <a:ext uri="{FF2B5EF4-FFF2-40B4-BE49-F238E27FC236}">
                <a16:creationId xmlns:a16="http://schemas.microsoft.com/office/drawing/2014/main" id="{685DDFDC-6EA3-7810-2D63-9A821B7CDFF1}"/>
              </a:ext>
            </a:extLst>
          </p:cNvPr>
          <p:cNvSpPr txBox="1">
            <a:spLocks noChangeArrowheads="1"/>
          </p:cNvSpPr>
          <p:nvPr/>
        </p:nvSpPr>
        <p:spPr bwMode="auto">
          <a:xfrm>
            <a:off x="2286000" y="5638801"/>
            <a:ext cx="8382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r>
              <a:rPr lang="en-US" altLang="en-US" u="sng">
                <a:latin typeface="Arial" panose="020B0604020202020204" pitchFamily="34" charset="0"/>
                <a:cs typeface="Arial" panose="020B0604020202020204" pitchFamily="34" charset="0"/>
              </a:rPr>
              <a:t>Examples:</a:t>
            </a:r>
            <a:r>
              <a:rPr lang="en-US" altLang="en-US">
                <a:latin typeface="Arial" panose="020B0604020202020204" pitchFamily="34" charset="0"/>
                <a:cs typeface="Arial" panose="020B0604020202020204" pitchFamily="34" charset="0"/>
              </a:rPr>
              <a:t> home network, wireless-wired campus network</a:t>
            </a:r>
          </a:p>
        </p:txBody>
      </p:sp>
      <p:pic>
        <p:nvPicPr>
          <p:cNvPr id="182285" name="Picture 5">
            <a:extLst>
              <a:ext uri="{FF2B5EF4-FFF2-40B4-BE49-F238E27FC236}">
                <a16:creationId xmlns:a16="http://schemas.microsoft.com/office/drawing/2014/main" id="{352B3949-07B8-3872-6C50-69133FB2AE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1295401"/>
            <a:ext cx="4495800" cy="305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1420</TotalTime>
  <Words>2471</Words>
  <Application>Microsoft Office PowerPoint</Application>
  <PresentationFormat>Widescreen</PresentationFormat>
  <Paragraphs>420</Paragraphs>
  <Slides>59</Slides>
  <Notes>33</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59</vt:i4>
      </vt:variant>
    </vt:vector>
  </HeadingPairs>
  <TitlesOfParts>
    <vt:vector size="67" baseType="lpstr">
      <vt:lpstr>Arial</vt:lpstr>
      <vt:lpstr>Calibri</vt:lpstr>
      <vt:lpstr>Calibri Light</vt:lpstr>
      <vt:lpstr>Symbol</vt:lpstr>
      <vt:lpstr>Times</vt:lpstr>
      <vt:lpstr>Times New Roman</vt:lpstr>
      <vt:lpstr>Office Theme</vt:lpstr>
      <vt:lpstr>Microsoft ClipArt Gallery</vt:lpstr>
      <vt:lpstr>Types of Communication and Protocols</vt:lpstr>
      <vt:lpstr>Why Computer Networks?</vt:lpstr>
      <vt:lpstr>Communications Tasks</vt:lpstr>
      <vt:lpstr>Types of Communication Networks</vt:lpstr>
      <vt:lpstr>PowerPoint Presentation</vt:lpstr>
      <vt:lpstr>PowerPoint Presentation</vt:lpstr>
      <vt:lpstr>PowerPoint Presentation</vt:lpstr>
      <vt:lpstr>Local Area Networks (LANs)</vt:lpstr>
      <vt:lpstr>PowerPoint Presentation</vt:lpstr>
      <vt:lpstr>Metropolitan Area Networks (MAN)</vt:lpstr>
      <vt:lpstr>PowerPoint Presentation</vt:lpstr>
      <vt:lpstr>Wide Area Networks (WAN)</vt:lpstr>
      <vt:lpstr>Circuit Switching</vt:lpstr>
      <vt:lpstr>Circuit Switching Network</vt:lpstr>
      <vt:lpstr>Event Timing for Circuit Switching</vt:lpstr>
      <vt:lpstr>Packet Switching</vt:lpstr>
      <vt:lpstr>Packet Switching</vt:lpstr>
      <vt:lpstr>Characteristics</vt:lpstr>
      <vt:lpstr>Datagram Packet Switching</vt:lpstr>
      <vt:lpstr>Event Timing for Datagram</vt:lpstr>
      <vt:lpstr>Virtual Circuit Packet Switching </vt:lpstr>
      <vt:lpstr>Event Timing for the 3 switching methods</vt:lpstr>
      <vt:lpstr>Virtual Circuits versus Datagram</vt:lpstr>
      <vt:lpstr>Circuit versus Packet Switching: Comparison</vt:lpstr>
      <vt:lpstr>Other forms of Packet Switching Services</vt:lpstr>
      <vt:lpstr>Internetworking</vt:lpstr>
      <vt:lpstr>Internetwork (Internet)</vt:lpstr>
      <vt:lpstr>What is a protocol ?</vt:lpstr>
      <vt:lpstr>Protocols</vt:lpstr>
      <vt:lpstr>Types of Protocols</vt:lpstr>
      <vt:lpstr>Network Communications Protocols</vt:lpstr>
      <vt:lpstr>Network Security Protocols</vt:lpstr>
      <vt:lpstr>Routing Protocols</vt:lpstr>
      <vt:lpstr>Service Discovery Protocols</vt:lpstr>
      <vt:lpstr>Relevant Standards Bodies</vt:lpstr>
      <vt:lpstr>PowerPoint Presentation</vt:lpstr>
      <vt:lpstr>OSI Reference Model</vt:lpstr>
      <vt:lpstr>PowerPoint Presentation</vt:lpstr>
      <vt:lpstr>PowerPoint Presentation</vt:lpstr>
      <vt:lpstr>PowerPoint Presentation</vt:lpstr>
      <vt:lpstr>PowerPoint Presentation</vt:lpstr>
      <vt:lpstr>Some TCP/IP Protocols</vt:lpstr>
      <vt:lpstr>IEEE Project 802 - LAN</vt:lpstr>
      <vt:lpstr>Connection Devices</vt:lpstr>
      <vt:lpstr>PowerPoint Presentation</vt:lpstr>
      <vt:lpstr>Repeater</vt:lpstr>
      <vt:lpstr>Repeater</vt:lpstr>
      <vt:lpstr>Repeater Contd…</vt:lpstr>
      <vt:lpstr>Function of Repeater</vt:lpstr>
      <vt:lpstr>Bridge</vt:lpstr>
      <vt:lpstr>Bridge</vt:lpstr>
      <vt:lpstr>Bridge Contd…</vt:lpstr>
      <vt:lpstr>PowerPoint Presentation</vt:lpstr>
      <vt:lpstr>Multiport Bridge</vt:lpstr>
      <vt:lpstr>Routers</vt:lpstr>
      <vt:lpstr>Router</vt:lpstr>
      <vt:lpstr>Routers in an Internet</vt:lpstr>
      <vt:lpstr>Gateway</vt:lpstr>
      <vt:lpstr>Gateway</vt:lpstr>
    </vt:vector>
  </TitlesOfParts>
  <Company>University of Ottawa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Networks and Protocols</dc:title>
  <dc:creator>Shervin Shirmohammadi</dc:creator>
  <cp:lastModifiedBy>Mohamed Nismy</cp:lastModifiedBy>
  <cp:revision>136</cp:revision>
  <cp:lastPrinted>2001-08-23T21:24:41Z</cp:lastPrinted>
  <dcterms:created xsi:type="dcterms:W3CDTF">2001-08-14T16:14:20Z</dcterms:created>
  <dcterms:modified xsi:type="dcterms:W3CDTF">2023-09-04T01:54:17Z</dcterms:modified>
</cp:coreProperties>
</file>