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04" r:id="rId1"/>
  </p:sldMasterIdLst>
  <p:notesMasterIdLst>
    <p:notesMasterId r:id="rId41"/>
  </p:notesMasterIdLst>
  <p:sldIdLst>
    <p:sldId id="257" r:id="rId2"/>
    <p:sldId id="356" r:id="rId3"/>
    <p:sldId id="301" r:id="rId4"/>
    <p:sldId id="302" r:id="rId5"/>
    <p:sldId id="347" r:id="rId6"/>
    <p:sldId id="303" r:id="rId7"/>
    <p:sldId id="304" r:id="rId8"/>
    <p:sldId id="305" r:id="rId9"/>
    <p:sldId id="308" r:id="rId10"/>
    <p:sldId id="352" r:id="rId11"/>
    <p:sldId id="309" r:id="rId12"/>
    <p:sldId id="310" r:id="rId13"/>
    <p:sldId id="311" r:id="rId14"/>
    <p:sldId id="323" r:id="rId15"/>
    <p:sldId id="312" r:id="rId16"/>
    <p:sldId id="313" r:id="rId17"/>
    <p:sldId id="321" r:id="rId18"/>
    <p:sldId id="324" r:id="rId19"/>
    <p:sldId id="325" r:id="rId20"/>
    <p:sldId id="326" r:id="rId21"/>
    <p:sldId id="327" r:id="rId22"/>
    <p:sldId id="354" r:id="rId23"/>
    <p:sldId id="328" r:id="rId24"/>
    <p:sldId id="297" r:id="rId25"/>
    <p:sldId id="256" r:id="rId26"/>
    <p:sldId id="272" r:id="rId27"/>
    <p:sldId id="274" r:id="rId28"/>
    <p:sldId id="353" r:id="rId29"/>
    <p:sldId id="290" r:id="rId30"/>
    <p:sldId id="330" r:id="rId31"/>
    <p:sldId id="331" r:id="rId32"/>
    <p:sldId id="332" r:id="rId33"/>
    <p:sldId id="333" r:id="rId34"/>
    <p:sldId id="291" r:id="rId35"/>
    <p:sldId id="292" r:id="rId36"/>
    <p:sldId id="295" r:id="rId37"/>
    <p:sldId id="296" r:id="rId38"/>
    <p:sldId id="348" r:id="rId39"/>
    <p:sldId id="346" r:id="rId40"/>
  </p:sldIdLst>
  <p:sldSz cx="12192000" cy="6858000"/>
  <p:notesSz cx="6858000" cy="9144000"/>
  <p:embeddedFontLst>
    <p:embeddedFont>
      <p:font typeface="Cambria Math" panose="02040503050406030204" pitchFamily="18" charset="0"/>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D3D8"/>
    <a:srgbClr val="6699FF"/>
    <a:srgbClr val="3333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3" autoAdjust="0"/>
    <p:restoredTop sz="88802" autoAdjust="0"/>
  </p:normalViewPr>
  <p:slideViewPr>
    <p:cSldViewPr>
      <p:cViewPr>
        <p:scale>
          <a:sx n="70" d="100"/>
          <a:sy n="70" d="100"/>
        </p:scale>
        <p:origin x="744" y="216"/>
      </p:cViewPr>
      <p:guideLst>
        <p:guide orient="horz" pos="2160"/>
        <p:guide pos="3840"/>
      </p:guideLst>
    </p:cSldViewPr>
  </p:slideViewPr>
  <p:outlineViewPr>
    <p:cViewPr>
      <p:scale>
        <a:sx n="33" d="100"/>
        <a:sy n="33" d="100"/>
      </p:scale>
      <p:origin x="0" y="-4203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Nismy" userId="504480ca-6d25-4834-8e0b-0cc50939bf23" providerId="ADAL" clId="{84858CB9-2C2D-4F8B-99DA-40E2FB4A942C}"/>
    <pc:docChg chg="custSel modSld modMainMaster modNotesMaster">
      <pc:chgData name="Mohamed Nismy" userId="504480ca-6d25-4834-8e0b-0cc50939bf23" providerId="ADAL" clId="{84858CB9-2C2D-4F8B-99DA-40E2FB4A942C}" dt="2024-05-27T03:20:12.586" v="16" actId="14100"/>
      <pc:docMkLst>
        <pc:docMk/>
      </pc:docMkLst>
      <pc:sldChg chg="modSp">
        <pc:chgData name="Mohamed Nismy" userId="504480ca-6d25-4834-8e0b-0cc50939bf23" providerId="ADAL" clId="{84858CB9-2C2D-4F8B-99DA-40E2FB4A942C}" dt="2024-05-27T03:19:18.387" v="0"/>
        <pc:sldMkLst>
          <pc:docMk/>
          <pc:sldMk cId="0" sldId="256"/>
        </pc:sldMkLst>
        <pc:spChg chg="mod">
          <ac:chgData name="Mohamed Nismy" userId="504480ca-6d25-4834-8e0b-0cc50939bf23" providerId="ADAL" clId="{84858CB9-2C2D-4F8B-99DA-40E2FB4A942C}" dt="2024-05-27T03:19:18.387" v="0"/>
          <ac:spMkLst>
            <pc:docMk/>
            <pc:sldMk cId="0" sldId="256"/>
            <ac:spMk id="8" creationId="{00000000-0000-0000-0000-000000000000}"/>
          </ac:spMkLst>
        </pc:spChg>
        <pc:spChg chg="mod">
          <ac:chgData name="Mohamed Nismy" userId="504480ca-6d25-4834-8e0b-0cc50939bf23" providerId="ADAL" clId="{84858CB9-2C2D-4F8B-99DA-40E2FB4A942C}" dt="2024-05-27T03:19:18.387" v="0"/>
          <ac:spMkLst>
            <pc:docMk/>
            <pc:sldMk cId="0" sldId="256"/>
            <ac:spMk id="9" creationId="{00000000-0000-0000-0000-000000000000}"/>
          </ac:spMkLst>
        </pc:spChg>
        <pc:spChg chg="mod">
          <ac:chgData name="Mohamed Nismy" userId="504480ca-6d25-4834-8e0b-0cc50939bf23" providerId="ADAL" clId="{84858CB9-2C2D-4F8B-99DA-40E2FB4A942C}" dt="2024-05-27T03:19:18.387" v="0"/>
          <ac:spMkLst>
            <pc:docMk/>
            <pc:sldMk cId="0" sldId="256"/>
            <ac:spMk id="10" creationId="{00000000-0000-0000-0000-000000000000}"/>
          </ac:spMkLst>
        </pc:spChg>
      </pc:sldChg>
      <pc:sldChg chg="modSp mod">
        <pc:chgData name="Mohamed Nismy" userId="504480ca-6d25-4834-8e0b-0cc50939bf23" providerId="ADAL" clId="{84858CB9-2C2D-4F8B-99DA-40E2FB4A942C}" dt="2024-05-27T03:19:18.539" v="1" actId="27636"/>
        <pc:sldMkLst>
          <pc:docMk/>
          <pc:sldMk cId="0" sldId="257"/>
        </pc:sldMkLst>
        <pc:spChg chg="mod">
          <ac:chgData name="Mohamed Nismy" userId="504480ca-6d25-4834-8e0b-0cc50939bf23" providerId="ADAL" clId="{84858CB9-2C2D-4F8B-99DA-40E2FB4A942C}" dt="2024-05-27T03:19:18.539" v="1" actId="27636"/>
          <ac:spMkLst>
            <pc:docMk/>
            <pc:sldMk cId="0" sldId="257"/>
            <ac:spMk id="4" creationId="{00000000-0000-0000-0000-000000000000}"/>
          </ac:spMkLst>
        </pc:spChg>
        <pc:spChg chg="mod">
          <ac:chgData name="Mohamed Nismy" userId="504480ca-6d25-4834-8e0b-0cc50939bf23" providerId="ADAL" clId="{84858CB9-2C2D-4F8B-99DA-40E2FB4A942C}" dt="2024-05-27T03:19:18.387" v="0"/>
          <ac:spMkLst>
            <pc:docMk/>
            <pc:sldMk cId="0" sldId="257"/>
            <ac:spMk id="5" creationId="{00000000-0000-0000-0000-000000000000}"/>
          </ac:spMkLst>
        </pc:spChg>
        <pc:spChg chg="mod">
          <ac:chgData name="Mohamed Nismy" userId="504480ca-6d25-4834-8e0b-0cc50939bf23" providerId="ADAL" clId="{84858CB9-2C2D-4F8B-99DA-40E2FB4A942C}" dt="2024-05-27T03:19:18.387" v="0"/>
          <ac:spMkLst>
            <pc:docMk/>
            <pc:sldMk cId="0" sldId="257"/>
            <ac:spMk id="6" creationId="{00000000-0000-0000-0000-000000000000}"/>
          </ac:spMkLst>
        </pc:spChg>
      </pc:sldChg>
      <pc:sldChg chg="modSp">
        <pc:chgData name="Mohamed Nismy" userId="504480ca-6d25-4834-8e0b-0cc50939bf23" providerId="ADAL" clId="{84858CB9-2C2D-4F8B-99DA-40E2FB4A942C}" dt="2024-05-27T03:19:18.387" v="0"/>
        <pc:sldMkLst>
          <pc:docMk/>
          <pc:sldMk cId="0" sldId="272"/>
        </pc:sldMkLst>
        <pc:spChg chg="mod">
          <ac:chgData name="Mohamed Nismy" userId="504480ca-6d25-4834-8e0b-0cc50939bf23" providerId="ADAL" clId="{84858CB9-2C2D-4F8B-99DA-40E2FB4A942C}" dt="2024-05-27T03:19:18.387" v="0"/>
          <ac:spMkLst>
            <pc:docMk/>
            <pc:sldMk cId="0" sldId="272"/>
            <ac:spMk id="4" creationId="{00000000-0000-0000-0000-000000000000}"/>
          </ac:spMkLst>
        </pc:spChg>
        <pc:spChg chg="mod">
          <ac:chgData name="Mohamed Nismy" userId="504480ca-6d25-4834-8e0b-0cc50939bf23" providerId="ADAL" clId="{84858CB9-2C2D-4F8B-99DA-40E2FB4A942C}" dt="2024-05-27T03:19:18.387" v="0"/>
          <ac:spMkLst>
            <pc:docMk/>
            <pc:sldMk cId="0" sldId="272"/>
            <ac:spMk id="5" creationId="{00000000-0000-0000-0000-000000000000}"/>
          </ac:spMkLst>
        </pc:spChg>
        <pc:spChg chg="mod">
          <ac:chgData name="Mohamed Nismy" userId="504480ca-6d25-4834-8e0b-0cc50939bf23" providerId="ADAL" clId="{84858CB9-2C2D-4F8B-99DA-40E2FB4A942C}" dt="2024-05-27T03:19:18.387" v="0"/>
          <ac:spMkLst>
            <pc:docMk/>
            <pc:sldMk cId="0" sldId="272"/>
            <ac:spMk id="6" creationId="{00000000-0000-0000-0000-000000000000}"/>
          </ac:spMkLst>
        </pc:spChg>
        <pc:spChg chg="mod">
          <ac:chgData name="Mohamed Nismy" userId="504480ca-6d25-4834-8e0b-0cc50939bf23" providerId="ADAL" clId="{84858CB9-2C2D-4F8B-99DA-40E2FB4A942C}" dt="2024-05-27T03:19:18.387" v="0"/>
          <ac:spMkLst>
            <pc:docMk/>
            <pc:sldMk cId="0" sldId="272"/>
            <ac:spMk id="8" creationId="{00000000-0000-0000-0000-000000000000}"/>
          </ac:spMkLst>
        </pc:spChg>
        <pc:spChg chg="mod">
          <ac:chgData name="Mohamed Nismy" userId="504480ca-6d25-4834-8e0b-0cc50939bf23" providerId="ADAL" clId="{84858CB9-2C2D-4F8B-99DA-40E2FB4A942C}" dt="2024-05-27T03:19:18.387" v="0"/>
          <ac:spMkLst>
            <pc:docMk/>
            <pc:sldMk cId="0" sldId="272"/>
            <ac:spMk id="9" creationId="{00000000-0000-0000-0000-000000000000}"/>
          </ac:spMkLst>
        </pc:spChg>
        <pc:spChg chg="mod">
          <ac:chgData name="Mohamed Nismy" userId="504480ca-6d25-4834-8e0b-0cc50939bf23" providerId="ADAL" clId="{84858CB9-2C2D-4F8B-99DA-40E2FB4A942C}" dt="2024-05-27T03:19:18.387" v="0"/>
          <ac:spMkLst>
            <pc:docMk/>
            <pc:sldMk cId="0" sldId="272"/>
            <ac:spMk id="10" creationId="{00000000-0000-0000-0000-000000000000}"/>
          </ac:spMkLst>
        </pc:spChg>
        <pc:spChg chg="mod">
          <ac:chgData name="Mohamed Nismy" userId="504480ca-6d25-4834-8e0b-0cc50939bf23" providerId="ADAL" clId="{84858CB9-2C2D-4F8B-99DA-40E2FB4A942C}" dt="2024-05-27T03:19:18.387" v="0"/>
          <ac:spMkLst>
            <pc:docMk/>
            <pc:sldMk cId="0" sldId="272"/>
            <ac:spMk id="11" creationId="{00000000-0000-0000-0000-000000000000}"/>
          </ac:spMkLst>
        </pc:spChg>
        <pc:picChg chg="mod">
          <ac:chgData name="Mohamed Nismy" userId="504480ca-6d25-4834-8e0b-0cc50939bf23" providerId="ADAL" clId="{84858CB9-2C2D-4F8B-99DA-40E2FB4A942C}" dt="2024-05-27T03:19:18.387" v="0"/>
          <ac:picMkLst>
            <pc:docMk/>
            <pc:sldMk cId="0" sldId="272"/>
            <ac:picMk id="1026" creationId="{00000000-0000-0000-0000-000000000000}"/>
          </ac:picMkLst>
        </pc:picChg>
      </pc:sldChg>
      <pc:sldChg chg="modSp">
        <pc:chgData name="Mohamed Nismy" userId="504480ca-6d25-4834-8e0b-0cc50939bf23" providerId="ADAL" clId="{84858CB9-2C2D-4F8B-99DA-40E2FB4A942C}" dt="2024-05-27T03:19:18.387" v="0"/>
        <pc:sldMkLst>
          <pc:docMk/>
          <pc:sldMk cId="0" sldId="274"/>
        </pc:sldMkLst>
        <pc:picChg chg="mod">
          <ac:chgData name="Mohamed Nismy" userId="504480ca-6d25-4834-8e0b-0cc50939bf23" providerId="ADAL" clId="{84858CB9-2C2D-4F8B-99DA-40E2FB4A942C}" dt="2024-05-27T03:19:18.387" v="0"/>
          <ac:picMkLst>
            <pc:docMk/>
            <pc:sldMk cId="0" sldId="274"/>
            <ac:picMk id="2050" creationId="{00000000-0000-0000-0000-000000000000}"/>
          </ac:picMkLst>
        </pc:picChg>
        <pc:picChg chg="mod">
          <ac:chgData name="Mohamed Nismy" userId="504480ca-6d25-4834-8e0b-0cc50939bf23" providerId="ADAL" clId="{84858CB9-2C2D-4F8B-99DA-40E2FB4A942C}" dt="2024-05-27T03:19:18.387" v="0"/>
          <ac:picMkLst>
            <pc:docMk/>
            <pc:sldMk cId="0" sldId="274"/>
            <ac:picMk id="2052" creationId="{00000000-0000-0000-0000-000000000000}"/>
          </ac:picMkLst>
        </pc:picChg>
      </pc:sldChg>
      <pc:sldChg chg="modSp">
        <pc:chgData name="Mohamed Nismy" userId="504480ca-6d25-4834-8e0b-0cc50939bf23" providerId="ADAL" clId="{84858CB9-2C2D-4F8B-99DA-40E2FB4A942C}" dt="2024-05-27T03:19:18.387" v="0"/>
        <pc:sldMkLst>
          <pc:docMk/>
          <pc:sldMk cId="0" sldId="290"/>
        </pc:sldMkLst>
        <pc:picChg chg="mod">
          <ac:chgData name="Mohamed Nismy" userId="504480ca-6d25-4834-8e0b-0cc50939bf23" providerId="ADAL" clId="{84858CB9-2C2D-4F8B-99DA-40E2FB4A942C}" dt="2024-05-27T03:19:18.387" v="0"/>
          <ac:picMkLst>
            <pc:docMk/>
            <pc:sldMk cId="0" sldId="290"/>
            <ac:picMk id="5122" creationId="{00000000-0000-0000-0000-000000000000}"/>
          </ac:picMkLst>
        </pc:picChg>
      </pc:sldChg>
      <pc:sldChg chg="modSp">
        <pc:chgData name="Mohamed Nismy" userId="504480ca-6d25-4834-8e0b-0cc50939bf23" providerId="ADAL" clId="{84858CB9-2C2D-4F8B-99DA-40E2FB4A942C}" dt="2024-05-27T03:19:18.387" v="0"/>
        <pc:sldMkLst>
          <pc:docMk/>
          <pc:sldMk cId="0" sldId="291"/>
        </pc:sldMkLst>
        <pc:spChg chg="mod">
          <ac:chgData name="Mohamed Nismy" userId="504480ca-6d25-4834-8e0b-0cc50939bf23" providerId="ADAL" clId="{84858CB9-2C2D-4F8B-99DA-40E2FB4A942C}" dt="2024-05-27T03:19:18.387" v="0"/>
          <ac:spMkLst>
            <pc:docMk/>
            <pc:sldMk cId="0" sldId="291"/>
            <ac:spMk id="3" creationId="{00000000-0000-0000-0000-000000000000}"/>
          </ac:spMkLst>
        </pc:spChg>
        <pc:picChg chg="mod">
          <ac:chgData name="Mohamed Nismy" userId="504480ca-6d25-4834-8e0b-0cc50939bf23" providerId="ADAL" clId="{84858CB9-2C2D-4F8B-99DA-40E2FB4A942C}" dt="2024-05-27T03:19:18.387" v="0"/>
          <ac:picMkLst>
            <pc:docMk/>
            <pc:sldMk cId="0" sldId="291"/>
            <ac:picMk id="6148" creationId="{00000000-0000-0000-0000-000000000000}"/>
          </ac:picMkLst>
        </pc:picChg>
      </pc:sldChg>
      <pc:sldChg chg="modSp modNotes">
        <pc:chgData name="Mohamed Nismy" userId="504480ca-6d25-4834-8e0b-0cc50939bf23" providerId="ADAL" clId="{84858CB9-2C2D-4F8B-99DA-40E2FB4A942C}" dt="2024-05-27T03:19:18.387" v="0"/>
        <pc:sldMkLst>
          <pc:docMk/>
          <pc:sldMk cId="0" sldId="292"/>
        </pc:sldMkLst>
        <pc:spChg chg="mod">
          <ac:chgData name="Mohamed Nismy" userId="504480ca-6d25-4834-8e0b-0cc50939bf23" providerId="ADAL" clId="{84858CB9-2C2D-4F8B-99DA-40E2FB4A942C}" dt="2024-05-27T03:19:18.387" v="0"/>
          <ac:spMkLst>
            <pc:docMk/>
            <pc:sldMk cId="0" sldId="292"/>
            <ac:spMk id="5" creationId="{00000000-0000-0000-0000-000000000000}"/>
          </ac:spMkLst>
        </pc:spChg>
        <pc:picChg chg="mod">
          <ac:chgData name="Mohamed Nismy" userId="504480ca-6d25-4834-8e0b-0cc50939bf23" providerId="ADAL" clId="{84858CB9-2C2D-4F8B-99DA-40E2FB4A942C}" dt="2024-05-27T03:19:18.387" v="0"/>
          <ac:picMkLst>
            <pc:docMk/>
            <pc:sldMk cId="0" sldId="292"/>
            <ac:picMk id="7170" creationId="{00000000-0000-0000-0000-000000000000}"/>
          </ac:picMkLst>
        </pc:picChg>
      </pc:sldChg>
      <pc:sldChg chg="modSp">
        <pc:chgData name="Mohamed Nismy" userId="504480ca-6d25-4834-8e0b-0cc50939bf23" providerId="ADAL" clId="{84858CB9-2C2D-4F8B-99DA-40E2FB4A942C}" dt="2024-05-27T03:19:18.387" v="0"/>
        <pc:sldMkLst>
          <pc:docMk/>
          <pc:sldMk cId="0" sldId="295"/>
        </pc:sldMkLst>
        <pc:spChg chg="mod">
          <ac:chgData name="Mohamed Nismy" userId="504480ca-6d25-4834-8e0b-0cc50939bf23" providerId="ADAL" clId="{84858CB9-2C2D-4F8B-99DA-40E2FB4A942C}" dt="2024-05-27T03:19:18.387" v="0"/>
          <ac:spMkLst>
            <pc:docMk/>
            <pc:sldMk cId="0" sldId="295"/>
            <ac:spMk id="5" creationId="{00000000-0000-0000-0000-000000000000}"/>
          </ac:spMkLst>
        </pc:spChg>
        <pc:picChg chg="mod">
          <ac:chgData name="Mohamed Nismy" userId="504480ca-6d25-4834-8e0b-0cc50939bf23" providerId="ADAL" clId="{84858CB9-2C2D-4F8B-99DA-40E2FB4A942C}" dt="2024-05-27T03:19:18.387" v="0"/>
          <ac:picMkLst>
            <pc:docMk/>
            <pc:sldMk cId="0" sldId="295"/>
            <ac:picMk id="10242" creationId="{00000000-0000-0000-0000-000000000000}"/>
          </ac:picMkLst>
        </pc:picChg>
      </pc:sldChg>
      <pc:sldChg chg="modSp">
        <pc:chgData name="Mohamed Nismy" userId="504480ca-6d25-4834-8e0b-0cc50939bf23" providerId="ADAL" clId="{84858CB9-2C2D-4F8B-99DA-40E2FB4A942C}" dt="2024-05-27T03:19:18.387" v="0"/>
        <pc:sldMkLst>
          <pc:docMk/>
          <pc:sldMk cId="0" sldId="296"/>
        </pc:sldMkLst>
        <pc:picChg chg="mod">
          <ac:chgData name="Mohamed Nismy" userId="504480ca-6d25-4834-8e0b-0cc50939bf23" providerId="ADAL" clId="{84858CB9-2C2D-4F8B-99DA-40E2FB4A942C}" dt="2024-05-27T03:19:18.387" v="0"/>
          <ac:picMkLst>
            <pc:docMk/>
            <pc:sldMk cId="0" sldId="296"/>
            <ac:picMk id="11266" creationId="{00000000-0000-0000-0000-000000000000}"/>
          </ac:picMkLst>
        </pc:picChg>
      </pc:sldChg>
      <pc:sldChg chg="modSp">
        <pc:chgData name="Mohamed Nismy" userId="504480ca-6d25-4834-8e0b-0cc50939bf23" providerId="ADAL" clId="{84858CB9-2C2D-4F8B-99DA-40E2FB4A942C}" dt="2024-05-27T03:19:18.387" v="0"/>
        <pc:sldMkLst>
          <pc:docMk/>
          <pc:sldMk cId="1717530350" sldId="297"/>
        </pc:sldMkLst>
        <pc:spChg chg="mod">
          <ac:chgData name="Mohamed Nismy" userId="504480ca-6d25-4834-8e0b-0cc50939bf23" providerId="ADAL" clId="{84858CB9-2C2D-4F8B-99DA-40E2FB4A942C}" dt="2024-05-27T03:19:18.387" v="0"/>
          <ac:spMkLst>
            <pc:docMk/>
            <pc:sldMk cId="1717530350" sldId="297"/>
            <ac:spMk id="3" creationId="{00000000-0000-0000-0000-000000000000}"/>
          </ac:spMkLst>
        </pc:spChg>
        <pc:spChg chg="mod">
          <ac:chgData name="Mohamed Nismy" userId="504480ca-6d25-4834-8e0b-0cc50939bf23" providerId="ADAL" clId="{84858CB9-2C2D-4F8B-99DA-40E2FB4A942C}" dt="2024-05-27T03:19:18.387" v="0"/>
          <ac:spMkLst>
            <pc:docMk/>
            <pc:sldMk cId="1717530350" sldId="297"/>
            <ac:spMk id="10" creationId="{00000000-0000-0000-0000-000000000000}"/>
          </ac:spMkLst>
        </pc:spChg>
      </pc:sldChg>
      <pc:sldChg chg="modSp mod">
        <pc:chgData name="Mohamed Nismy" userId="504480ca-6d25-4834-8e0b-0cc50939bf23" providerId="ADAL" clId="{84858CB9-2C2D-4F8B-99DA-40E2FB4A942C}" dt="2024-05-27T03:19:48.608" v="10" actId="14100"/>
        <pc:sldMkLst>
          <pc:docMk/>
          <pc:sldMk cId="3785105987" sldId="301"/>
        </pc:sldMkLst>
        <pc:spChg chg="mod">
          <ac:chgData name="Mohamed Nismy" userId="504480ca-6d25-4834-8e0b-0cc50939bf23" providerId="ADAL" clId="{84858CB9-2C2D-4F8B-99DA-40E2FB4A942C}" dt="2024-05-27T03:19:18.387" v="0"/>
          <ac:spMkLst>
            <pc:docMk/>
            <pc:sldMk cId="3785105987" sldId="301"/>
            <ac:spMk id="2" creationId="{00000000-0000-0000-0000-000000000000}"/>
          </ac:spMkLst>
        </pc:spChg>
        <pc:spChg chg="mod">
          <ac:chgData name="Mohamed Nismy" userId="504480ca-6d25-4834-8e0b-0cc50939bf23" providerId="ADAL" clId="{84858CB9-2C2D-4F8B-99DA-40E2FB4A942C}" dt="2024-05-27T03:19:48.608" v="10" actId="14100"/>
          <ac:spMkLst>
            <pc:docMk/>
            <pc:sldMk cId="3785105987" sldId="301"/>
            <ac:spMk id="3" creationId="{00000000-0000-0000-0000-000000000000}"/>
          </ac:spMkLst>
        </pc:spChg>
      </pc:sldChg>
      <pc:sldChg chg="modSp mod">
        <pc:chgData name="Mohamed Nismy" userId="504480ca-6d25-4834-8e0b-0cc50939bf23" providerId="ADAL" clId="{84858CB9-2C2D-4F8B-99DA-40E2FB4A942C}" dt="2024-05-27T03:19:56.861" v="12" actId="14100"/>
        <pc:sldMkLst>
          <pc:docMk/>
          <pc:sldMk cId="3452144976" sldId="302"/>
        </pc:sldMkLst>
        <pc:spChg chg="mod">
          <ac:chgData name="Mohamed Nismy" userId="504480ca-6d25-4834-8e0b-0cc50939bf23" providerId="ADAL" clId="{84858CB9-2C2D-4F8B-99DA-40E2FB4A942C}" dt="2024-05-27T03:19:18.387" v="0"/>
          <ac:spMkLst>
            <pc:docMk/>
            <pc:sldMk cId="3452144976" sldId="302"/>
            <ac:spMk id="2" creationId="{00000000-0000-0000-0000-000000000000}"/>
          </ac:spMkLst>
        </pc:spChg>
        <pc:spChg chg="mod">
          <ac:chgData name="Mohamed Nismy" userId="504480ca-6d25-4834-8e0b-0cc50939bf23" providerId="ADAL" clId="{84858CB9-2C2D-4F8B-99DA-40E2FB4A942C}" dt="2024-05-27T03:19:56.861" v="12" actId="14100"/>
          <ac:spMkLst>
            <pc:docMk/>
            <pc:sldMk cId="3452144976" sldId="302"/>
            <ac:spMk id="3" creationId="{00000000-0000-0000-0000-000000000000}"/>
          </ac:spMkLst>
        </pc:spChg>
      </pc:sldChg>
      <pc:sldChg chg="modSp">
        <pc:chgData name="Mohamed Nismy" userId="504480ca-6d25-4834-8e0b-0cc50939bf23" providerId="ADAL" clId="{84858CB9-2C2D-4F8B-99DA-40E2FB4A942C}" dt="2024-05-27T03:19:18.387" v="0"/>
        <pc:sldMkLst>
          <pc:docMk/>
          <pc:sldMk cId="2341696709" sldId="303"/>
        </pc:sldMkLst>
        <pc:spChg chg="mod">
          <ac:chgData name="Mohamed Nismy" userId="504480ca-6d25-4834-8e0b-0cc50939bf23" providerId="ADAL" clId="{84858CB9-2C2D-4F8B-99DA-40E2FB4A942C}" dt="2024-05-27T03:19:18.387" v="0"/>
          <ac:spMkLst>
            <pc:docMk/>
            <pc:sldMk cId="2341696709" sldId="303"/>
            <ac:spMk id="2" creationId="{00000000-0000-0000-0000-000000000000}"/>
          </ac:spMkLst>
        </pc:spChg>
        <pc:spChg chg="mod">
          <ac:chgData name="Mohamed Nismy" userId="504480ca-6d25-4834-8e0b-0cc50939bf23" providerId="ADAL" clId="{84858CB9-2C2D-4F8B-99DA-40E2FB4A942C}" dt="2024-05-27T03:19:18.387" v="0"/>
          <ac:spMkLst>
            <pc:docMk/>
            <pc:sldMk cId="2341696709" sldId="303"/>
            <ac:spMk id="3" creationId="{00000000-0000-0000-0000-000000000000}"/>
          </ac:spMkLst>
        </pc:spChg>
      </pc:sldChg>
      <pc:sldChg chg="modSp">
        <pc:chgData name="Mohamed Nismy" userId="504480ca-6d25-4834-8e0b-0cc50939bf23" providerId="ADAL" clId="{84858CB9-2C2D-4F8B-99DA-40E2FB4A942C}" dt="2024-05-27T03:19:18.387" v="0"/>
        <pc:sldMkLst>
          <pc:docMk/>
          <pc:sldMk cId="3786095374" sldId="304"/>
        </pc:sldMkLst>
        <pc:spChg chg="mod">
          <ac:chgData name="Mohamed Nismy" userId="504480ca-6d25-4834-8e0b-0cc50939bf23" providerId="ADAL" clId="{84858CB9-2C2D-4F8B-99DA-40E2FB4A942C}" dt="2024-05-27T03:19:18.387" v="0"/>
          <ac:spMkLst>
            <pc:docMk/>
            <pc:sldMk cId="3786095374" sldId="304"/>
            <ac:spMk id="2" creationId="{00000000-0000-0000-0000-000000000000}"/>
          </ac:spMkLst>
        </pc:spChg>
        <pc:spChg chg="mod">
          <ac:chgData name="Mohamed Nismy" userId="504480ca-6d25-4834-8e0b-0cc50939bf23" providerId="ADAL" clId="{84858CB9-2C2D-4F8B-99DA-40E2FB4A942C}" dt="2024-05-27T03:19:18.387" v="0"/>
          <ac:spMkLst>
            <pc:docMk/>
            <pc:sldMk cId="3786095374" sldId="304"/>
            <ac:spMk id="5" creationId="{00000000-0000-0000-0000-000000000000}"/>
          </ac:spMkLst>
        </pc:spChg>
      </pc:sldChg>
      <pc:sldChg chg="modSp mod">
        <pc:chgData name="Mohamed Nismy" userId="504480ca-6d25-4834-8e0b-0cc50939bf23" providerId="ADAL" clId="{84858CB9-2C2D-4F8B-99DA-40E2FB4A942C}" dt="2024-05-27T03:19:18.835" v="3" actId="27636"/>
        <pc:sldMkLst>
          <pc:docMk/>
          <pc:sldMk cId="2255101181" sldId="305"/>
        </pc:sldMkLst>
        <pc:spChg chg="mod">
          <ac:chgData name="Mohamed Nismy" userId="504480ca-6d25-4834-8e0b-0cc50939bf23" providerId="ADAL" clId="{84858CB9-2C2D-4F8B-99DA-40E2FB4A942C}" dt="2024-05-27T03:19:18.387" v="0"/>
          <ac:spMkLst>
            <pc:docMk/>
            <pc:sldMk cId="2255101181" sldId="305"/>
            <ac:spMk id="2" creationId="{00000000-0000-0000-0000-000000000000}"/>
          </ac:spMkLst>
        </pc:spChg>
        <pc:spChg chg="mod">
          <ac:chgData name="Mohamed Nismy" userId="504480ca-6d25-4834-8e0b-0cc50939bf23" providerId="ADAL" clId="{84858CB9-2C2D-4F8B-99DA-40E2FB4A942C}" dt="2024-05-27T03:19:18.835" v="3" actId="27636"/>
          <ac:spMkLst>
            <pc:docMk/>
            <pc:sldMk cId="2255101181" sldId="305"/>
            <ac:spMk id="3" creationId="{00000000-0000-0000-0000-000000000000}"/>
          </ac:spMkLst>
        </pc:spChg>
        <pc:picChg chg="mod">
          <ac:chgData name="Mohamed Nismy" userId="504480ca-6d25-4834-8e0b-0cc50939bf23" providerId="ADAL" clId="{84858CB9-2C2D-4F8B-99DA-40E2FB4A942C}" dt="2024-05-27T03:19:18.387" v="0"/>
          <ac:picMkLst>
            <pc:docMk/>
            <pc:sldMk cId="2255101181" sldId="305"/>
            <ac:picMk id="8" creationId="{00000000-0000-0000-0000-000000000000}"/>
          </ac:picMkLst>
        </pc:picChg>
      </pc:sldChg>
      <pc:sldChg chg="modSp">
        <pc:chgData name="Mohamed Nismy" userId="504480ca-6d25-4834-8e0b-0cc50939bf23" providerId="ADAL" clId="{84858CB9-2C2D-4F8B-99DA-40E2FB4A942C}" dt="2024-05-27T03:19:18.387" v="0"/>
        <pc:sldMkLst>
          <pc:docMk/>
          <pc:sldMk cId="4043384107" sldId="308"/>
        </pc:sldMkLst>
        <pc:spChg chg="mod">
          <ac:chgData name="Mohamed Nismy" userId="504480ca-6d25-4834-8e0b-0cc50939bf23" providerId="ADAL" clId="{84858CB9-2C2D-4F8B-99DA-40E2FB4A942C}" dt="2024-05-27T03:19:18.387" v="0"/>
          <ac:spMkLst>
            <pc:docMk/>
            <pc:sldMk cId="4043384107" sldId="308"/>
            <ac:spMk id="2" creationId="{00000000-0000-0000-0000-000000000000}"/>
          </ac:spMkLst>
        </pc:spChg>
        <pc:spChg chg="mod">
          <ac:chgData name="Mohamed Nismy" userId="504480ca-6d25-4834-8e0b-0cc50939bf23" providerId="ADAL" clId="{84858CB9-2C2D-4F8B-99DA-40E2FB4A942C}" dt="2024-05-27T03:19:18.387" v="0"/>
          <ac:spMkLst>
            <pc:docMk/>
            <pc:sldMk cId="4043384107" sldId="308"/>
            <ac:spMk id="3" creationId="{00000000-0000-0000-0000-000000000000}"/>
          </ac:spMkLst>
        </pc:spChg>
      </pc:sldChg>
      <pc:sldChg chg="modSp">
        <pc:chgData name="Mohamed Nismy" userId="504480ca-6d25-4834-8e0b-0cc50939bf23" providerId="ADAL" clId="{84858CB9-2C2D-4F8B-99DA-40E2FB4A942C}" dt="2024-05-27T03:19:18.387" v="0"/>
        <pc:sldMkLst>
          <pc:docMk/>
          <pc:sldMk cId="1560696298" sldId="309"/>
        </pc:sldMkLst>
        <pc:spChg chg="mod">
          <ac:chgData name="Mohamed Nismy" userId="504480ca-6d25-4834-8e0b-0cc50939bf23" providerId="ADAL" clId="{84858CB9-2C2D-4F8B-99DA-40E2FB4A942C}" dt="2024-05-27T03:19:18.387" v="0"/>
          <ac:spMkLst>
            <pc:docMk/>
            <pc:sldMk cId="1560696298" sldId="309"/>
            <ac:spMk id="2" creationId="{00000000-0000-0000-0000-000000000000}"/>
          </ac:spMkLst>
        </pc:spChg>
        <pc:spChg chg="mod">
          <ac:chgData name="Mohamed Nismy" userId="504480ca-6d25-4834-8e0b-0cc50939bf23" providerId="ADAL" clId="{84858CB9-2C2D-4F8B-99DA-40E2FB4A942C}" dt="2024-05-27T03:19:18.387" v="0"/>
          <ac:spMkLst>
            <pc:docMk/>
            <pc:sldMk cId="1560696298" sldId="309"/>
            <ac:spMk id="3" creationId="{00000000-0000-0000-0000-000000000000}"/>
          </ac:spMkLst>
        </pc:spChg>
        <pc:picChg chg="mod">
          <ac:chgData name="Mohamed Nismy" userId="504480ca-6d25-4834-8e0b-0cc50939bf23" providerId="ADAL" clId="{84858CB9-2C2D-4F8B-99DA-40E2FB4A942C}" dt="2024-05-27T03:19:18.387" v="0"/>
          <ac:picMkLst>
            <pc:docMk/>
            <pc:sldMk cId="1560696298" sldId="309"/>
            <ac:picMk id="5" creationId="{00000000-0000-0000-0000-000000000000}"/>
          </ac:picMkLst>
        </pc:picChg>
      </pc:sldChg>
      <pc:sldChg chg="modSp">
        <pc:chgData name="Mohamed Nismy" userId="504480ca-6d25-4834-8e0b-0cc50939bf23" providerId="ADAL" clId="{84858CB9-2C2D-4F8B-99DA-40E2FB4A942C}" dt="2024-05-27T03:19:18.387" v="0"/>
        <pc:sldMkLst>
          <pc:docMk/>
          <pc:sldMk cId="2978330082" sldId="310"/>
        </pc:sldMkLst>
        <pc:spChg chg="mod">
          <ac:chgData name="Mohamed Nismy" userId="504480ca-6d25-4834-8e0b-0cc50939bf23" providerId="ADAL" clId="{84858CB9-2C2D-4F8B-99DA-40E2FB4A942C}" dt="2024-05-27T03:19:18.387" v="0"/>
          <ac:spMkLst>
            <pc:docMk/>
            <pc:sldMk cId="2978330082" sldId="310"/>
            <ac:spMk id="2" creationId="{00000000-0000-0000-0000-000000000000}"/>
          </ac:spMkLst>
        </pc:spChg>
        <pc:spChg chg="mod">
          <ac:chgData name="Mohamed Nismy" userId="504480ca-6d25-4834-8e0b-0cc50939bf23" providerId="ADAL" clId="{84858CB9-2C2D-4F8B-99DA-40E2FB4A942C}" dt="2024-05-27T03:19:18.387" v="0"/>
          <ac:spMkLst>
            <pc:docMk/>
            <pc:sldMk cId="2978330082" sldId="310"/>
            <ac:spMk id="3" creationId="{00000000-0000-0000-0000-000000000000}"/>
          </ac:spMkLst>
        </pc:spChg>
      </pc:sldChg>
      <pc:sldChg chg="modSp">
        <pc:chgData name="Mohamed Nismy" userId="504480ca-6d25-4834-8e0b-0cc50939bf23" providerId="ADAL" clId="{84858CB9-2C2D-4F8B-99DA-40E2FB4A942C}" dt="2024-05-27T03:19:18.387" v="0"/>
        <pc:sldMkLst>
          <pc:docMk/>
          <pc:sldMk cId="543963013" sldId="311"/>
        </pc:sldMkLst>
        <pc:spChg chg="mod">
          <ac:chgData name="Mohamed Nismy" userId="504480ca-6d25-4834-8e0b-0cc50939bf23" providerId="ADAL" clId="{84858CB9-2C2D-4F8B-99DA-40E2FB4A942C}" dt="2024-05-27T03:19:18.387" v="0"/>
          <ac:spMkLst>
            <pc:docMk/>
            <pc:sldMk cId="543963013" sldId="311"/>
            <ac:spMk id="2" creationId="{00000000-0000-0000-0000-000000000000}"/>
          </ac:spMkLst>
        </pc:spChg>
        <pc:spChg chg="mod">
          <ac:chgData name="Mohamed Nismy" userId="504480ca-6d25-4834-8e0b-0cc50939bf23" providerId="ADAL" clId="{84858CB9-2C2D-4F8B-99DA-40E2FB4A942C}" dt="2024-05-27T03:19:18.387" v="0"/>
          <ac:spMkLst>
            <pc:docMk/>
            <pc:sldMk cId="543963013" sldId="311"/>
            <ac:spMk id="3" creationId="{00000000-0000-0000-0000-000000000000}"/>
          </ac:spMkLst>
        </pc:spChg>
        <pc:picChg chg="mod">
          <ac:chgData name="Mohamed Nismy" userId="504480ca-6d25-4834-8e0b-0cc50939bf23" providerId="ADAL" clId="{84858CB9-2C2D-4F8B-99DA-40E2FB4A942C}" dt="2024-05-27T03:19:18.387" v="0"/>
          <ac:picMkLst>
            <pc:docMk/>
            <pc:sldMk cId="543963013" sldId="311"/>
            <ac:picMk id="4" creationId="{00000000-0000-0000-0000-000000000000}"/>
          </ac:picMkLst>
        </pc:picChg>
      </pc:sldChg>
      <pc:sldChg chg="modSp">
        <pc:chgData name="Mohamed Nismy" userId="504480ca-6d25-4834-8e0b-0cc50939bf23" providerId="ADAL" clId="{84858CB9-2C2D-4F8B-99DA-40E2FB4A942C}" dt="2024-05-27T03:19:18.387" v="0"/>
        <pc:sldMkLst>
          <pc:docMk/>
          <pc:sldMk cId="1579756512" sldId="312"/>
        </pc:sldMkLst>
        <pc:spChg chg="mod">
          <ac:chgData name="Mohamed Nismy" userId="504480ca-6d25-4834-8e0b-0cc50939bf23" providerId="ADAL" clId="{84858CB9-2C2D-4F8B-99DA-40E2FB4A942C}" dt="2024-05-27T03:19:18.387" v="0"/>
          <ac:spMkLst>
            <pc:docMk/>
            <pc:sldMk cId="1579756512" sldId="312"/>
            <ac:spMk id="2" creationId="{00000000-0000-0000-0000-000000000000}"/>
          </ac:spMkLst>
        </pc:spChg>
        <pc:spChg chg="mod">
          <ac:chgData name="Mohamed Nismy" userId="504480ca-6d25-4834-8e0b-0cc50939bf23" providerId="ADAL" clId="{84858CB9-2C2D-4F8B-99DA-40E2FB4A942C}" dt="2024-05-27T03:19:18.387" v="0"/>
          <ac:spMkLst>
            <pc:docMk/>
            <pc:sldMk cId="1579756512" sldId="312"/>
            <ac:spMk id="3" creationId="{00000000-0000-0000-0000-000000000000}"/>
          </ac:spMkLst>
        </pc:spChg>
        <pc:graphicFrameChg chg="mod">
          <ac:chgData name="Mohamed Nismy" userId="504480ca-6d25-4834-8e0b-0cc50939bf23" providerId="ADAL" clId="{84858CB9-2C2D-4F8B-99DA-40E2FB4A942C}" dt="2024-05-27T03:19:18.387" v="0"/>
          <ac:graphicFrameMkLst>
            <pc:docMk/>
            <pc:sldMk cId="1579756512" sldId="312"/>
            <ac:graphicFrameMk id="4" creationId="{00000000-0000-0000-0000-000000000000}"/>
          </ac:graphicFrameMkLst>
        </pc:graphicFrameChg>
        <pc:picChg chg="mod">
          <ac:chgData name="Mohamed Nismy" userId="504480ca-6d25-4834-8e0b-0cc50939bf23" providerId="ADAL" clId="{84858CB9-2C2D-4F8B-99DA-40E2FB4A942C}" dt="2024-05-27T03:19:18.387" v="0"/>
          <ac:picMkLst>
            <pc:docMk/>
            <pc:sldMk cId="1579756512" sldId="312"/>
            <ac:picMk id="5" creationId="{00000000-0000-0000-0000-000000000000}"/>
          </ac:picMkLst>
        </pc:picChg>
      </pc:sldChg>
      <pc:sldChg chg="modSp">
        <pc:chgData name="Mohamed Nismy" userId="504480ca-6d25-4834-8e0b-0cc50939bf23" providerId="ADAL" clId="{84858CB9-2C2D-4F8B-99DA-40E2FB4A942C}" dt="2024-05-27T03:19:18.387" v="0"/>
        <pc:sldMkLst>
          <pc:docMk/>
          <pc:sldMk cId="3626909327" sldId="313"/>
        </pc:sldMkLst>
        <pc:spChg chg="mod">
          <ac:chgData name="Mohamed Nismy" userId="504480ca-6d25-4834-8e0b-0cc50939bf23" providerId="ADAL" clId="{84858CB9-2C2D-4F8B-99DA-40E2FB4A942C}" dt="2024-05-27T03:19:18.387" v="0"/>
          <ac:spMkLst>
            <pc:docMk/>
            <pc:sldMk cId="3626909327" sldId="313"/>
            <ac:spMk id="2" creationId="{00000000-0000-0000-0000-000000000000}"/>
          </ac:spMkLst>
        </pc:spChg>
        <pc:spChg chg="mod">
          <ac:chgData name="Mohamed Nismy" userId="504480ca-6d25-4834-8e0b-0cc50939bf23" providerId="ADAL" clId="{84858CB9-2C2D-4F8B-99DA-40E2FB4A942C}" dt="2024-05-27T03:19:18.387" v="0"/>
          <ac:spMkLst>
            <pc:docMk/>
            <pc:sldMk cId="3626909327" sldId="313"/>
            <ac:spMk id="3" creationId="{00000000-0000-0000-0000-000000000000}"/>
          </ac:spMkLst>
        </pc:spChg>
        <pc:graphicFrameChg chg="mod">
          <ac:chgData name="Mohamed Nismy" userId="504480ca-6d25-4834-8e0b-0cc50939bf23" providerId="ADAL" clId="{84858CB9-2C2D-4F8B-99DA-40E2FB4A942C}" dt="2024-05-27T03:19:18.387" v="0"/>
          <ac:graphicFrameMkLst>
            <pc:docMk/>
            <pc:sldMk cId="3626909327" sldId="313"/>
            <ac:graphicFrameMk id="4" creationId="{00000000-0000-0000-0000-000000000000}"/>
          </ac:graphicFrameMkLst>
        </pc:graphicFrameChg>
      </pc:sldChg>
      <pc:sldChg chg="modSp">
        <pc:chgData name="Mohamed Nismy" userId="504480ca-6d25-4834-8e0b-0cc50939bf23" providerId="ADAL" clId="{84858CB9-2C2D-4F8B-99DA-40E2FB4A942C}" dt="2024-05-27T03:19:18.387" v="0"/>
        <pc:sldMkLst>
          <pc:docMk/>
          <pc:sldMk cId="2904740943" sldId="321"/>
        </pc:sldMkLst>
        <pc:spChg chg="mod">
          <ac:chgData name="Mohamed Nismy" userId="504480ca-6d25-4834-8e0b-0cc50939bf23" providerId="ADAL" clId="{84858CB9-2C2D-4F8B-99DA-40E2FB4A942C}" dt="2024-05-27T03:19:18.387" v="0"/>
          <ac:spMkLst>
            <pc:docMk/>
            <pc:sldMk cId="2904740943" sldId="321"/>
            <ac:spMk id="2" creationId="{00000000-0000-0000-0000-000000000000}"/>
          </ac:spMkLst>
        </pc:spChg>
        <pc:spChg chg="mod">
          <ac:chgData name="Mohamed Nismy" userId="504480ca-6d25-4834-8e0b-0cc50939bf23" providerId="ADAL" clId="{84858CB9-2C2D-4F8B-99DA-40E2FB4A942C}" dt="2024-05-27T03:19:18.387" v="0"/>
          <ac:spMkLst>
            <pc:docMk/>
            <pc:sldMk cId="2904740943" sldId="321"/>
            <ac:spMk id="3" creationId="{00000000-0000-0000-0000-000000000000}"/>
          </ac:spMkLst>
        </pc:spChg>
      </pc:sldChg>
      <pc:sldChg chg="modSp">
        <pc:chgData name="Mohamed Nismy" userId="504480ca-6d25-4834-8e0b-0cc50939bf23" providerId="ADAL" clId="{84858CB9-2C2D-4F8B-99DA-40E2FB4A942C}" dt="2024-05-27T03:19:18.387" v="0"/>
        <pc:sldMkLst>
          <pc:docMk/>
          <pc:sldMk cId="1654968489" sldId="323"/>
        </pc:sldMkLst>
        <pc:spChg chg="mod">
          <ac:chgData name="Mohamed Nismy" userId="504480ca-6d25-4834-8e0b-0cc50939bf23" providerId="ADAL" clId="{84858CB9-2C2D-4F8B-99DA-40E2FB4A942C}" dt="2024-05-27T03:19:18.387" v="0"/>
          <ac:spMkLst>
            <pc:docMk/>
            <pc:sldMk cId="1654968489" sldId="323"/>
            <ac:spMk id="2" creationId="{00000000-0000-0000-0000-000000000000}"/>
          </ac:spMkLst>
        </pc:spChg>
        <pc:picChg chg="mod">
          <ac:chgData name="Mohamed Nismy" userId="504480ca-6d25-4834-8e0b-0cc50939bf23" providerId="ADAL" clId="{84858CB9-2C2D-4F8B-99DA-40E2FB4A942C}" dt="2024-05-27T03:19:18.387" v="0"/>
          <ac:picMkLst>
            <pc:docMk/>
            <pc:sldMk cId="1654968489" sldId="323"/>
            <ac:picMk id="4" creationId="{00000000-0000-0000-0000-000000000000}"/>
          </ac:picMkLst>
        </pc:picChg>
      </pc:sldChg>
      <pc:sldChg chg="modSp">
        <pc:chgData name="Mohamed Nismy" userId="504480ca-6d25-4834-8e0b-0cc50939bf23" providerId="ADAL" clId="{84858CB9-2C2D-4F8B-99DA-40E2FB4A942C}" dt="2024-05-27T03:19:18.387" v="0"/>
        <pc:sldMkLst>
          <pc:docMk/>
          <pc:sldMk cId="1385752993" sldId="324"/>
        </pc:sldMkLst>
        <pc:spChg chg="mod">
          <ac:chgData name="Mohamed Nismy" userId="504480ca-6d25-4834-8e0b-0cc50939bf23" providerId="ADAL" clId="{84858CB9-2C2D-4F8B-99DA-40E2FB4A942C}" dt="2024-05-27T03:19:18.387" v="0"/>
          <ac:spMkLst>
            <pc:docMk/>
            <pc:sldMk cId="1385752993" sldId="324"/>
            <ac:spMk id="2" creationId="{00000000-0000-0000-0000-000000000000}"/>
          </ac:spMkLst>
        </pc:spChg>
        <pc:spChg chg="mod">
          <ac:chgData name="Mohamed Nismy" userId="504480ca-6d25-4834-8e0b-0cc50939bf23" providerId="ADAL" clId="{84858CB9-2C2D-4F8B-99DA-40E2FB4A942C}" dt="2024-05-27T03:19:18.387" v="0"/>
          <ac:spMkLst>
            <pc:docMk/>
            <pc:sldMk cId="1385752993" sldId="324"/>
            <ac:spMk id="3" creationId="{00000000-0000-0000-0000-000000000000}"/>
          </ac:spMkLst>
        </pc:spChg>
      </pc:sldChg>
      <pc:sldChg chg="modSp">
        <pc:chgData name="Mohamed Nismy" userId="504480ca-6d25-4834-8e0b-0cc50939bf23" providerId="ADAL" clId="{84858CB9-2C2D-4F8B-99DA-40E2FB4A942C}" dt="2024-05-27T03:19:18.387" v="0"/>
        <pc:sldMkLst>
          <pc:docMk/>
          <pc:sldMk cId="3858216201" sldId="325"/>
        </pc:sldMkLst>
        <pc:spChg chg="mod">
          <ac:chgData name="Mohamed Nismy" userId="504480ca-6d25-4834-8e0b-0cc50939bf23" providerId="ADAL" clId="{84858CB9-2C2D-4F8B-99DA-40E2FB4A942C}" dt="2024-05-27T03:19:18.387" v="0"/>
          <ac:spMkLst>
            <pc:docMk/>
            <pc:sldMk cId="3858216201" sldId="325"/>
            <ac:spMk id="2" creationId="{00000000-0000-0000-0000-000000000000}"/>
          </ac:spMkLst>
        </pc:spChg>
        <pc:spChg chg="mod">
          <ac:chgData name="Mohamed Nismy" userId="504480ca-6d25-4834-8e0b-0cc50939bf23" providerId="ADAL" clId="{84858CB9-2C2D-4F8B-99DA-40E2FB4A942C}" dt="2024-05-27T03:19:18.387" v="0"/>
          <ac:spMkLst>
            <pc:docMk/>
            <pc:sldMk cId="3858216201" sldId="325"/>
            <ac:spMk id="3" creationId="{00000000-0000-0000-0000-000000000000}"/>
          </ac:spMkLst>
        </pc:spChg>
        <pc:picChg chg="mod">
          <ac:chgData name="Mohamed Nismy" userId="504480ca-6d25-4834-8e0b-0cc50939bf23" providerId="ADAL" clId="{84858CB9-2C2D-4F8B-99DA-40E2FB4A942C}" dt="2024-05-27T03:19:18.387" v="0"/>
          <ac:picMkLst>
            <pc:docMk/>
            <pc:sldMk cId="3858216201" sldId="325"/>
            <ac:picMk id="4" creationId="{00000000-0000-0000-0000-000000000000}"/>
          </ac:picMkLst>
        </pc:picChg>
      </pc:sldChg>
      <pc:sldChg chg="modSp">
        <pc:chgData name="Mohamed Nismy" userId="504480ca-6d25-4834-8e0b-0cc50939bf23" providerId="ADAL" clId="{84858CB9-2C2D-4F8B-99DA-40E2FB4A942C}" dt="2024-05-27T03:19:18.387" v="0"/>
        <pc:sldMkLst>
          <pc:docMk/>
          <pc:sldMk cId="3794373117" sldId="326"/>
        </pc:sldMkLst>
        <pc:spChg chg="mod">
          <ac:chgData name="Mohamed Nismy" userId="504480ca-6d25-4834-8e0b-0cc50939bf23" providerId="ADAL" clId="{84858CB9-2C2D-4F8B-99DA-40E2FB4A942C}" dt="2024-05-27T03:19:18.387" v="0"/>
          <ac:spMkLst>
            <pc:docMk/>
            <pc:sldMk cId="3794373117" sldId="326"/>
            <ac:spMk id="2" creationId="{00000000-0000-0000-0000-000000000000}"/>
          </ac:spMkLst>
        </pc:spChg>
        <pc:spChg chg="mod">
          <ac:chgData name="Mohamed Nismy" userId="504480ca-6d25-4834-8e0b-0cc50939bf23" providerId="ADAL" clId="{84858CB9-2C2D-4F8B-99DA-40E2FB4A942C}" dt="2024-05-27T03:19:18.387" v="0"/>
          <ac:spMkLst>
            <pc:docMk/>
            <pc:sldMk cId="3794373117" sldId="326"/>
            <ac:spMk id="3" creationId="{00000000-0000-0000-0000-000000000000}"/>
          </ac:spMkLst>
        </pc:spChg>
        <pc:picChg chg="mod">
          <ac:chgData name="Mohamed Nismy" userId="504480ca-6d25-4834-8e0b-0cc50939bf23" providerId="ADAL" clId="{84858CB9-2C2D-4F8B-99DA-40E2FB4A942C}" dt="2024-05-27T03:19:18.387" v="0"/>
          <ac:picMkLst>
            <pc:docMk/>
            <pc:sldMk cId="3794373117" sldId="326"/>
            <ac:picMk id="4" creationId="{00000000-0000-0000-0000-000000000000}"/>
          </ac:picMkLst>
        </pc:picChg>
      </pc:sldChg>
      <pc:sldChg chg="modSp">
        <pc:chgData name="Mohamed Nismy" userId="504480ca-6d25-4834-8e0b-0cc50939bf23" providerId="ADAL" clId="{84858CB9-2C2D-4F8B-99DA-40E2FB4A942C}" dt="2024-05-27T03:19:18.387" v="0"/>
        <pc:sldMkLst>
          <pc:docMk/>
          <pc:sldMk cId="1732892183" sldId="327"/>
        </pc:sldMkLst>
        <pc:spChg chg="mod">
          <ac:chgData name="Mohamed Nismy" userId="504480ca-6d25-4834-8e0b-0cc50939bf23" providerId="ADAL" clId="{84858CB9-2C2D-4F8B-99DA-40E2FB4A942C}" dt="2024-05-27T03:19:18.387" v="0"/>
          <ac:spMkLst>
            <pc:docMk/>
            <pc:sldMk cId="1732892183" sldId="327"/>
            <ac:spMk id="2" creationId="{00000000-0000-0000-0000-000000000000}"/>
          </ac:spMkLst>
        </pc:spChg>
        <pc:spChg chg="mod">
          <ac:chgData name="Mohamed Nismy" userId="504480ca-6d25-4834-8e0b-0cc50939bf23" providerId="ADAL" clId="{84858CB9-2C2D-4F8B-99DA-40E2FB4A942C}" dt="2024-05-27T03:19:18.387" v="0"/>
          <ac:spMkLst>
            <pc:docMk/>
            <pc:sldMk cId="1732892183" sldId="327"/>
            <ac:spMk id="5" creationId="{00000000-0000-0000-0000-000000000000}"/>
          </ac:spMkLst>
        </pc:spChg>
      </pc:sldChg>
      <pc:sldChg chg="modSp">
        <pc:chgData name="Mohamed Nismy" userId="504480ca-6d25-4834-8e0b-0cc50939bf23" providerId="ADAL" clId="{84858CB9-2C2D-4F8B-99DA-40E2FB4A942C}" dt="2024-05-27T03:19:18.387" v="0"/>
        <pc:sldMkLst>
          <pc:docMk/>
          <pc:sldMk cId="441518752" sldId="328"/>
        </pc:sldMkLst>
        <pc:spChg chg="mod">
          <ac:chgData name="Mohamed Nismy" userId="504480ca-6d25-4834-8e0b-0cc50939bf23" providerId="ADAL" clId="{84858CB9-2C2D-4F8B-99DA-40E2FB4A942C}" dt="2024-05-27T03:19:18.387" v="0"/>
          <ac:spMkLst>
            <pc:docMk/>
            <pc:sldMk cId="441518752" sldId="328"/>
            <ac:spMk id="2" creationId="{00000000-0000-0000-0000-000000000000}"/>
          </ac:spMkLst>
        </pc:spChg>
        <pc:spChg chg="mod">
          <ac:chgData name="Mohamed Nismy" userId="504480ca-6d25-4834-8e0b-0cc50939bf23" providerId="ADAL" clId="{84858CB9-2C2D-4F8B-99DA-40E2FB4A942C}" dt="2024-05-27T03:19:18.387" v="0"/>
          <ac:spMkLst>
            <pc:docMk/>
            <pc:sldMk cId="441518752" sldId="328"/>
            <ac:spMk id="3" creationId="{00000000-0000-0000-0000-000000000000}"/>
          </ac:spMkLst>
        </pc:spChg>
      </pc:sldChg>
      <pc:sldChg chg="modSp">
        <pc:chgData name="Mohamed Nismy" userId="504480ca-6d25-4834-8e0b-0cc50939bf23" providerId="ADAL" clId="{84858CB9-2C2D-4F8B-99DA-40E2FB4A942C}" dt="2024-05-27T03:19:18.387" v="0"/>
        <pc:sldMkLst>
          <pc:docMk/>
          <pc:sldMk cId="1206317647" sldId="330"/>
        </pc:sldMkLst>
        <pc:spChg chg="mod">
          <ac:chgData name="Mohamed Nismy" userId="504480ca-6d25-4834-8e0b-0cc50939bf23" providerId="ADAL" clId="{84858CB9-2C2D-4F8B-99DA-40E2FB4A942C}" dt="2024-05-27T03:19:18.387" v="0"/>
          <ac:spMkLst>
            <pc:docMk/>
            <pc:sldMk cId="1206317647" sldId="330"/>
            <ac:spMk id="2" creationId="{00000000-0000-0000-0000-000000000000}"/>
          </ac:spMkLst>
        </pc:spChg>
        <pc:spChg chg="mod">
          <ac:chgData name="Mohamed Nismy" userId="504480ca-6d25-4834-8e0b-0cc50939bf23" providerId="ADAL" clId="{84858CB9-2C2D-4F8B-99DA-40E2FB4A942C}" dt="2024-05-27T03:19:18.387" v="0"/>
          <ac:spMkLst>
            <pc:docMk/>
            <pc:sldMk cId="1206317647" sldId="330"/>
            <ac:spMk id="3" creationId="{00000000-0000-0000-0000-000000000000}"/>
          </ac:spMkLst>
        </pc:spChg>
        <pc:spChg chg="mod">
          <ac:chgData name="Mohamed Nismy" userId="504480ca-6d25-4834-8e0b-0cc50939bf23" providerId="ADAL" clId="{84858CB9-2C2D-4F8B-99DA-40E2FB4A942C}" dt="2024-05-27T03:19:18.387" v="0"/>
          <ac:spMkLst>
            <pc:docMk/>
            <pc:sldMk cId="1206317647" sldId="330"/>
            <ac:spMk id="6" creationId="{00000000-0000-0000-0000-000000000000}"/>
          </ac:spMkLst>
        </pc:spChg>
        <pc:spChg chg="mod">
          <ac:chgData name="Mohamed Nismy" userId="504480ca-6d25-4834-8e0b-0cc50939bf23" providerId="ADAL" clId="{84858CB9-2C2D-4F8B-99DA-40E2FB4A942C}" dt="2024-05-27T03:19:18.387" v="0"/>
          <ac:spMkLst>
            <pc:docMk/>
            <pc:sldMk cId="1206317647" sldId="330"/>
            <ac:spMk id="7" creationId="{00000000-0000-0000-0000-000000000000}"/>
          </ac:spMkLst>
        </pc:spChg>
        <pc:spChg chg="mod">
          <ac:chgData name="Mohamed Nismy" userId="504480ca-6d25-4834-8e0b-0cc50939bf23" providerId="ADAL" clId="{84858CB9-2C2D-4F8B-99DA-40E2FB4A942C}" dt="2024-05-27T03:19:18.387" v="0"/>
          <ac:spMkLst>
            <pc:docMk/>
            <pc:sldMk cId="1206317647" sldId="330"/>
            <ac:spMk id="8" creationId="{00000000-0000-0000-0000-000000000000}"/>
          </ac:spMkLst>
        </pc:spChg>
        <pc:spChg chg="mod">
          <ac:chgData name="Mohamed Nismy" userId="504480ca-6d25-4834-8e0b-0cc50939bf23" providerId="ADAL" clId="{84858CB9-2C2D-4F8B-99DA-40E2FB4A942C}" dt="2024-05-27T03:19:18.387" v="0"/>
          <ac:spMkLst>
            <pc:docMk/>
            <pc:sldMk cId="1206317647" sldId="330"/>
            <ac:spMk id="9" creationId="{00000000-0000-0000-0000-000000000000}"/>
          </ac:spMkLst>
        </pc:spChg>
        <pc:spChg chg="mod">
          <ac:chgData name="Mohamed Nismy" userId="504480ca-6d25-4834-8e0b-0cc50939bf23" providerId="ADAL" clId="{84858CB9-2C2D-4F8B-99DA-40E2FB4A942C}" dt="2024-05-27T03:19:18.387" v="0"/>
          <ac:spMkLst>
            <pc:docMk/>
            <pc:sldMk cId="1206317647" sldId="330"/>
            <ac:spMk id="10" creationId="{00000000-0000-0000-0000-000000000000}"/>
          </ac:spMkLst>
        </pc:spChg>
        <pc:picChg chg="mod">
          <ac:chgData name="Mohamed Nismy" userId="504480ca-6d25-4834-8e0b-0cc50939bf23" providerId="ADAL" clId="{84858CB9-2C2D-4F8B-99DA-40E2FB4A942C}" dt="2024-05-27T03:19:18.387" v="0"/>
          <ac:picMkLst>
            <pc:docMk/>
            <pc:sldMk cId="1206317647" sldId="330"/>
            <ac:picMk id="5" creationId="{00000000-0000-0000-0000-000000000000}"/>
          </ac:picMkLst>
        </pc:picChg>
      </pc:sldChg>
      <pc:sldChg chg="modSp">
        <pc:chgData name="Mohamed Nismy" userId="504480ca-6d25-4834-8e0b-0cc50939bf23" providerId="ADAL" clId="{84858CB9-2C2D-4F8B-99DA-40E2FB4A942C}" dt="2024-05-27T03:19:18.387" v="0"/>
        <pc:sldMkLst>
          <pc:docMk/>
          <pc:sldMk cId="1209552292" sldId="331"/>
        </pc:sldMkLst>
        <pc:spChg chg="mod">
          <ac:chgData name="Mohamed Nismy" userId="504480ca-6d25-4834-8e0b-0cc50939bf23" providerId="ADAL" clId="{84858CB9-2C2D-4F8B-99DA-40E2FB4A942C}" dt="2024-05-27T03:19:18.387" v="0"/>
          <ac:spMkLst>
            <pc:docMk/>
            <pc:sldMk cId="1209552292" sldId="331"/>
            <ac:spMk id="2" creationId="{00000000-0000-0000-0000-000000000000}"/>
          </ac:spMkLst>
        </pc:spChg>
        <pc:picChg chg="mod">
          <ac:chgData name="Mohamed Nismy" userId="504480ca-6d25-4834-8e0b-0cc50939bf23" providerId="ADAL" clId="{84858CB9-2C2D-4F8B-99DA-40E2FB4A942C}" dt="2024-05-27T03:19:18.387" v="0"/>
          <ac:picMkLst>
            <pc:docMk/>
            <pc:sldMk cId="1209552292" sldId="331"/>
            <ac:picMk id="20" creationId="{00000000-0000-0000-0000-000000000000}"/>
          </ac:picMkLst>
        </pc:picChg>
      </pc:sldChg>
      <pc:sldChg chg="modSp">
        <pc:chgData name="Mohamed Nismy" userId="504480ca-6d25-4834-8e0b-0cc50939bf23" providerId="ADAL" clId="{84858CB9-2C2D-4F8B-99DA-40E2FB4A942C}" dt="2024-05-27T03:19:18.387" v="0"/>
        <pc:sldMkLst>
          <pc:docMk/>
          <pc:sldMk cId="236812615" sldId="332"/>
        </pc:sldMkLst>
        <pc:spChg chg="mod">
          <ac:chgData name="Mohamed Nismy" userId="504480ca-6d25-4834-8e0b-0cc50939bf23" providerId="ADAL" clId="{84858CB9-2C2D-4F8B-99DA-40E2FB4A942C}" dt="2024-05-27T03:19:18.387" v="0"/>
          <ac:spMkLst>
            <pc:docMk/>
            <pc:sldMk cId="236812615" sldId="332"/>
            <ac:spMk id="2" creationId="{00000000-0000-0000-0000-000000000000}"/>
          </ac:spMkLst>
        </pc:spChg>
        <pc:spChg chg="mod">
          <ac:chgData name="Mohamed Nismy" userId="504480ca-6d25-4834-8e0b-0cc50939bf23" providerId="ADAL" clId="{84858CB9-2C2D-4F8B-99DA-40E2FB4A942C}" dt="2024-05-27T03:19:18.387" v="0"/>
          <ac:spMkLst>
            <pc:docMk/>
            <pc:sldMk cId="236812615" sldId="332"/>
            <ac:spMk id="3" creationId="{00000000-0000-0000-0000-000000000000}"/>
          </ac:spMkLst>
        </pc:spChg>
        <pc:graphicFrameChg chg="mod">
          <ac:chgData name="Mohamed Nismy" userId="504480ca-6d25-4834-8e0b-0cc50939bf23" providerId="ADAL" clId="{84858CB9-2C2D-4F8B-99DA-40E2FB4A942C}" dt="2024-05-27T03:19:18.387" v="0"/>
          <ac:graphicFrameMkLst>
            <pc:docMk/>
            <pc:sldMk cId="236812615" sldId="332"/>
            <ac:graphicFrameMk id="4" creationId="{00000000-0000-0000-0000-000000000000}"/>
          </ac:graphicFrameMkLst>
        </pc:graphicFrameChg>
      </pc:sldChg>
      <pc:sldChg chg="modSp">
        <pc:chgData name="Mohamed Nismy" userId="504480ca-6d25-4834-8e0b-0cc50939bf23" providerId="ADAL" clId="{84858CB9-2C2D-4F8B-99DA-40E2FB4A942C}" dt="2024-05-27T03:19:18.387" v="0"/>
        <pc:sldMkLst>
          <pc:docMk/>
          <pc:sldMk cId="886947676" sldId="333"/>
        </pc:sldMkLst>
        <pc:spChg chg="mod">
          <ac:chgData name="Mohamed Nismy" userId="504480ca-6d25-4834-8e0b-0cc50939bf23" providerId="ADAL" clId="{84858CB9-2C2D-4F8B-99DA-40E2FB4A942C}" dt="2024-05-27T03:19:18.387" v="0"/>
          <ac:spMkLst>
            <pc:docMk/>
            <pc:sldMk cId="886947676" sldId="333"/>
            <ac:spMk id="2" creationId="{00000000-0000-0000-0000-000000000000}"/>
          </ac:spMkLst>
        </pc:spChg>
        <pc:spChg chg="mod">
          <ac:chgData name="Mohamed Nismy" userId="504480ca-6d25-4834-8e0b-0cc50939bf23" providerId="ADAL" clId="{84858CB9-2C2D-4F8B-99DA-40E2FB4A942C}" dt="2024-05-27T03:19:18.387" v="0"/>
          <ac:spMkLst>
            <pc:docMk/>
            <pc:sldMk cId="886947676" sldId="333"/>
            <ac:spMk id="7" creationId="{00000000-0000-0000-0000-000000000000}"/>
          </ac:spMkLst>
        </pc:spChg>
        <pc:spChg chg="mod">
          <ac:chgData name="Mohamed Nismy" userId="504480ca-6d25-4834-8e0b-0cc50939bf23" providerId="ADAL" clId="{84858CB9-2C2D-4F8B-99DA-40E2FB4A942C}" dt="2024-05-27T03:19:18.387" v="0"/>
          <ac:spMkLst>
            <pc:docMk/>
            <pc:sldMk cId="886947676" sldId="333"/>
            <ac:spMk id="8" creationId="{00000000-0000-0000-0000-000000000000}"/>
          </ac:spMkLst>
        </pc:spChg>
        <pc:spChg chg="mod">
          <ac:chgData name="Mohamed Nismy" userId="504480ca-6d25-4834-8e0b-0cc50939bf23" providerId="ADAL" clId="{84858CB9-2C2D-4F8B-99DA-40E2FB4A942C}" dt="2024-05-27T03:19:18.387" v="0"/>
          <ac:spMkLst>
            <pc:docMk/>
            <pc:sldMk cId="886947676" sldId="333"/>
            <ac:spMk id="9" creationId="{00000000-0000-0000-0000-000000000000}"/>
          </ac:spMkLst>
        </pc:spChg>
        <pc:spChg chg="mod">
          <ac:chgData name="Mohamed Nismy" userId="504480ca-6d25-4834-8e0b-0cc50939bf23" providerId="ADAL" clId="{84858CB9-2C2D-4F8B-99DA-40E2FB4A942C}" dt="2024-05-27T03:19:18.387" v="0"/>
          <ac:spMkLst>
            <pc:docMk/>
            <pc:sldMk cId="886947676" sldId="333"/>
            <ac:spMk id="10" creationId="{00000000-0000-0000-0000-000000000000}"/>
          </ac:spMkLst>
        </pc:spChg>
        <pc:spChg chg="mod">
          <ac:chgData name="Mohamed Nismy" userId="504480ca-6d25-4834-8e0b-0cc50939bf23" providerId="ADAL" clId="{84858CB9-2C2D-4F8B-99DA-40E2FB4A942C}" dt="2024-05-27T03:19:18.387" v="0"/>
          <ac:spMkLst>
            <pc:docMk/>
            <pc:sldMk cId="886947676" sldId="333"/>
            <ac:spMk id="11" creationId="{00000000-0000-0000-0000-000000000000}"/>
          </ac:spMkLst>
        </pc:spChg>
        <pc:picChg chg="mod">
          <ac:chgData name="Mohamed Nismy" userId="504480ca-6d25-4834-8e0b-0cc50939bf23" providerId="ADAL" clId="{84858CB9-2C2D-4F8B-99DA-40E2FB4A942C}" dt="2024-05-27T03:19:18.387" v="0"/>
          <ac:picMkLst>
            <pc:docMk/>
            <pc:sldMk cId="886947676" sldId="333"/>
            <ac:picMk id="6" creationId="{00000000-0000-0000-0000-000000000000}"/>
          </ac:picMkLst>
        </pc:picChg>
      </pc:sldChg>
      <pc:sldChg chg="modSp">
        <pc:chgData name="Mohamed Nismy" userId="504480ca-6d25-4834-8e0b-0cc50939bf23" providerId="ADAL" clId="{84858CB9-2C2D-4F8B-99DA-40E2FB4A942C}" dt="2024-05-27T03:19:18.387" v="0"/>
        <pc:sldMkLst>
          <pc:docMk/>
          <pc:sldMk cId="1324813533" sldId="346"/>
        </pc:sldMkLst>
        <pc:spChg chg="mod">
          <ac:chgData name="Mohamed Nismy" userId="504480ca-6d25-4834-8e0b-0cc50939bf23" providerId="ADAL" clId="{84858CB9-2C2D-4F8B-99DA-40E2FB4A942C}" dt="2024-05-27T03:19:18.387" v="0"/>
          <ac:spMkLst>
            <pc:docMk/>
            <pc:sldMk cId="1324813533" sldId="346"/>
            <ac:spMk id="2" creationId="{00000000-0000-0000-0000-000000000000}"/>
          </ac:spMkLst>
        </pc:spChg>
      </pc:sldChg>
      <pc:sldChg chg="modSp mod">
        <pc:chgData name="Mohamed Nismy" userId="504480ca-6d25-4834-8e0b-0cc50939bf23" providerId="ADAL" clId="{84858CB9-2C2D-4F8B-99DA-40E2FB4A942C}" dt="2024-05-27T03:20:12.586" v="16" actId="14100"/>
        <pc:sldMkLst>
          <pc:docMk/>
          <pc:sldMk cId="2649678839" sldId="347"/>
        </pc:sldMkLst>
        <pc:spChg chg="mod">
          <ac:chgData name="Mohamed Nismy" userId="504480ca-6d25-4834-8e0b-0cc50939bf23" providerId="ADAL" clId="{84858CB9-2C2D-4F8B-99DA-40E2FB4A942C}" dt="2024-05-27T03:20:12.586" v="16" actId="14100"/>
          <ac:spMkLst>
            <pc:docMk/>
            <pc:sldMk cId="2649678839" sldId="347"/>
            <ac:spMk id="2" creationId="{00000000-0000-0000-0000-000000000000}"/>
          </ac:spMkLst>
        </pc:spChg>
        <pc:spChg chg="mod">
          <ac:chgData name="Mohamed Nismy" userId="504480ca-6d25-4834-8e0b-0cc50939bf23" providerId="ADAL" clId="{84858CB9-2C2D-4F8B-99DA-40E2FB4A942C}" dt="2024-05-27T03:20:04.465" v="14" actId="14100"/>
          <ac:spMkLst>
            <pc:docMk/>
            <pc:sldMk cId="2649678839" sldId="347"/>
            <ac:spMk id="3" creationId="{00000000-0000-0000-0000-000000000000}"/>
          </ac:spMkLst>
        </pc:spChg>
      </pc:sldChg>
      <pc:sldChg chg="modSp">
        <pc:chgData name="Mohamed Nismy" userId="504480ca-6d25-4834-8e0b-0cc50939bf23" providerId="ADAL" clId="{84858CB9-2C2D-4F8B-99DA-40E2FB4A942C}" dt="2024-05-27T03:19:18.387" v="0"/>
        <pc:sldMkLst>
          <pc:docMk/>
          <pc:sldMk cId="4213623510" sldId="348"/>
        </pc:sldMkLst>
        <pc:spChg chg="mod">
          <ac:chgData name="Mohamed Nismy" userId="504480ca-6d25-4834-8e0b-0cc50939bf23" providerId="ADAL" clId="{84858CB9-2C2D-4F8B-99DA-40E2FB4A942C}" dt="2024-05-27T03:19:18.387" v="0"/>
          <ac:spMkLst>
            <pc:docMk/>
            <pc:sldMk cId="4213623510" sldId="348"/>
            <ac:spMk id="5" creationId="{00000000-0000-0000-0000-000000000000}"/>
          </ac:spMkLst>
        </pc:spChg>
        <pc:picChg chg="mod">
          <ac:chgData name="Mohamed Nismy" userId="504480ca-6d25-4834-8e0b-0cc50939bf23" providerId="ADAL" clId="{84858CB9-2C2D-4F8B-99DA-40E2FB4A942C}" dt="2024-05-27T03:19:18.387" v="0"/>
          <ac:picMkLst>
            <pc:docMk/>
            <pc:sldMk cId="4213623510" sldId="348"/>
            <ac:picMk id="11267" creationId="{00000000-0000-0000-0000-000000000000}"/>
          </ac:picMkLst>
        </pc:picChg>
      </pc:sldChg>
      <pc:sldChg chg="modSp">
        <pc:chgData name="Mohamed Nismy" userId="504480ca-6d25-4834-8e0b-0cc50939bf23" providerId="ADAL" clId="{84858CB9-2C2D-4F8B-99DA-40E2FB4A942C}" dt="2024-05-27T03:19:18.387" v="0"/>
        <pc:sldMkLst>
          <pc:docMk/>
          <pc:sldMk cId="3914925596" sldId="352"/>
        </pc:sldMkLst>
        <pc:spChg chg="mod">
          <ac:chgData name="Mohamed Nismy" userId="504480ca-6d25-4834-8e0b-0cc50939bf23" providerId="ADAL" clId="{84858CB9-2C2D-4F8B-99DA-40E2FB4A942C}" dt="2024-05-27T03:19:18.387" v="0"/>
          <ac:spMkLst>
            <pc:docMk/>
            <pc:sldMk cId="3914925596" sldId="352"/>
            <ac:spMk id="2" creationId="{00000000-0000-0000-0000-000000000000}"/>
          </ac:spMkLst>
        </pc:spChg>
        <pc:spChg chg="mod">
          <ac:chgData name="Mohamed Nismy" userId="504480ca-6d25-4834-8e0b-0cc50939bf23" providerId="ADAL" clId="{84858CB9-2C2D-4F8B-99DA-40E2FB4A942C}" dt="2024-05-27T03:19:18.387" v="0"/>
          <ac:spMkLst>
            <pc:docMk/>
            <pc:sldMk cId="3914925596" sldId="352"/>
            <ac:spMk id="3" creationId="{00000000-0000-0000-0000-000000000000}"/>
          </ac:spMkLst>
        </pc:spChg>
      </pc:sldChg>
      <pc:sldChg chg="modSp">
        <pc:chgData name="Mohamed Nismy" userId="504480ca-6d25-4834-8e0b-0cc50939bf23" providerId="ADAL" clId="{84858CB9-2C2D-4F8B-99DA-40E2FB4A942C}" dt="2024-05-27T03:19:18.387" v="0"/>
        <pc:sldMkLst>
          <pc:docMk/>
          <pc:sldMk cId="2389632563" sldId="353"/>
        </pc:sldMkLst>
        <pc:picChg chg="mod">
          <ac:chgData name="Mohamed Nismy" userId="504480ca-6d25-4834-8e0b-0cc50939bf23" providerId="ADAL" clId="{84858CB9-2C2D-4F8B-99DA-40E2FB4A942C}" dt="2024-05-27T03:19:18.387" v="0"/>
          <ac:picMkLst>
            <pc:docMk/>
            <pc:sldMk cId="2389632563" sldId="353"/>
            <ac:picMk id="2051" creationId="{00000000-0000-0000-0000-000000000000}"/>
          </ac:picMkLst>
        </pc:picChg>
      </pc:sldChg>
      <pc:sldChg chg="modSp">
        <pc:chgData name="Mohamed Nismy" userId="504480ca-6d25-4834-8e0b-0cc50939bf23" providerId="ADAL" clId="{84858CB9-2C2D-4F8B-99DA-40E2FB4A942C}" dt="2024-05-27T03:19:18.387" v="0"/>
        <pc:sldMkLst>
          <pc:docMk/>
          <pc:sldMk cId="640194718" sldId="354"/>
        </pc:sldMkLst>
        <pc:spChg chg="mod">
          <ac:chgData name="Mohamed Nismy" userId="504480ca-6d25-4834-8e0b-0cc50939bf23" providerId="ADAL" clId="{84858CB9-2C2D-4F8B-99DA-40E2FB4A942C}" dt="2024-05-27T03:19:18.387" v="0"/>
          <ac:spMkLst>
            <pc:docMk/>
            <pc:sldMk cId="640194718" sldId="354"/>
            <ac:spMk id="2" creationId="{00000000-0000-0000-0000-000000000000}"/>
          </ac:spMkLst>
        </pc:spChg>
        <pc:spChg chg="mod">
          <ac:chgData name="Mohamed Nismy" userId="504480ca-6d25-4834-8e0b-0cc50939bf23" providerId="ADAL" clId="{84858CB9-2C2D-4F8B-99DA-40E2FB4A942C}" dt="2024-05-27T03:19:18.387" v="0"/>
          <ac:spMkLst>
            <pc:docMk/>
            <pc:sldMk cId="640194718" sldId="354"/>
            <ac:spMk id="5" creationId="{00000000-0000-0000-0000-000000000000}"/>
          </ac:spMkLst>
        </pc:spChg>
      </pc:sldChg>
      <pc:sldChg chg="modSp mod">
        <pc:chgData name="Mohamed Nismy" userId="504480ca-6d25-4834-8e0b-0cc50939bf23" providerId="ADAL" clId="{84858CB9-2C2D-4F8B-99DA-40E2FB4A942C}" dt="2024-05-27T03:19:38.448" v="8" actId="14100"/>
        <pc:sldMkLst>
          <pc:docMk/>
          <pc:sldMk cId="507462590" sldId="356"/>
        </pc:sldMkLst>
        <pc:spChg chg="mod">
          <ac:chgData name="Mohamed Nismy" userId="504480ca-6d25-4834-8e0b-0cc50939bf23" providerId="ADAL" clId="{84858CB9-2C2D-4F8B-99DA-40E2FB4A942C}" dt="2024-05-27T03:19:18.387" v="0"/>
          <ac:spMkLst>
            <pc:docMk/>
            <pc:sldMk cId="507462590" sldId="356"/>
            <ac:spMk id="2" creationId="{00000000-0000-0000-0000-000000000000}"/>
          </ac:spMkLst>
        </pc:spChg>
        <pc:spChg chg="mod">
          <ac:chgData name="Mohamed Nismy" userId="504480ca-6d25-4834-8e0b-0cc50939bf23" providerId="ADAL" clId="{84858CB9-2C2D-4F8B-99DA-40E2FB4A942C}" dt="2024-05-27T03:19:38.448" v="8" actId="14100"/>
          <ac:spMkLst>
            <pc:docMk/>
            <pc:sldMk cId="507462590" sldId="356"/>
            <ac:spMk id="3" creationId="{00000000-0000-0000-0000-000000000000}"/>
          </ac:spMkLst>
        </pc:spChg>
      </pc:sldChg>
      <pc:sldMasterChg chg="modSp modSldLayout">
        <pc:chgData name="Mohamed Nismy" userId="504480ca-6d25-4834-8e0b-0cc50939bf23" providerId="ADAL" clId="{84858CB9-2C2D-4F8B-99DA-40E2FB4A942C}" dt="2024-05-27T03:19:18.387" v="0"/>
        <pc:sldMasterMkLst>
          <pc:docMk/>
          <pc:sldMasterMk cId="4015052363" sldId="2147483792"/>
        </pc:sldMasterMkLst>
        <pc:spChg chg="mod">
          <ac:chgData name="Mohamed Nismy" userId="504480ca-6d25-4834-8e0b-0cc50939bf23" providerId="ADAL" clId="{84858CB9-2C2D-4F8B-99DA-40E2FB4A942C}" dt="2024-05-27T03:19:18.387" v="0"/>
          <ac:spMkLst>
            <pc:docMk/>
            <pc:sldMasterMk cId="4015052363" sldId="2147483792"/>
            <ac:spMk id="2" creationId="{19DA69A8-8E7E-0CCA-EF7A-A305F8CC64DE}"/>
          </ac:spMkLst>
        </pc:spChg>
        <pc:spChg chg="mod">
          <ac:chgData name="Mohamed Nismy" userId="504480ca-6d25-4834-8e0b-0cc50939bf23" providerId="ADAL" clId="{84858CB9-2C2D-4F8B-99DA-40E2FB4A942C}" dt="2024-05-27T03:19:18.387" v="0"/>
          <ac:spMkLst>
            <pc:docMk/>
            <pc:sldMasterMk cId="4015052363" sldId="2147483792"/>
            <ac:spMk id="3" creationId="{763DE7D0-A59C-1EA8-275B-F34E4DF24D37}"/>
          </ac:spMkLst>
        </pc:spChg>
        <pc:spChg chg="mod">
          <ac:chgData name="Mohamed Nismy" userId="504480ca-6d25-4834-8e0b-0cc50939bf23" providerId="ADAL" clId="{84858CB9-2C2D-4F8B-99DA-40E2FB4A942C}" dt="2024-05-27T03:19:18.387" v="0"/>
          <ac:spMkLst>
            <pc:docMk/>
            <pc:sldMasterMk cId="4015052363" sldId="2147483792"/>
            <ac:spMk id="4" creationId="{0513101F-E6DE-339F-CBA0-554C0256B984}"/>
          </ac:spMkLst>
        </pc:spChg>
        <pc:spChg chg="mod">
          <ac:chgData name="Mohamed Nismy" userId="504480ca-6d25-4834-8e0b-0cc50939bf23" providerId="ADAL" clId="{84858CB9-2C2D-4F8B-99DA-40E2FB4A942C}" dt="2024-05-27T03:19:18.387" v="0"/>
          <ac:spMkLst>
            <pc:docMk/>
            <pc:sldMasterMk cId="4015052363" sldId="2147483792"/>
            <ac:spMk id="5" creationId="{EF06C90E-78F4-F5EC-9E2D-BE7385AC3110}"/>
          </ac:spMkLst>
        </pc:spChg>
        <pc:spChg chg="mod">
          <ac:chgData name="Mohamed Nismy" userId="504480ca-6d25-4834-8e0b-0cc50939bf23" providerId="ADAL" clId="{84858CB9-2C2D-4F8B-99DA-40E2FB4A942C}" dt="2024-05-27T03:19:18.387" v="0"/>
          <ac:spMkLst>
            <pc:docMk/>
            <pc:sldMasterMk cId="4015052363" sldId="2147483792"/>
            <ac:spMk id="6" creationId="{76533560-D7BD-45C0-EA2F-9F7CB0D7BE64}"/>
          </ac:spMkLst>
        </pc:spChg>
        <pc:sldLayoutChg chg="modSp">
          <pc:chgData name="Mohamed Nismy" userId="504480ca-6d25-4834-8e0b-0cc50939bf23" providerId="ADAL" clId="{84858CB9-2C2D-4F8B-99DA-40E2FB4A942C}" dt="2024-05-27T03:19:18.387" v="0"/>
          <pc:sldLayoutMkLst>
            <pc:docMk/>
            <pc:sldMasterMk cId="4015052363" sldId="2147483792"/>
            <pc:sldLayoutMk cId="2581402758" sldId="2147483793"/>
          </pc:sldLayoutMkLst>
          <pc:spChg chg="mod">
            <ac:chgData name="Mohamed Nismy" userId="504480ca-6d25-4834-8e0b-0cc50939bf23" providerId="ADAL" clId="{84858CB9-2C2D-4F8B-99DA-40E2FB4A942C}" dt="2024-05-27T03:19:18.387" v="0"/>
            <ac:spMkLst>
              <pc:docMk/>
              <pc:sldMasterMk cId="4015052363" sldId="2147483792"/>
              <pc:sldLayoutMk cId="2581402758" sldId="2147483793"/>
              <ac:spMk id="2" creationId="{C0F1938F-498D-87A3-E2A8-48535DB1FC8E}"/>
            </ac:spMkLst>
          </pc:spChg>
          <pc:spChg chg="mod">
            <ac:chgData name="Mohamed Nismy" userId="504480ca-6d25-4834-8e0b-0cc50939bf23" providerId="ADAL" clId="{84858CB9-2C2D-4F8B-99DA-40E2FB4A942C}" dt="2024-05-27T03:19:18.387" v="0"/>
            <ac:spMkLst>
              <pc:docMk/>
              <pc:sldMasterMk cId="4015052363" sldId="2147483792"/>
              <pc:sldLayoutMk cId="2581402758" sldId="2147483793"/>
              <ac:spMk id="3" creationId="{C675D079-19B1-CD0F-E984-A9C1E98172F2}"/>
            </ac:spMkLst>
          </pc:spChg>
        </pc:sldLayoutChg>
        <pc:sldLayoutChg chg="modSp">
          <pc:chgData name="Mohamed Nismy" userId="504480ca-6d25-4834-8e0b-0cc50939bf23" providerId="ADAL" clId="{84858CB9-2C2D-4F8B-99DA-40E2FB4A942C}" dt="2024-05-27T03:19:18.387" v="0"/>
          <pc:sldLayoutMkLst>
            <pc:docMk/>
            <pc:sldMasterMk cId="4015052363" sldId="2147483792"/>
            <pc:sldLayoutMk cId="2579079175" sldId="2147483795"/>
          </pc:sldLayoutMkLst>
          <pc:spChg chg="mod">
            <ac:chgData name="Mohamed Nismy" userId="504480ca-6d25-4834-8e0b-0cc50939bf23" providerId="ADAL" clId="{84858CB9-2C2D-4F8B-99DA-40E2FB4A942C}" dt="2024-05-27T03:19:18.387" v="0"/>
            <ac:spMkLst>
              <pc:docMk/>
              <pc:sldMasterMk cId="4015052363" sldId="2147483792"/>
              <pc:sldLayoutMk cId="2579079175" sldId="2147483795"/>
              <ac:spMk id="2" creationId="{99201116-FF43-D089-0AE1-8D11032746D7}"/>
            </ac:spMkLst>
          </pc:spChg>
          <pc:spChg chg="mod">
            <ac:chgData name="Mohamed Nismy" userId="504480ca-6d25-4834-8e0b-0cc50939bf23" providerId="ADAL" clId="{84858CB9-2C2D-4F8B-99DA-40E2FB4A942C}" dt="2024-05-27T03:19:18.387" v="0"/>
            <ac:spMkLst>
              <pc:docMk/>
              <pc:sldMasterMk cId="4015052363" sldId="2147483792"/>
              <pc:sldLayoutMk cId="2579079175" sldId="2147483795"/>
              <ac:spMk id="3" creationId="{60113D33-33F9-37A3-6168-9D2BD33203B7}"/>
            </ac:spMkLst>
          </pc:spChg>
        </pc:sldLayoutChg>
        <pc:sldLayoutChg chg="modSp">
          <pc:chgData name="Mohamed Nismy" userId="504480ca-6d25-4834-8e0b-0cc50939bf23" providerId="ADAL" clId="{84858CB9-2C2D-4F8B-99DA-40E2FB4A942C}" dt="2024-05-27T03:19:18.387" v="0"/>
          <pc:sldLayoutMkLst>
            <pc:docMk/>
            <pc:sldMasterMk cId="4015052363" sldId="2147483792"/>
            <pc:sldLayoutMk cId="2747107748" sldId="2147483796"/>
          </pc:sldLayoutMkLst>
          <pc:spChg chg="mod">
            <ac:chgData name="Mohamed Nismy" userId="504480ca-6d25-4834-8e0b-0cc50939bf23" providerId="ADAL" clId="{84858CB9-2C2D-4F8B-99DA-40E2FB4A942C}" dt="2024-05-27T03:19:18.387" v="0"/>
            <ac:spMkLst>
              <pc:docMk/>
              <pc:sldMasterMk cId="4015052363" sldId="2147483792"/>
              <pc:sldLayoutMk cId="2747107748" sldId="2147483796"/>
              <ac:spMk id="3" creationId="{DCC6D7BD-0266-3077-0E38-5A687B13758F}"/>
            </ac:spMkLst>
          </pc:spChg>
          <pc:spChg chg="mod">
            <ac:chgData name="Mohamed Nismy" userId="504480ca-6d25-4834-8e0b-0cc50939bf23" providerId="ADAL" clId="{84858CB9-2C2D-4F8B-99DA-40E2FB4A942C}" dt="2024-05-27T03:19:18.387" v="0"/>
            <ac:spMkLst>
              <pc:docMk/>
              <pc:sldMasterMk cId="4015052363" sldId="2147483792"/>
              <pc:sldLayoutMk cId="2747107748" sldId="2147483796"/>
              <ac:spMk id="4" creationId="{97C4DF92-CC88-B113-2BF0-5BD5754D8721}"/>
            </ac:spMkLst>
          </pc:spChg>
        </pc:sldLayoutChg>
        <pc:sldLayoutChg chg="modSp">
          <pc:chgData name="Mohamed Nismy" userId="504480ca-6d25-4834-8e0b-0cc50939bf23" providerId="ADAL" clId="{84858CB9-2C2D-4F8B-99DA-40E2FB4A942C}" dt="2024-05-27T03:19:18.387" v="0"/>
          <pc:sldLayoutMkLst>
            <pc:docMk/>
            <pc:sldMasterMk cId="4015052363" sldId="2147483792"/>
            <pc:sldLayoutMk cId="2668317030" sldId="2147483797"/>
          </pc:sldLayoutMkLst>
          <pc:spChg chg="mod">
            <ac:chgData name="Mohamed Nismy" userId="504480ca-6d25-4834-8e0b-0cc50939bf23" providerId="ADAL" clId="{84858CB9-2C2D-4F8B-99DA-40E2FB4A942C}" dt="2024-05-27T03:19:18.387" v="0"/>
            <ac:spMkLst>
              <pc:docMk/>
              <pc:sldMasterMk cId="4015052363" sldId="2147483792"/>
              <pc:sldLayoutMk cId="2668317030" sldId="2147483797"/>
              <ac:spMk id="2" creationId="{745C1DEF-40C4-2F1B-CB99-C6E52FAC532A}"/>
            </ac:spMkLst>
          </pc:spChg>
          <pc:spChg chg="mod">
            <ac:chgData name="Mohamed Nismy" userId="504480ca-6d25-4834-8e0b-0cc50939bf23" providerId="ADAL" clId="{84858CB9-2C2D-4F8B-99DA-40E2FB4A942C}" dt="2024-05-27T03:19:18.387" v="0"/>
            <ac:spMkLst>
              <pc:docMk/>
              <pc:sldMasterMk cId="4015052363" sldId="2147483792"/>
              <pc:sldLayoutMk cId="2668317030" sldId="2147483797"/>
              <ac:spMk id="3" creationId="{41956381-090F-D993-1390-BF04A20923F2}"/>
            </ac:spMkLst>
          </pc:spChg>
          <pc:spChg chg="mod">
            <ac:chgData name="Mohamed Nismy" userId="504480ca-6d25-4834-8e0b-0cc50939bf23" providerId="ADAL" clId="{84858CB9-2C2D-4F8B-99DA-40E2FB4A942C}" dt="2024-05-27T03:19:18.387" v="0"/>
            <ac:spMkLst>
              <pc:docMk/>
              <pc:sldMasterMk cId="4015052363" sldId="2147483792"/>
              <pc:sldLayoutMk cId="2668317030" sldId="2147483797"/>
              <ac:spMk id="4" creationId="{B5AC9B76-CF6C-193D-2A17-8FF28C4F571D}"/>
            </ac:spMkLst>
          </pc:spChg>
          <pc:spChg chg="mod">
            <ac:chgData name="Mohamed Nismy" userId="504480ca-6d25-4834-8e0b-0cc50939bf23" providerId="ADAL" clId="{84858CB9-2C2D-4F8B-99DA-40E2FB4A942C}" dt="2024-05-27T03:19:18.387" v="0"/>
            <ac:spMkLst>
              <pc:docMk/>
              <pc:sldMasterMk cId="4015052363" sldId="2147483792"/>
              <pc:sldLayoutMk cId="2668317030" sldId="2147483797"/>
              <ac:spMk id="5" creationId="{69002249-68C5-C3D3-152A-3A00EF3AEB44}"/>
            </ac:spMkLst>
          </pc:spChg>
          <pc:spChg chg="mod">
            <ac:chgData name="Mohamed Nismy" userId="504480ca-6d25-4834-8e0b-0cc50939bf23" providerId="ADAL" clId="{84858CB9-2C2D-4F8B-99DA-40E2FB4A942C}" dt="2024-05-27T03:19:18.387" v="0"/>
            <ac:spMkLst>
              <pc:docMk/>
              <pc:sldMasterMk cId="4015052363" sldId="2147483792"/>
              <pc:sldLayoutMk cId="2668317030" sldId="2147483797"/>
              <ac:spMk id="6" creationId="{37436BD3-A963-8D58-034D-FB1956E89DFC}"/>
            </ac:spMkLst>
          </pc:spChg>
        </pc:sldLayoutChg>
        <pc:sldLayoutChg chg="modSp">
          <pc:chgData name="Mohamed Nismy" userId="504480ca-6d25-4834-8e0b-0cc50939bf23" providerId="ADAL" clId="{84858CB9-2C2D-4F8B-99DA-40E2FB4A942C}" dt="2024-05-27T03:19:18.387" v="0"/>
          <pc:sldLayoutMkLst>
            <pc:docMk/>
            <pc:sldMasterMk cId="4015052363" sldId="2147483792"/>
            <pc:sldLayoutMk cId="218864671" sldId="2147483800"/>
          </pc:sldLayoutMkLst>
          <pc:spChg chg="mod">
            <ac:chgData name="Mohamed Nismy" userId="504480ca-6d25-4834-8e0b-0cc50939bf23" providerId="ADAL" clId="{84858CB9-2C2D-4F8B-99DA-40E2FB4A942C}" dt="2024-05-27T03:19:18.387" v="0"/>
            <ac:spMkLst>
              <pc:docMk/>
              <pc:sldMasterMk cId="4015052363" sldId="2147483792"/>
              <pc:sldLayoutMk cId="218864671" sldId="2147483800"/>
              <ac:spMk id="2" creationId="{B2DF0DAF-8EE1-DC8E-0BA8-AA22CA690B45}"/>
            </ac:spMkLst>
          </pc:spChg>
          <pc:spChg chg="mod">
            <ac:chgData name="Mohamed Nismy" userId="504480ca-6d25-4834-8e0b-0cc50939bf23" providerId="ADAL" clId="{84858CB9-2C2D-4F8B-99DA-40E2FB4A942C}" dt="2024-05-27T03:19:18.387" v="0"/>
            <ac:spMkLst>
              <pc:docMk/>
              <pc:sldMasterMk cId="4015052363" sldId="2147483792"/>
              <pc:sldLayoutMk cId="218864671" sldId="2147483800"/>
              <ac:spMk id="3" creationId="{6623D4BF-E8BE-60B7-FB6C-9E23F2BE96D8}"/>
            </ac:spMkLst>
          </pc:spChg>
          <pc:spChg chg="mod">
            <ac:chgData name="Mohamed Nismy" userId="504480ca-6d25-4834-8e0b-0cc50939bf23" providerId="ADAL" clId="{84858CB9-2C2D-4F8B-99DA-40E2FB4A942C}" dt="2024-05-27T03:19:18.387" v="0"/>
            <ac:spMkLst>
              <pc:docMk/>
              <pc:sldMasterMk cId="4015052363" sldId="2147483792"/>
              <pc:sldLayoutMk cId="218864671" sldId="2147483800"/>
              <ac:spMk id="4" creationId="{49EBF405-BC09-4E7C-50B7-2CD730D65146}"/>
            </ac:spMkLst>
          </pc:spChg>
        </pc:sldLayoutChg>
        <pc:sldLayoutChg chg="modSp">
          <pc:chgData name="Mohamed Nismy" userId="504480ca-6d25-4834-8e0b-0cc50939bf23" providerId="ADAL" clId="{84858CB9-2C2D-4F8B-99DA-40E2FB4A942C}" dt="2024-05-27T03:19:18.387" v="0"/>
          <pc:sldLayoutMkLst>
            <pc:docMk/>
            <pc:sldMasterMk cId="4015052363" sldId="2147483792"/>
            <pc:sldLayoutMk cId="1696600508" sldId="2147483801"/>
          </pc:sldLayoutMkLst>
          <pc:spChg chg="mod">
            <ac:chgData name="Mohamed Nismy" userId="504480ca-6d25-4834-8e0b-0cc50939bf23" providerId="ADAL" clId="{84858CB9-2C2D-4F8B-99DA-40E2FB4A942C}" dt="2024-05-27T03:19:18.387" v="0"/>
            <ac:spMkLst>
              <pc:docMk/>
              <pc:sldMasterMk cId="4015052363" sldId="2147483792"/>
              <pc:sldLayoutMk cId="1696600508" sldId="2147483801"/>
              <ac:spMk id="2" creationId="{B2D6950C-A805-6377-C9E9-70572B7FE916}"/>
            </ac:spMkLst>
          </pc:spChg>
          <pc:spChg chg="mod">
            <ac:chgData name="Mohamed Nismy" userId="504480ca-6d25-4834-8e0b-0cc50939bf23" providerId="ADAL" clId="{84858CB9-2C2D-4F8B-99DA-40E2FB4A942C}" dt="2024-05-27T03:19:18.387" v="0"/>
            <ac:spMkLst>
              <pc:docMk/>
              <pc:sldMasterMk cId="4015052363" sldId="2147483792"/>
              <pc:sldLayoutMk cId="1696600508" sldId="2147483801"/>
              <ac:spMk id="3" creationId="{D7F8C68E-08DE-17F3-8DB1-9F34DCF53D98}"/>
            </ac:spMkLst>
          </pc:spChg>
          <pc:spChg chg="mod">
            <ac:chgData name="Mohamed Nismy" userId="504480ca-6d25-4834-8e0b-0cc50939bf23" providerId="ADAL" clId="{84858CB9-2C2D-4F8B-99DA-40E2FB4A942C}" dt="2024-05-27T03:19:18.387" v="0"/>
            <ac:spMkLst>
              <pc:docMk/>
              <pc:sldMasterMk cId="4015052363" sldId="2147483792"/>
              <pc:sldLayoutMk cId="1696600508" sldId="2147483801"/>
              <ac:spMk id="4" creationId="{AB9C7AE3-7967-9B4A-4E88-22B354921EF1}"/>
            </ac:spMkLst>
          </pc:spChg>
        </pc:sldLayoutChg>
        <pc:sldLayoutChg chg="modSp">
          <pc:chgData name="Mohamed Nismy" userId="504480ca-6d25-4834-8e0b-0cc50939bf23" providerId="ADAL" clId="{84858CB9-2C2D-4F8B-99DA-40E2FB4A942C}" dt="2024-05-27T03:19:18.387" v="0"/>
          <pc:sldLayoutMkLst>
            <pc:docMk/>
            <pc:sldMasterMk cId="4015052363" sldId="2147483792"/>
            <pc:sldLayoutMk cId="2951936714" sldId="2147483803"/>
          </pc:sldLayoutMkLst>
          <pc:spChg chg="mod">
            <ac:chgData name="Mohamed Nismy" userId="504480ca-6d25-4834-8e0b-0cc50939bf23" providerId="ADAL" clId="{84858CB9-2C2D-4F8B-99DA-40E2FB4A942C}" dt="2024-05-27T03:19:18.387" v="0"/>
            <ac:spMkLst>
              <pc:docMk/>
              <pc:sldMasterMk cId="4015052363" sldId="2147483792"/>
              <pc:sldLayoutMk cId="2951936714" sldId="2147483803"/>
              <ac:spMk id="2" creationId="{F4BE5AC1-F067-DD89-C4C0-E895F74776A8}"/>
            </ac:spMkLst>
          </pc:spChg>
          <pc:spChg chg="mod">
            <ac:chgData name="Mohamed Nismy" userId="504480ca-6d25-4834-8e0b-0cc50939bf23" providerId="ADAL" clId="{84858CB9-2C2D-4F8B-99DA-40E2FB4A942C}" dt="2024-05-27T03:19:18.387" v="0"/>
            <ac:spMkLst>
              <pc:docMk/>
              <pc:sldMasterMk cId="4015052363" sldId="2147483792"/>
              <pc:sldLayoutMk cId="2951936714" sldId="2147483803"/>
              <ac:spMk id="3" creationId="{8D468F02-DF7C-9A39-3E0A-73ED84AB8866}"/>
            </ac:spMkLst>
          </pc:spChg>
        </pc:sldLayoutChg>
      </pc:sldMasterChg>
    </pc:docChg>
  </pc:docChgLst>
  <pc:docChgLst>
    <pc:chgData name="Mohamed Nismy" userId="504480ca-6d25-4834-8e0b-0cc50939bf23" providerId="ADAL" clId="{FC6D56CF-B9F7-410A-A671-743AF15A13EE}"/>
    <pc:docChg chg="custSel modSld modMainMaster">
      <pc:chgData name="Mohamed Nismy" userId="504480ca-6d25-4834-8e0b-0cc50939bf23" providerId="ADAL" clId="{FC6D56CF-B9F7-410A-A671-743AF15A13EE}" dt="2023-09-03T02:36:42.344" v="73"/>
      <pc:docMkLst>
        <pc:docMk/>
      </pc:docMkLst>
      <pc:sldChg chg="modSp mod setBg">
        <pc:chgData name="Mohamed Nismy" userId="504480ca-6d25-4834-8e0b-0cc50939bf23" providerId="ADAL" clId="{FC6D56CF-B9F7-410A-A671-743AF15A13EE}" dt="2023-09-03T02:36:42.344" v="73"/>
        <pc:sldMkLst>
          <pc:docMk/>
          <pc:sldMk cId="0" sldId="257"/>
        </pc:sldMkLst>
        <pc:spChg chg="mod">
          <ac:chgData name="Mohamed Nismy" userId="504480ca-6d25-4834-8e0b-0cc50939bf23" providerId="ADAL" clId="{FC6D56CF-B9F7-410A-A671-743AF15A13EE}" dt="2023-09-03T02:32:08.887" v="0" actId="27636"/>
          <ac:spMkLst>
            <pc:docMk/>
            <pc:sldMk cId="0" sldId="257"/>
            <ac:spMk id="4" creationId="{00000000-0000-0000-0000-000000000000}"/>
          </ac:spMkLst>
        </pc:spChg>
        <pc:spChg chg="mod">
          <ac:chgData name="Mohamed Nismy" userId="504480ca-6d25-4834-8e0b-0cc50939bf23" providerId="ADAL" clId="{FC6D56CF-B9F7-410A-A671-743AF15A13EE}" dt="2023-09-03T02:32:25.579" v="20" actId="20577"/>
          <ac:spMkLst>
            <pc:docMk/>
            <pc:sldMk cId="0" sldId="257"/>
            <ac:spMk id="6" creationId="{00000000-0000-0000-0000-000000000000}"/>
          </ac:spMkLst>
        </pc:spChg>
      </pc:sldChg>
      <pc:sldChg chg="modSp mod">
        <pc:chgData name="Mohamed Nismy" userId="504480ca-6d25-4834-8e0b-0cc50939bf23" providerId="ADAL" clId="{FC6D56CF-B9F7-410A-A671-743AF15A13EE}" dt="2023-09-03T02:33:55.958" v="25" actId="207"/>
        <pc:sldMkLst>
          <pc:docMk/>
          <pc:sldMk cId="0" sldId="272"/>
        </pc:sldMkLst>
        <pc:spChg chg="mod">
          <ac:chgData name="Mohamed Nismy" userId="504480ca-6d25-4834-8e0b-0cc50939bf23" providerId="ADAL" clId="{FC6D56CF-B9F7-410A-A671-743AF15A13EE}" dt="2023-09-03T02:33:55.958" v="25" actId="207"/>
          <ac:spMkLst>
            <pc:docMk/>
            <pc:sldMk cId="0" sldId="272"/>
            <ac:spMk id="4" creationId="{00000000-0000-0000-0000-000000000000}"/>
          </ac:spMkLst>
        </pc:spChg>
      </pc:sldChg>
      <pc:sldChg chg="modSp mod">
        <pc:chgData name="Mohamed Nismy" userId="504480ca-6d25-4834-8e0b-0cc50939bf23" providerId="ADAL" clId="{FC6D56CF-B9F7-410A-A671-743AF15A13EE}" dt="2023-09-03T02:34:14.373" v="45" actId="1036"/>
        <pc:sldMkLst>
          <pc:docMk/>
          <pc:sldMk cId="0" sldId="274"/>
        </pc:sldMkLst>
        <pc:picChg chg="mod">
          <ac:chgData name="Mohamed Nismy" userId="504480ca-6d25-4834-8e0b-0cc50939bf23" providerId="ADAL" clId="{FC6D56CF-B9F7-410A-A671-743AF15A13EE}" dt="2023-09-03T02:34:14.373" v="45" actId="1036"/>
          <ac:picMkLst>
            <pc:docMk/>
            <pc:sldMk cId="0" sldId="274"/>
            <ac:picMk id="2050" creationId="{00000000-0000-0000-0000-000000000000}"/>
          </ac:picMkLst>
        </pc:picChg>
      </pc:sldChg>
      <pc:sldChg chg="modSp mod">
        <pc:chgData name="Mohamed Nismy" userId="504480ca-6d25-4834-8e0b-0cc50939bf23" providerId="ADAL" clId="{FC6D56CF-B9F7-410A-A671-743AF15A13EE}" dt="2023-09-03T02:32:09.260" v="3" actId="27636"/>
        <pc:sldMkLst>
          <pc:docMk/>
          <pc:sldMk cId="3786095374" sldId="304"/>
        </pc:sldMkLst>
        <pc:spChg chg="mod">
          <ac:chgData name="Mohamed Nismy" userId="504480ca-6d25-4834-8e0b-0cc50939bf23" providerId="ADAL" clId="{FC6D56CF-B9F7-410A-A671-743AF15A13EE}" dt="2023-09-03T02:32:09.260" v="3" actId="27636"/>
          <ac:spMkLst>
            <pc:docMk/>
            <pc:sldMk cId="3786095374" sldId="304"/>
            <ac:spMk id="5" creationId="{00000000-0000-0000-0000-000000000000}"/>
          </ac:spMkLst>
        </pc:spChg>
      </pc:sldChg>
      <pc:sldChg chg="modSp mod">
        <pc:chgData name="Mohamed Nismy" userId="504480ca-6d25-4834-8e0b-0cc50939bf23" providerId="ADAL" clId="{FC6D56CF-B9F7-410A-A671-743AF15A13EE}" dt="2023-09-03T02:33:12.670" v="24" actId="1035"/>
        <pc:sldMkLst>
          <pc:docMk/>
          <pc:sldMk cId="3794373117" sldId="326"/>
        </pc:sldMkLst>
        <pc:spChg chg="mod">
          <ac:chgData name="Mohamed Nismy" userId="504480ca-6d25-4834-8e0b-0cc50939bf23" providerId="ADAL" clId="{FC6D56CF-B9F7-410A-A671-743AF15A13EE}" dt="2023-09-03T02:32:09.489" v="4" actId="27636"/>
          <ac:spMkLst>
            <pc:docMk/>
            <pc:sldMk cId="3794373117" sldId="326"/>
            <ac:spMk id="3" creationId="{00000000-0000-0000-0000-000000000000}"/>
          </ac:spMkLst>
        </pc:spChg>
        <pc:picChg chg="mod">
          <ac:chgData name="Mohamed Nismy" userId="504480ca-6d25-4834-8e0b-0cc50939bf23" providerId="ADAL" clId="{FC6D56CF-B9F7-410A-A671-743AF15A13EE}" dt="2023-09-03T02:33:12.670" v="24" actId="1035"/>
          <ac:picMkLst>
            <pc:docMk/>
            <pc:sldMk cId="3794373117" sldId="326"/>
            <ac:picMk id="4" creationId="{00000000-0000-0000-0000-000000000000}"/>
          </ac:picMkLst>
        </pc:picChg>
      </pc:sldChg>
      <pc:sldChg chg="modSp mod">
        <pc:chgData name="Mohamed Nismy" userId="504480ca-6d25-4834-8e0b-0cc50939bf23" providerId="ADAL" clId="{FC6D56CF-B9F7-410A-A671-743AF15A13EE}" dt="2023-09-03T02:35:32.115" v="65" actId="207"/>
        <pc:sldMkLst>
          <pc:docMk/>
          <pc:sldMk cId="1324813533" sldId="346"/>
        </pc:sldMkLst>
        <pc:spChg chg="mod">
          <ac:chgData name="Mohamed Nismy" userId="504480ca-6d25-4834-8e0b-0cc50939bf23" providerId="ADAL" clId="{FC6D56CF-B9F7-410A-A671-743AF15A13EE}" dt="2023-09-03T02:35:32.115" v="65" actId="207"/>
          <ac:spMkLst>
            <pc:docMk/>
            <pc:sldMk cId="1324813533" sldId="346"/>
            <ac:spMk id="2" creationId="{00000000-0000-0000-0000-000000000000}"/>
          </ac:spMkLst>
        </pc:spChg>
      </pc:sldChg>
      <pc:sldChg chg="modSp mod">
        <pc:chgData name="Mohamed Nismy" userId="504480ca-6d25-4834-8e0b-0cc50939bf23" providerId="ADAL" clId="{FC6D56CF-B9F7-410A-A671-743AF15A13EE}" dt="2023-09-03T02:32:09.111" v="2" actId="27636"/>
        <pc:sldMkLst>
          <pc:docMk/>
          <pc:sldMk cId="2649678839" sldId="347"/>
        </pc:sldMkLst>
        <pc:spChg chg="mod">
          <ac:chgData name="Mohamed Nismy" userId="504480ca-6d25-4834-8e0b-0cc50939bf23" providerId="ADAL" clId="{FC6D56CF-B9F7-410A-A671-743AF15A13EE}" dt="2023-09-03T02:32:09.111" v="2" actId="27636"/>
          <ac:spMkLst>
            <pc:docMk/>
            <pc:sldMk cId="2649678839" sldId="347"/>
            <ac:spMk id="3" creationId="{00000000-0000-0000-0000-000000000000}"/>
          </ac:spMkLst>
        </pc:spChg>
      </pc:sldChg>
      <pc:sldMasterChg chg="setBg modSldLayout">
        <pc:chgData name="Mohamed Nismy" userId="504480ca-6d25-4834-8e0b-0cc50939bf23" providerId="ADAL" clId="{FC6D56CF-B9F7-410A-A671-743AF15A13EE}" dt="2023-09-03T02:36:08.680" v="67"/>
        <pc:sldMasterMkLst>
          <pc:docMk/>
          <pc:sldMasterMk cId="4015052363" sldId="2147483792"/>
        </pc:sldMasterMkLst>
        <pc:sldLayoutChg chg="setBg">
          <pc:chgData name="Mohamed Nismy" userId="504480ca-6d25-4834-8e0b-0cc50939bf23" providerId="ADAL" clId="{FC6D56CF-B9F7-410A-A671-743AF15A13EE}" dt="2023-09-03T02:36:08.680" v="67"/>
          <pc:sldLayoutMkLst>
            <pc:docMk/>
            <pc:sldMasterMk cId="4015052363" sldId="2147483792"/>
            <pc:sldLayoutMk cId="2581402758" sldId="2147483793"/>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2093340168" sldId="2147483794"/>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2579079175" sldId="2147483795"/>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2747107748" sldId="2147483796"/>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2668317030" sldId="2147483797"/>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3400632087" sldId="2147483798"/>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447993311" sldId="2147483799"/>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218864671" sldId="2147483800"/>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1696600508" sldId="2147483801"/>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3171143716" sldId="2147483802"/>
          </pc:sldLayoutMkLst>
        </pc:sldLayoutChg>
        <pc:sldLayoutChg chg="setBg">
          <pc:chgData name="Mohamed Nismy" userId="504480ca-6d25-4834-8e0b-0cc50939bf23" providerId="ADAL" clId="{FC6D56CF-B9F7-410A-A671-743AF15A13EE}" dt="2023-09-03T02:36:08.680" v="67"/>
          <pc:sldLayoutMkLst>
            <pc:docMk/>
            <pc:sldMasterMk cId="4015052363" sldId="2147483792"/>
            <pc:sldLayoutMk cId="2951936714" sldId="21474838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C5AC4-AF15-4841-96B8-3FEA2DC74B0E}" type="datetimeFigureOut">
              <a:rPr lang="en-US" smtClean="0"/>
              <a:pPr/>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3785E-F71C-4680-9CFA-C0E4F50336A5}" type="slidenum">
              <a:rPr lang="en-US" smtClean="0"/>
              <a:pPr/>
              <a:t>‹#›</a:t>
            </a:fld>
            <a:endParaRPr lang="en-US"/>
          </a:p>
        </p:txBody>
      </p:sp>
    </p:spTree>
    <p:extLst>
      <p:ext uri="{BB962C8B-B14F-4D97-AF65-F5344CB8AC3E}">
        <p14:creationId xmlns:p14="http://schemas.microsoft.com/office/powerpoint/2010/main" val="268192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600" dirty="0"/>
              <a:t>82 …. 01010010</a:t>
            </a:r>
          </a:p>
          <a:p>
            <a:r>
              <a:rPr lang="en-US" sz="1600" dirty="0"/>
              <a:t>………..11100000</a:t>
            </a:r>
          </a:p>
          <a:p>
            <a:r>
              <a:rPr lang="en-US" sz="1600" dirty="0"/>
              <a:t>64……01000000</a:t>
            </a:r>
          </a:p>
        </p:txBody>
      </p:sp>
      <p:sp>
        <p:nvSpPr>
          <p:cNvPr id="4" name="Slide Number Placeholder 3"/>
          <p:cNvSpPr>
            <a:spLocks noGrp="1"/>
          </p:cNvSpPr>
          <p:nvPr>
            <p:ph type="sldNum" sz="quarter" idx="10"/>
          </p:nvPr>
        </p:nvSpPr>
        <p:spPr/>
        <p:txBody>
          <a:bodyPr/>
          <a:lstStyle/>
          <a:p>
            <a:fld id="{FCA3785E-F71C-4680-9CFA-C0E4F50336A5}" type="slidenum">
              <a:rPr lang="en-US" smtClean="0"/>
              <a:pPr/>
              <a:t>35</a:t>
            </a:fld>
            <a:endParaRPr lang="en-US"/>
          </a:p>
        </p:txBody>
      </p:sp>
    </p:spTree>
    <p:extLst>
      <p:ext uri="{BB962C8B-B14F-4D97-AF65-F5344CB8AC3E}">
        <p14:creationId xmlns:p14="http://schemas.microsoft.com/office/powerpoint/2010/main" val="96851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74B6F-993D-4FF3-8B15-FC17704D9E0B}"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330042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4B6F-993D-4FF3-8B15-FC17704D9E0B}"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377462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4B6F-993D-4FF3-8B15-FC17704D9E0B}"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131281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4B6F-993D-4FF3-8B15-FC17704D9E0B}"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355297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74B6F-993D-4FF3-8B15-FC17704D9E0B}"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13128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74B6F-993D-4FF3-8B15-FC17704D9E0B}"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301361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74B6F-993D-4FF3-8B15-FC17704D9E0B}"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427329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74B6F-993D-4FF3-8B15-FC17704D9E0B}"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201272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4B6F-993D-4FF3-8B15-FC17704D9E0B}"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408322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74B6F-993D-4FF3-8B15-FC17704D9E0B}"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418135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74B6F-993D-4FF3-8B15-FC17704D9E0B}"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FEE81-84CF-40B0-ACD5-5B73721D004B}" type="slidenum">
              <a:rPr lang="en-US" smtClean="0"/>
              <a:pPr/>
              <a:t>‹#›</a:t>
            </a:fld>
            <a:endParaRPr lang="en-US"/>
          </a:p>
        </p:txBody>
      </p:sp>
    </p:spTree>
    <p:extLst>
      <p:ext uri="{BB962C8B-B14F-4D97-AF65-F5344CB8AC3E}">
        <p14:creationId xmlns:p14="http://schemas.microsoft.com/office/powerpoint/2010/main" val="17317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4B6F-993D-4FF3-8B15-FC17704D9E0B}" type="datetimeFigureOut">
              <a:rPr lang="en-US" smtClean="0"/>
              <a:pPr/>
              <a:t>5/27/2024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FEE81-84CF-40B0-ACD5-5B73721D004B}" type="slidenum">
              <a:rPr lang="en-US" smtClean="0"/>
              <a:pPr/>
              <a:t>‹#›</a:t>
            </a:fld>
            <a:endParaRPr lang="en-US"/>
          </a:p>
        </p:txBody>
      </p:sp>
    </p:spTree>
    <p:extLst>
      <p:ext uri="{BB962C8B-B14F-4D97-AF65-F5344CB8AC3E}">
        <p14:creationId xmlns:p14="http://schemas.microsoft.com/office/powerpoint/2010/main" val="142278576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071547"/>
            <a:ext cx="9144000" cy="646331"/>
          </a:xfrm>
          <a:prstGeom prst="rect">
            <a:avLst/>
          </a:prstGeom>
        </p:spPr>
        <p:txBody>
          <a:bodyPr wrap="square">
            <a:spAutoFit/>
          </a:bodyPr>
          <a:lstStyle/>
          <a:p>
            <a:endParaRPr lang="en-US" dirty="0"/>
          </a:p>
          <a:p>
            <a:pPr algn="just"/>
            <a:r>
              <a:rPr lang="en-US" dirty="0">
                <a:latin typeface="Times New Roman" pitchFamily="18" charset="0"/>
                <a:cs typeface="Times New Roman" pitchFamily="18" charset="0"/>
              </a:rPr>
              <a:t>.</a:t>
            </a:r>
          </a:p>
        </p:txBody>
      </p:sp>
      <p:sp>
        <p:nvSpPr>
          <p:cNvPr id="4" name="Title 3"/>
          <p:cNvSpPr>
            <a:spLocks noGrp="1"/>
          </p:cNvSpPr>
          <p:nvPr>
            <p:ph type="ctrTitle"/>
          </p:nvPr>
        </p:nvSpPr>
        <p:spPr>
          <a:xfrm>
            <a:off x="1631504" y="1371600"/>
            <a:ext cx="9036496" cy="1828800"/>
          </a:xfrm>
        </p:spPr>
        <p:txBody>
          <a:bodyPr>
            <a:normAutofit fontScale="90000"/>
          </a:bodyPr>
          <a:lstStyle/>
          <a:p>
            <a:pPr algn="ctr"/>
            <a:r>
              <a:rPr lang="en-US" dirty="0">
                <a:solidFill>
                  <a:schemeClr val="tx1">
                    <a:lumMod val="85000"/>
                  </a:schemeClr>
                </a:solidFill>
                <a:latin typeface="Times New Roman" panose="02020603050405020304" pitchFamily="18" charset="0"/>
                <a:cs typeface="Times New Roman" panose="02020603050405020304" pitchFamily="18" charset="0"/>
              </a:rPr>
              <a:t>Internet Protocol Version4 (IPv4)</a:t>
            </a:r>
            <a:br>
              <a:rPr lang="en-US" dirty="0">
                <a:solidFill>
                  <a:schemeClr val="tx1">
                    <a:lumMod val="85000"/>
                  </a:schemeClr>
                </a:solidFill>
                <a:latin typeface="Times New Roman" panose="02020603050405020304" pitchFamily="18" charset="0"/>
                <a:cs typeface="Times New Roman" panose="02020603050405020304" pitchFamily="18" charset="0"/>
              </a:rPr>
            </a:br>
            <a:r>
              <a:rPr lang="en-US" dirty="0">
                <a:solidFill>
                  <a:schemeClr val="tx1">
                    <a:lumMod val="85000"/>
                  </a:schemeClr>
                </a:solidFill>
                <a:latin typeface="Times New Roman" panose="02020603050405020304" pitchFamily="18" charset="0"/>
                <a:cs typeface="Times New Roman" panose="02020603050405020304" pitchFamily="18" charset="0"/>
              </a:rPr>
              <a:t>&amp; Subnetting Strategy </a:t>
            </a:r>
          </a:p>
        </p:txBody>
      </p:sp>
      <p:sp>
        <p:nvSpPr>
          <p:cNvPr id="6" name="Subtitle 5"/>
          <p:cNvSpPr>
            <a:spLocks noGrp="1"/>
          </p:cNvSpPr>
          <p:nvPr>
            <p:ph type="subTitle" idx="1"/>
          </p:nvPr>
        </p:nvSpPr>
        <p:spPr>
          <a:xfrm>
            <a:off x="2168652" y="4149080"/>
            <a:ext cx="7854696" cy="1752600"/>
          </a:xfrm>
        </p:spPr>
        <p:txBody>
          <a:bodyPr>
            <a:normAutofit/>
          </a:bodyPr>
          <a:lstStyle/>
          <a:p>
            <a:pPr algn="ctr"/>
            <a:r>
              <a:rPr lang="en-US" dirty="0"/>
              <a:t>BY</a:t>
            </a:r>
          </a:p>
          <a:p>
            <a:pPr algn="ctr"/>
            <a:r>
              <a:rPr lang="en-US" dirty="0"/>
              <a:t>Mohamed Nismy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556792"/>
          </a:xfrm>
        </p:spPr>
        <p:txBody>
          <a:bodyPr>
            <a:normAutofit/>
          </a:bodyPr>
          <a:lstStyle/>
          <a:p>
            <a:r>
              <a:rPr lang="en-US" sz="3600" dirty="0">
                <a:latin typeface="Times New Roman" panose="02020603050405020304" pitchFamily="18" charset="0"/>
                <a:cs typeface="Times New Roman" panose="02020603050405020304" pitchFamily="18" charset="0"/>
              </a:rPr>
              <a:t>Classes of IP addresses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052736"/>
            <a:ext cx="8229600" cy="5544616"/>
          </a:xfrm>
        </p:spPr>
        <p:txBody>
          <a:bodyPr>
            <a:normAutofit/>
          </a:bodyPr>
          <a:lstStyle/>
          <a:p>
            <a:pPr algn="just">
              <a:lnSpc>
                <a:spcPct val="150000"/>
              </a:lnSpc>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Class C: </a:t>
            </a:r>
            <a:r>
              <a:rPr lang="en-US" sz="2400" dirty="0">
                <a:latin typeface="Times New Roman" panose="02020603050405020304" pitchFamily="18" charset="0"/>
                <a:cs typeface="Times New Roman" panose="02020603050405020304" pitchFamily="18" charset="0"/>
              </a:rPr>
              <a:t>allows 2 million networks, 254 hosts each.</a:t>
            </a:r>
          </a:p>
          <a:p>
            <a:pPr marL="228600" indent="0" algn="just">
              <a:lnSpc>
                <a:spcPct val="150000"/>
              </a:lnSpc>
              <a:buNone/>
            </a:pPr>
            <a:r>
              <a:rPr lang="en-US" sz="2400" dirty="0">
                <a:latin typeface="Times New Roman" panose="02020603050405020304" pitchFamily="18" charset="0"/>
                <a:cs typeface="Times New Roman" panose="02020603050405020304" pitchFamily="18" charset="0"/>
              </a:rPr>
              <a:t>The IP address start from </a:t>
            </a:r>
            <a:r>
              <a:rPr lang="en-US" sz="2400" dirty="0">
                <a:solidFill>
                  <a:srgbClr val="0070C0"/>
                </a:solidFill>
                <a:latin typeface="Times New Roman" panose="02020603050405020304" pitchFamily="18" charset="0"/>
                <a:cs typeface="Times New Roman" panose="02020603050405020304" pitchFamily="18" charset="0"/>
              </a:rPr>
              <a:t>192.0.0.0 to 223.255.255.255</a:t>
            </a:r>
            <a:r>
              <a:rPr lang="en-US" sz="2400" dirty="0">
                <a:latin typeface="Times New Roman" panose="02020603050405020304" pitchFamily="18" charset="0"/>
                <a:cs typeface="Times New Roman" panose="02020603050405020304" pitchFamily="18" charset="0"/>
              </a:rPr>
              <a:t>, and the mask address is </a:t>
            </a:r>
            <a:r>
              <a:rPr lang="en-US" sz="2400" b="1" dirty="0">
                <a:solidFill>
                  <a:srgbClr val="0070C0"/>
                </a:solidFill>
                <a:latin typeface="Times New Roman" panose="02020603050405020304" pitchFamily="18" charset="0"/>
                <a:cs typeface="Times New Roman" panose="02020603050405020304" pitchFamily="18" charset="0"/>
              </a:rPr>
              <a:t>255.255.255.0</a:t>
            </a:r>
            <a:endParaRPr lang="en-US" sz="2400" dirty="0">
              <a:solidFill>
                <a:srgbClr val="0070C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Class 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multicast networks The IP address start from  224.0.0.0 to 239.255.255.255.</a:t>
            </a:r>
          </a:p>
          <a:p>
            <a:pPr algn="just">
              <a:lnSpc>
                <a:spcPct val="150000"/>
              </a:lnSpc>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Class 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reserved for future use. From 240 to 255 and the 255.255.255.255 used for broadcast to all the subnet.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92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656"/>
            <a:ext cx="8229600" cy="432048"/>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1981200" y="908720"/>
            <a:ext cx="8229600" cy="5415880"/>
          </a:xfrm>
        </p:spPr>
        <p:txBody>
          <a:bodyPr>
            <a:normAutofit/>
          </a:bodyPr>
          <a:lstStyle/>
          <a:p>
            <a:pPr algn="just"/>
            <a:r>
              <a:rPr lang="en-US" sz="2000" dirty="0">
                <a:latin typeface="Times New Roman" panose="02020603050405020304" pitchFamily="18" charset="0"/>
                <a:cs typeface="Times New Roman" panose="02020603050405020304" pitchFamily="18" charset="0"/>
              </a:rPr>
              <a:t>One of the benefits of </a:t>
            </a:r>
            <a:r>
              <a:rPr lang="en-US" sz="2000" dirty="0" err="1">
                <a:latin typeface="Times New Roman" panose="02020603050405020304" pitchFamily="18" charset="0"/>
                <a:cs typeface="Times New Roman" panose="02020603050405020304" pitchFamily="18" charset="0"/>
              </a:rPr>
              <a:t>classful</a:t>
            </a:r>
            <a:r>
              <a:rPr lang="en-US" sz="2000" dirty="0">
                <a:latin typeface="Times New Roman" panose="02020603050405020304" pitchFamily="18" charset="0"/>
                <a:cs typeface="Times New Roman" panose="02020603050405020304" pitchFamily="18" charset="0"/>
              </a:rPr>
              <a:t> addresses is that they provide a hierarchy to the network through the use of the network ID. This translates into an efficient routing environment because it is easy for a router to determine what networks can be grouped together and treated as a single routing entry.</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t="3200" b="9515"/>
          <a:stretch/>
        </p:blipFill>
        <p:spPr bwMode="auto">
          <a:xfrm>
            <a:off x="2207569" y="2708920"/>
            <a:ext cx="7560839" cy="36156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069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48680"/>
            <a:ext cx="8229600" cy="492664"/>
          </a:xfrm>
        </p:spPr>
        <p:txBody>
          <a:bodyPr>
            <a:noAutofit/>
          </a:bodyPr>
          <a:lstStyle/>
          <a:p>
            <a:r>
              <a:rPr lang="en-US" sz="3600" dirty="0">
                <a:latin typeface="Times New Roman" panose="02020603050405020304" pitchFamily="18" charset="0"/>
                <a:cs typeface="Times New Roman" panose="02020603050405020304" pitchFamily="18" charset="0"/>
              </a:rPr>
              <a:t>Strategies to Conserve Addresses</a:t>
            </a:r>
          </a:p>
        </p:txBody>
      </p:sp>
      <p:sp>
        <p:nvSpPr>
          <p:cNvPr id="3" name="Content Placeholder 2"/>
          <p:cNvSpPr>
            <a:spLocks noGrp="1"/>
          </p:cNvSpPr>
          <p:nvPr>
            <p:ph idx="1"/>
          </p:nvPr>
        </p:nvSpPr>
        <p:spPr>
          <a:xfrm>
            <a:off x="1981200" y="1196752"/>
            <a:ext cx="8229600" cy="5127848"/>
          </a:xfrm>
        </p:spPr>
        <p:txBody>
          <a:bodyPr/>
          <a:lstStyle/>
          <a:p>
            <a:pPr algn="just"/>
            <a:r>
              <a:rPr lang="en-US" sz="2400" dirty="0">
                <a:latin typeface="Times New Roman" panose="02020603050405020304" pitchFamily="18" charset="0"/>
                <a:cs typeface="Times New Roman" panose="02020603050405020304" pitchFamily="18" charset="0"/>
              </a:rPr>
              <a:t>Several strategies have been developed and implemented to help the Internet community on how provides a good managing of IP addresses. These strategies help reduce the load on Internet routers and help administrators use globally unique IP addresses more efficiently. There are two common strategies, which are: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Private Addressing</a:t>
            </a:r>
          </a:p>
          <a:p>
            <a:pPr lvl="0" algn="just"/>
            <a:r>
              <a:rPr lang="en-US" sz="2400" dirty="0">
                <a:latin typeface="Times New Roman" panose="02020603050405020304" pitchFamily="18" charset="0"/>
                <a:cs typeface="Times New Roman" panose="02020603050405020304" pitchFamily="18" charset="0"/>
              </a:rPr>
              <a:t>Classless Inter-Domain Routing (CIDR)</a:t>
            </a:r>
          </a:p>
          <a:p>
            <a:pPr marL="0" indent="0" algn="just">
              <a:buNone/>
            </a:pPr>
            <a:endParaRPr lang="en-US" dirty="0"/>
          </a:p>
        </p:txBody>
      </p:sp>
    </p:spTree>
    <p:extLst>
      <p:ext uri="{BB962C8B-B14F-4D97-AF65-F5344CB8AC3E}">
        <p14:creationId xmlns:p14="http://schemas.microsoft.com/office/powerpoint/2010/main" val="297833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792088"/>
          </a:xfrm>
        </p:spPr>
        <p:txBody>
          <a:bodyPr>
            <a:normAutofit/>
          </a:bodyPr>
          <a:lstStyle/>
          <a:p>
            <a:r>
              <a:rPr lang="en-US" sz="3200" dirty="0">
                <a:latin typeface="Times New Roman" panose="02020603050405020304" pitchFamily="18" charset="0"/>
                <a:cs typeface="Times New Roman" panose="02020603050405020304" pitchFamily="18" charset="0"/>
              </a:rPr>
              <a:t>Private Address </a:t>
            </a:r>
          </a:p>
        </p:txBody>
      </p:sp>
      <p:sp>
        <p:nvSpPr>
          <p:cNvPr id="3" name="Content Placeholder 2"/>
          <p:cNvSpPr>
            <a:spLocks noGrp="1"/>
          </p:cNvSpPr>
          <p:nvPr>
            <p:ph idx="1"/>
          </p:nvPr>
        </p:nvSpPr>
        <p:spPr>
          <a:xfrm>
            <a:off x="1981200" y="1052736"/>
            <a:ext cx="8229600" cy="5271864"/>
          </a:xfrm>
        </p:spPr>
        <p:txBody>
          <a:bodyPr>
            <a:normAutofit/>
          </a:bodyPr>
          <a:lstStyle/>
          <a:p>
            <a:pPr algn="just"/>
            <a:r>
              <a:rPr lang="en-US" sz="2000" dirty="0">
                <a:latin typeface="Times New Roman" panose="02020603050405020304" pitchFamily="18" charset="0"/>
                <a:cs typeface="Times New Roman" panose="02020603050405020304" pitchFamily="18" charset="0"/>
              </a:rPr>
              <a:t>It means If the internetwork is limited to one organization, the IP addresses need only be unique within that organization. Only networks that interface with public networks such as the Internet need public addresses. Using public addresses on the outside and private addresses for inside networks is very effective.</a:t>
            </a:r>
          </a:p>
          <a:p>
            <a:pPr marL="0" indent="0" algn="just">
              <a:buNone/>
            </a:pPr>
            <a:r>
              <a:rPr lang="en-US" sz="2000" b="1" dirty="0">
                <a:solidFill>
                  <a:srgbClr val="0070C0"/>
                </a:solidFill>
                <a:latin typeface="Times New Roman" panose="02020603050405020304" pitchFamily="18" charset="0"/>
                <a:cs typeface="Times New Roman" panose="02020603050405020304" pitchFamily="18" charset="0"/>
              </a:rPr>
              <a:t>Private Addresses:-</a:t>
            </a:r>
          </a:p>
          <a:p>
            <a:pPr marL="0" indent="0">
              <a:buNone/>
            </a:pPr>
            <a:r>
              <a:rPr lang="en-US" sz="2000" dirty="0">
                <a:latin typeface="Times New Roman" panose="02020603050405020304" pitchFamily="18" charset="0"/>
                <a:cs typeface="Times New Roman" panose="02020603050405020304" pitchFamily="18" charset="0"/>
              </a:rPr>
              <a:t>RFC1918 designates three ranges of IP addresses as private:</a:t>
            </a:r>
          </a:p>
          <a:p>
            <a:r>
              <a:rPr lang="en-US" sz="2000" dirty="0">
                <a:latin typeface="Times New Roman" panose="02020603050405020304" pitchFamily="18" charset="0"/>
                <a:cs typeface="Times New Roman" panose="02020603050405020304" pitchFamily="18" charset="0"/>
              </a:rPr>
              <a:t> 10.0.0.0 through 10.255.255.255</a:t>
            </a:r>
          </a:p>
          <a:p>
            <a:r>
              <a:rPr lang="en-US" sz="2000" dirty="0">
                <a:latin typeface="Times New Roman" panose="02020603050405020304" pitchFamily="18" charset="0"/>
                <a:cs typeface="Times New Roman" panose="02020603050405020304" pitchFamily="18" charset="0"/>
              </a:rPr>
              <a:t> 172.16.0.0 through 172.31.255.255</a:t>
            </a:r>
          </a:p>
          <a:p>
            <a:r>
              <a:rPr lang="en-US" sz="2000" dirty="0">
                <a:latin typeface="Times New Roman" panose="02020603050405020304" pitchFamily="18" charset="0"/>
                <a:cs typeface="Times New Roman" panose="02020603050405020304" pitchFamily="18" charset="0"/>
              </a:rPr>
              <a:t> 192.168.0.0 through 192.168.255.255</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23592" y="4581129"/>
            <a:ext cx="7200800" cy="1899474"/>
          </a:xfrm>
          <a:prstGeom prst="rect">
            <a:avLst/>
          </a:prstGeom>
        </p:spPr>
      </p:pic>
    </p:spTree>
    <p:extLst>
      <p:ext uri="{BB962C8B-B14F-4D97-AF65-F5344CB8AC3E}">
        <p14:creationId xmlns:p14="http://schemas.microsoft.com/office/powerpoint/2010/main" val="54396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196" y="404664"/>
            <a:ext cx="8229600" cy="576064"/>
          </a:xfrm>
        </p:spPr>
        <p:txBody>
          <a:bodyPr>
            <a:normAutofit/>
          </a:bodyPr>
          <a:lstStyle/>
          <a:p>
            <a:r>
              <a:rPr lang="en-US" sz="3200" dirty="0">
                <a:latin typeface="Times New Roman" panose="02020603050405020304" pitchFamily="18" charset="0"/>
                <a:cs typeface="Times New Roman" panose="02020603050405020304" pitchFamily="18" charset="0"/>
              </a:rPr>
              <a:t>Cont…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03512" y="980728"/>
            <a:ext cx="8712968" cy="5688632"/>
          </a:xfrm>
          <a:prstGeom prst="rect">
            <a:avLst/>
          </a:prstGeom>
          <a:noFill/>
          <a:ln>
            <a:noFill/>
          </a:ln>
        </p:spPr>
      </p:pic>
    </p:spTree>
    <p:extLst>
      <p:ext uri="{BB962C8B-B14F-4D97-AF65-F5344CB8AC3E}">
        <p14:creationId xmlns:p14="http://schemas.microsoft.com/office/powerpoint/2010/main" val="165496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4704"/>
          </a:xfrm>
        </p:spPr>
        <p:txBody>
          <a:bodyPr>
            <a:normAutofit/>
          </a:bodyPr>
          <a:lstStyle/>
          <a:p>
            <a:r>
              <a:rPr lang="en-US" sz="3200"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1981200" y="764704"/>
            <a:ext cx="8229600" cy="5559896"/>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two ways to convert the private address to public address: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Network Address Translation (NAT).</a:t>
            </a:r>
          </a:p>
          <a:p>
            <a:pPr marL="0" indent="0" algn="just">
              <a:buNone/>
            </a:pPr>
            <a:r>
              <a:rPr lang="en-US" sz="2000" dirty="0">
                <a:latin typeface="Times New Roman" panose="02020603050405020304" pitchFamily="18" charset="0"/>
                <a:cs typeface="Times New Roman" panose="02020603050405020304" pitchFamily="18" charset="0"/>
              </a:rPr>
              <a:t>This technique has been used to convert the private address to public address, the </a:t>
            </a:r>
            <a:r>
              <a:rPr lang="en-US" sz="2000" b="1" dirty="0">
                <a:solidFill>
                  <a:srgbClr val="0070C0"/>
                </a:solidFill>
                <a:latin typeface="Times New Roman" panose="02020603050405020304" pitchFamily="18" charset="0"/>
                <a:cs typeface="Times New Roman" panose="02020603050405020304" pitchFamily="18" charset="0"/>
              </a:rPr>
              <a:t>NAT</a:t>
            </a:r>
            <a:r>
              <a:rPr lang="en-US" sz="2000" dirty="0">
                <a:latin typeface="Times New Roman" panose="02020603050405020304" pitchFamily="18" charset="0"/>
                <a:cs typeface="Times New Roman" panose="02020603050405020304" pitchFamily="18" charset="0"/>
              </a:rPr>
              <a:t> allowing us to access the internet and get services. The basic idea, is that technique used pool of public addresses and assign for each private address one public address. Thus, this way is inefficient due to the fact that there are cost and delay associated with this operation. </a:t>
            </a:r>
            <a:r>
              <a:rPr lang="en-US" sz="2000" dirty="0">
                <a:solidFill>
                  <a:srgbClr val="0070C0"/>
                </a:solidFill>
                <a:latin typeface="Times New Roman" panose="02020603050405020304" pitchFamily="18" charset="0"/>
                <a:cs typeface="Times New Roman" panose="02020603050405020304" pitchFamily="18" charset="0"/>
              </a:rPr>
              <a:t>The table and the figure below show how the NAT make the mapping.</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61860019"/>
              </p:ext>
            </p:extLst>
          </p:nvPr>
        </p:nvGraphicFramePr>
        <p:xfrm>
          <a:off x="2135560" y="3717032"/>
          <a:ext cx="4104456" cy="902972"/>
        </p:xfrm>
        <a:graphic>
          <a:graphicData uri="http://schemas.openxmlformats.org/drawingml/2006/table">
            <a:tbl>
              <a:tblPr firstRow="1" firstCol="1" bandRow="1">
                <a:tableStyleId>{5C22544A-7EE6-4342-B048-85BDC9FD1C3A}</a:tableStyleId>
              </a:tblPr>
              <a:tblGrid>
                <a:gridCol w="1725061">
                  <a:extLst>
                    <a:ext uri="{9D8B030D-6E8A-4147-A177-3AD203B41FA5}">
                      <a16:colId xmlns:a16="http://schemas.microsoft.com/office/drawing/2014/main" val="20000"/>
                    </a:ext>
                  </a:extLst>
                </a:gridCol>
                <a:gridCol w="2379395">
                  <a:extLst>
                    <a:ext uri="{9D8B030D-6E8A-4147-A177-3AD203B41FA5}">
                      <a16:colId xmlns:a16="http://schemas.microsoft.com/office/drawing/2014/main" val="20001"/>
                    </a:ext>
                  </a:extLst>
                </a:gridCol>
              </a:tblGrid>
              <a:tr h="86934">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Private Address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Public Address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192.68.5.1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952500" algn="l"/>
                        </a:tabLst>
                      </a:pPr>
                      <a:r>
                        <a:rPr lang="en-US" sz="1400">
                          <a:effectLst/>
                          <a:latin typeface="Times New Roman" panose="02020603050405020304" pitchFamily="18" charset="0"/>
                          <a:cs typeface="Times New Roman" panose="02020603050405020304" pitchFamily="18" charset="0"/>
                        </a:rPr>
                        <a:t>200.1.1.2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192.68.5.2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200.1.1.3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192.68.5.3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200.1.1.3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pic>
        <p:nvPicPr>
          <p:cNvPr id="5" name="Picture 4"/>
          <p:cNvPicPr/>
          <p:nvPr/>
        </p:nvPicPr>
        <p:blipFill>
          <a:blip r:embed="rId2" cstate="print"/>
          <a:srcRect/>
          <a:stretch>
            <a:fillRect/>
          </a:stretch>
        </p:blipFill>
        <p:spPr bwMode="auto">
          <a:xfrm>
            <a:off x="4292549" y="4869160"/>
            <a:ext cx="5943600" cy="1809750"/>
          </a:xfrm>
          <a:prstGeom prst="rect">
            <a:avLst/>
          </a:prstGeom>
          <a:noFill/>
          <a:ln w="9525">
            <a:noFill/>
            <a:miter lim="800000"/>
            <a:headEnd/>
            <a:tailEnd/>
          </a:ln>
        </p:spPr>
      </p:pic>
    </p:spTree>
    <p:extLst>
      <p:ext uri="{BB962C8B-B14F-4D97-AF65-F5344CB8AC3E}">
        <p14:creationId xmlns:p14="http://schemas.microsoft.com/office/powerpoint/2010/main" val="157975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8640"/>
            <a:ext cx="8229600" cy="720080"/>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1981200" y="908720"/>
            <a:ext cx="8507288" cy="5832648"/>
          </a:xfrm>
        </p:spPr>
        <p:txBody>
          <a:bodyPr>
            <a:normAutofit/>
          </a:bodyPr>
          <a:lstStyle/>
          <a:p>
            <a:pPr marL="514350" indent="-514350">
              <a:buFont typeface="+mj-lt"/>
              <a:buAutoNum type="arabicPeriod" startAt="2"/>
            </a:pPr>
            <a:r>
              <a:rPr lang="en-US" sz="2400" b="1" dirty="0">
                <a:solidFill>
                  <a:srgbClr val="0070C0"/>
                </a:solidFill>
                <a:latin typeface="Times New Roman" panose="02020603050405020304" pitchFamily="18" charset="0"/>
                <a:cs typeface="Times New Roman" panose="02020603050405020304" pitchFamily="18" charset="0"/>
              </a:rPr>
              <a:t>Port Address Translation (PAT).</a:t>
            </a:r>
            <a:endParaRPr lang="en-US" sz="24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It’s another technique used to convert the private address to public. During PAT, each computer on LAN is translated to the same IP address (public), but with a different port number assignment. This way is much better than the NAT because we can use one public address to translate any private address, therefore we saved the cost. The table below shows the process of the PAT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port address will be any random number in the allowed range, that the device created it when wants to access the internet. </a:t>
            </a:r>
          </a:p>
          <a:p>
            <a:r>
              <a:rPr lang="en-US" sz="2000" dirty="0">
                <a:latin typeface="Times New Roman" panose="02020603050405020304" pitchFamily="18" charset="0"/>
                <a:cs typeface="Times New Roman" panose="02020603050405020304" pitchFamily="18" charset="0"/>
              </a:rPr>
              <a:t>The packet will contain the port number that assign to the device that wants to access the internet and through this port number, the router when get the response message will translate it and make map this message to it is private address based on the port number. </a:t>
            </a:r>
          </a:p>
          <a:p>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8102873"/>
              </p:ext>
            </p:extLst>
          </p:nvPr>
        </p:nvGraphicFramePr>
        <p:xfrm>
          <a:off x="3215680" y="3356993"/>
          <a:ext cx="5937250" cy="936105"/>
        </p:xfrm>
        <a:graphic>
          <a:graphicData uri="http://schemas.openxmlformats.org/drawingml/2006/table">
            <a:tbl>
              <a:tblPr firstRow="1" firstCol="1" bandRow="1">
                <a:tableStyleId>{5C22544A-7EE6-4342-B048-85BDC9FD1C3A}</a:tableStyleId>
              </a:tblPr>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tblGrid>
              <a:tr h="312035">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Private Address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Port address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Public Address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Port Number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12035">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192.68.1.3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50133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200.0.1.2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2035">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192.68.1.5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63887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a:effectLst/>
                          <a:latin typeface="Times New Roman" panose="02020603050405020304" pitchFamily="18" charset="0"/>
                          <a:cs typeface="Times New Roman" panose="02020603050405020304" pitchFamily="18" charset="0"/>
                        </a:rPr>
                        <a:t>200.0.1.2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2690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492664"/>
          </a:xfrm>
        </p:spPr>
        <p:txBody>
          <a:bodyPr>
            <a:noAutofit/>
          </a:bodyPr>
          <a:lstStyle/>
          <a:p>
            <a:r>
              <a:rPr lang="en-US" sz="3200" dirty="0">
                <a:latin typeface="Times New Roman" panose="02020603050405020304" pitchFamily="18" charset="0"/>
                <a:cs typeface="Times New Roman" panose="02020603050405020304" pitchFamily="18" charset="0"/>
              </a:rPr>
              <a:t>Addressing without Subnets</a:t>
            </a:r>
          </a:p>
        </p:txBody>
      </p:sp>
      <p:sp>
        <p:nvSpPr>
          <p:cNvPr id="3" name="Content Placeholder 2"/>
          <p:cNvSpPr>
            <a:spLocks noGrp="1"/>
          </p:cNvSpPr>
          <p:nvPr>
            <p:ph idx="1"/>
          </p:nvPr>
        </p:nvSpPr>
        <p:spPr>
          <a:xfrm>
            <a:off x="1981200" y="1340768"/>
            <a:ext cx="8229600" cy="4983832"/>
          </a:xfrm>
        </p:spPr>
        <p:txBody>
          <a:bodyPr>
            <a:normAutofit/>
          </a:bodyPr>
          <a:lstStyle/>
          <a:p>
            <a:r>
              <a:rPr lang="en-US" sz="2000" dirty="0">
                <a:latin typeface="Times New Roman" panose="02020603050405020304" pitchFamily="18" charset="0"/>
                <a:cs typeface="Times New Roman" panose="02020603050405020304" pitchFamily="18" charset="0"/>
              </a:rPr>
              <a:t>If we have a class B with a Flat Network, the number of host will be more than 2</a:t>
            </a:r>
            <a:r>
              <a:rPr lang="en-US" sz="2000" baseline="30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=65536 hosts,</a:t>
            </a:r>
          </a:p>
          <a:p>
            <a:r>
              <a:rPr lang="en-US" sz="2000" dirty="0">
                <a:latin typeface="Times New Roman" panose="02020603050405020304" pitchFamily="18" charset="0"/>
                <a:cs typeface="Times New Roman" panose="02020603050405020304" pitchFamily="18" charset="0"/>
              </a:rPr>
              <a:t>So the problem is here, that managing this network with this number of host is too tricky and the performance of this network will get down because of the heavy load. In other word, any single broadcast can slowdown the network.</a:t>
            </a:r>
            <a:r>
              <a:rPr lang="en-US" sz="2000" strike="sngStrike"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the solution is the </a:t>
            </a:r>
            <a:r>
              <a:rPr lang="en-US" sz="2000" dirty="0">
                <a:solidFill>
                  <a:srgbClr val="0070C0"/>
                </a:solidFill>
                <a:latin typeface="Times New Roman" panose="02020603050405020304" pitchFamily="18" charset="0"/>
                <a:cs typeface="Times New Roman" panose="02020603050405020304" pitchFamily="18" charset="0"/>
              </a:rPr>
              <a:t>subnetting</a:t>
            </a:r>
            <a:r>
              <a:rPr lang="en-US" sz="2000" dirty="0">
                <a:latin typeface="Times New Roman" panose="02020603050405020304" pitchFamily="18" charset="0"/>
                <a:cs typeface="Times New Roman" panose="02020603050405020304" pitchFamily="18" charset="0"/>
              </a:rPr>
              <a:t>. Subnetting means divide or separate the single network into multiple networks that can reduce the loading from one network.</a:t>
            </a:r>
          </a:p>
          <a:p>
            <a:r>
              <a:rPr lang="en-US" sz="2000" dirty="0">
                <a:solidFill>
                  <a:srgbClr val="0070C0"/>
                </a:solidFill>
                <a:latin typeface="Times New Roman" panose="02020603050405020304" pitchFamily="18" charset="0"/>
                <a:cs typeface="Times New Roman" panose="02020603050405020304" pitchFamily="18" charset="0"/>
              </a:rPr>
              <a:t>The advantage of using subnetting is:-</a:t>
            </a:r>
          </a:p>
          <a:p>
            <a:pPr marL="0" indent="0">
              <a:buNone/>
            </a:pPr>
            <a:r>
              <a:rPr lang="en-US" sz="2000" dirty="0">
                <a:latin typeface="Times New Roman" panose="02020603050405020304" pitchFamily="18" charset="0"/>
                <a:cs typeface="Times New Roman" panose="02020603050405020304" pitchFamily="18" charset="0"/>
              </a:rPr>
              <a:t>    1. Reduce the traffic and the increase the performance.</a:t>
            </a:r>
          </a:p>
          <a:p>
            <a:pPr marL="0" indent="0">
              <a:buNone/>
            </a:pPr>
            <a:r>
              <a:rPr lang="en-US" sz="2000" dirty="0">
                <a:latin typeface="Times New Roman" panose="02020603050405020304" pitchFamily="18" charset="0"/>
                <a:cs typeface="Times New Roman" panose="02020603050405020304" pitchFamily="18" charset="0"/>
              </a:rPr>
              <a:t>    2. The smaller network can easier to manage.</a:t>
            </a: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474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648"/>
            <a:ext cx="8229600" cy="576064"/>
          </a:xfrm>
        </p:spPr>
        <p:txBody>
          <a:bodyPr>
            <a:normAutofit fontScale="90000"/>
          </a:bodyPr>
          <a:lstStyle/>
          <a:p>
            <a:r>
              <a:rPr lang="en-US" sz="3600" dirty="0">
                <a:latin typeface="Times New Roman" panose="02020603050405020304" pitchFamily="18" charset="0"/>
                <a:cs typeface="Times New Roman" panose="02020603050405020304" pitchFamily="18" charset="0"/>
              </a:rPr>
              <a:t>Subnetting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980728"/>
            <a:ext cx="8229600" cy="5343872"/>
          </a:xfrm>
        </p:spPr>
        <p:txBody>
          <a:bodyPr>
            <a:normAutofit/>
          </a:bodyPr>
          <a:lstStyle/>
          <a:p>
            <a:pPr lvl="0" algn="just"/>
            <a:r>
              <a:rPr lang="en-US" sz="2400" dirty="0">
                <a:latin typeface="Times New Roman" panose="02020603050405020304" pitchFamily="18" charset="0"/>
                <a:cs typeface="Times New Roman" panose="02020603050405020304" pitchFamily="18" charset="0"/>
              </a:rPr>
              <a:t>As the number of distinct local networks grows, managing them become a serious headache. Every time a new network is installed the system administrator must contact NIC to get a new network number.</a:t>
            </a:r>
          </a:p>
          <a:p>
            <a:pPr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The solution to the problem is to allow a network to be split into several independent parts for internal use but still act like a single network to the outside world. In the internet literature these parts are called </a:t>
            </a:r>
            <a:r>
              <a:rPr lang="en-US" sz="2400" b="1" dirty="0">
                <a:solidFill>
                  <a:srgbClr val="0070C0"/>
                </a:solidFill>
                <a:latin typeface="Times New Roman" panose="02020603050405020304" pitchFamily="18" charset="0"/>
                <a:cs typeface="Times New Roman" panose="02020603050405020304" pitchFamily="18" charset="0"/>
              </a:rPr>
              <a:t>subnets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75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6712"/>
            <a:ext cx="8229600" cy="504056"/>
          </a:xfrm>
        </p:spPr>
        <p:txBody>
          <a:bodyPr>
            <a:noAutofit/>
          </a:bodyPr>
          <a:lstStyle/>
          <a:p>
            <a:r>
              <a:rPr lang="en-US" sz="3200" dirty="0">
                <a:latin typeface="Times New Roman" panose="02020603050405020304" pitchFamily="18" charset="0"/>
                <a:cs typeface="Times New Roman" panose="02020603050405020304" pitchFamily="18" charset="0"/>
              </a:rPr>
              <a:t>Subnet masks:-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96752"/>
            <a:ext cx="8229600" cy="5127848"/>
          </a:xfrm>
        </p:spPr>
        <p:txBody>
          <a:bodyPr>
            <a:normAutofit/>
          </a:bodyPr>
          <a:lstStyle/>
          <a:p>
            <a:pPr algn="just"/>
            <a:r>
              <a:rPr lang="en-US" sz="2000" dirty="0">
                <a:latin typeface="Times New Roman" panose="02020603050405020304" pitchFamily="18" charset="0"/>
                <a:cs typeface="Times New Roman" panose="02020603050405020304" pitchFamily="18" charset="0"/>
              </a:rPr>
              <a:t>A mask is a 32-bit binary number that is expressed in dotted decimal notation. By default, a mask contains two fields, the network field and the host field. These correspond to the network number and the locally administered part of the network address. When an administrator subnets, they are adjusting the way they view the IP address. Table 1: Default masks for classful addressing</a:t>
            </a:r>
          </a:p>
          <a:p>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95600" y="3573016"/>
            <a:ext cx="7128792" cy="2448272"/>
          </a:xfrm>
          <a:prstGeom prst="rect">
            <a:avLst/>
          </a:prstGeom>
        </p:spPr>
      </p:pic>
    </p:spTree>
    <p:extLst>
      <p:ext uri="{BB962C8B-B14F-4D97-AF65-F5344CB8AC3E}">
        <p14:creationId xmlns:p14="http://schemas.microsoft.com/office/powerpoint/2010/main" val="385821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09" y="476672"/>
            <a:ext cx="8229600" cy="648072"/>
          </a:xfrm>
        </p:spPr>
        <p:txBody>
          <a:bodyPr>
            <a:normAutofit fontScale="90000"/>
          </a:bodyPr>
          <a:lstStyle/>
          <a:p>
            <a:r>
              <a:rPr lang="en-US" sz="5400" dirty="0">
                <a:latin typeface="Times New Roman" panose="02020603050405020304" pitchFamily="18" charset="0"/>
                <a:cs typeface="Times New Roman" panose="02020603050405020304" pitchFamily="18" charset="0"/>
              </a:rPr>
              <a:t>The Internet Protocol (IP)</a:t>
            </a:r>
            <a:endParaRPr lang="en-US" dirty="0"/>
          </a:p>
        </p:txBody>
      </p:sp>
      <p:sp>
        <p:nvSpPr>
          <p:cNvPr id="3" name="Content Placeholder 2"/>
          <p:cNvSpPr>
            <a:spLocks noGrp="1"/>
          </p:cNvSpPr>
          <p:nvPr>
            <p:ph idx="1"/>
          </p:nvPr>
        </p:nvSpPr>
        <p:spPr>
          <a:xfrm>
            <a:off x="695400" y="1340768"/>
            <a:ext cx="10801200" cy="4968552"/>
          </a:xfrm>
        </p:spPr>
        <p:txBody>
          <a:bodyPr>
            <a:normAutofit/>
          </a:bodyPr>
          <a:lstStyle/>
          <a:p>
            <a:r>
              <a:rPr lang="en-US" sz="2400" dirty="0">
                <a:latin typeface="Times New Roman" panose="02020603050405020304" pitchFamily="18" charset="0"/>
                <a:cs typeface="Times New Roman" panose="02020603050405020304" pitchFamily="18" charset="0"/>
              </a:rPr>
              <a:t>The Internet Protocol is the corner-stone of the TCP/IP</a:t>
            </a:r>
          </a:p>
          <a:p>
            <a:pPr marL="0" indent="0">
              <a:buNone/>
            </a:pPr>
            <a:r>
              <a:rPr lang="en-US" sz="2400" dirty="0">
                <a:latin typeface="Times New Roman" panose="02020603050405020304" pitchFamily="18" charset="0"/>
                <a:cs typeface="Times New Roman" panose="02020603050405020304" pitchFamily="18" charset="0"/>
              </a:rPr>
              <a:t>    architecture. All computers in the Internet understand IP.</a:t>
            </a:r>
          </a:p>
          <a:p>
            <a:r>
              <a:rPr lang="en-US" sz="2400" dirty="0">
                <a:latin typeface="Times New Roman" panose="02020603050405020304" pitchFamily="18" charset="0"/>
                <a:cs typeface="Times New Roman" panose="02020603050405020304" pitchFamily="18" charset="0"/>
              </a:rPr>
              <a:t>The main tasks of IP are: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addressing </a:t>
            </a:r>
            <a:r>
              <a:rPr lang="en-US" sz="2400" dirty="0">
                <a:latin typeface="Times New Roman" panose="02020603050405020304" pitchFamily="18" charset="0"/>
                <a:cs typeface="Times New Roman" panose="02020603050405020304" pitchFamily="18" charset="0"/>
              </a:rPr>
              <a:t>of the computers, and the </a:t>
            </a:r>
            <a:r>
              <a:rPr lang="en-US" sz="2400" b="1" dirty="0">
                <a:solidFill>
                  <a:srgbClr val="0070C0"/>
                </a:solidFill>
                <a:latin typeface="Times New Roman" panose="02020603050405020304" pitchFamily="18" charset="0"/>
                <a:cs typeface="Times New Roman" panose="02020603050405020304" pitchFamily="18" charset="0"/>
              </a:rPr>
              <a:t>fragmentation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packets.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There are two types of Internet Protocol:</a:t>
            </a:r>
          </a:p>
          <a:p>
            <a:pPr marL="0" indent="0">
              <a:buNone/>
            </a:pPr>
            <a:endParaRPr lang="en-US" sz="24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Internet Protocol version 4 (IPv4): </a:t>
            </a:r>
            <a:r>
              <a:rPr lang="en-US" sz="2000" dirty="0">
                <a:latin typeface="Times New Roman" panose="02020603050405020304" pitchFamily="18" charset="0"/>
                <a:cs typeface="Times New Roman" panose="02020603050405020304" pitchFamily="18" charset="0"/>
              </a:rPr>
              <a:t>currently used version of Internet Protocol. </a:t>
            </a:r>
          </a:p>
          <a:p>
            <a:pPr marL="0" indent="0">
              <a:buNone/>
            </a:pP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Internet Protocol version 6 (IPv6): </a:t>
            </a:r>
            <a:r>
              <a:rPr lang="en-US" sz="2000" dirty="0">
                <a:latin typeface="Times New Roman" panose="02020603050405020304" pitchFamily="18" charset="0"/>
                <a:cs typeface="Times New Roman" panose="02020603050405020304" pitchFamily="18" charset="0"/>
              </a:rPr>
              <a:t>the upcoming replacement for IPv4. It contains some major improvements and new features.</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46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04664"/>
            <a:ext cx="8229600" cy="432048"/>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1981200" y="836712"/>
            <a:ext cx="8229600" cy="5487888"/>
          </a:xfrm>
        </p:spPr>
        <p:txBody>
          <a:bodyPr>
            <a:normAutofit lnSpcReduction="10000"/>
          </a:bodyPr>
          <a:lstStyle/>
          <a:p>
            <a:pPr lvl="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Routers and hosts still assume class subnet masks by default:</a:t>
            </a:r>
            <a:endParaRPr lang="en-US"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Class A	/8	255.0.0.0</a:t>
            </a:r>
            <a:endParaRPr lang="en-US"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Class B	/16	255.255.0.0</a:t>
            </a:r>
            <a:endParaRPr lang="en-US"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Class C	/24	255.255.255.0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figure below gives an example to class C mask address: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first three octets represent the network part and the last octet represent the host part.</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639616" y="2996952"/>
            <a:ext cx="6408712" cy="2186362"/>
          </a:xfrm>
          <a:prstGeom prst="rect">
            <a:avLst/>
          </a:prstGeom>
        </p:spPr>
      </p:pic>
    </p:spTree>
    <p:extLst>
      <p:ext uri="{BB962C8B-B14F-4D97-AF65-F5344CB8AC3E}">
        <p14:creationId xmlns:p14="http://schemas.microsoft.com/office/powerpoint/2010/main" val="379437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04664"/>
            <a:ext cx="8229600" cy="432048"/>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p:sp>
        <p:nvSpPr>
          <p:cNvPr id="5" name="Content Placeholder 4"/>
          <p:cNvSpPr>
            <a:spLocks noGrp="1"/>
          </p:cNvSpPr>
          <p:nvPr>
            <p:ph idx="1"/>
          </p:nvPr>
        </p:nvSpPr>
        <p:spPr>
          <a:xfrm>
            <a:off x="1981200" y="836712"/>
            <a:ext cx="8229600" cy="5832648"/>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There three important things that should be taken into our account when we thinking about subnetting:-</a:t>
            </a:r>
          </a:p>
          <a:p>
            <a:pPr marL="457200" indent="-457200" algn="just">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Network address – the first one</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Broadcast address – the last one</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Host addresses – everything in between</a:t>
            </a:r>
          </a:p>
          <a:p>
            <a:pPr marL="0" indent="0" algn="just">
              <a:lnSpc>
                <a:spcPct val="150000"/>
              </a:lnSpc>
              <a:buNone/>
            </a:pP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As well as, to find the number of hosts per subnet. We can use formal 2</a:t>
            </a:r>
            <a:r>
              <a:rPr lang="en-US" sz="2000" baseline="30000"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-2, where (x) is the number of  unmasked bits (0’s)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89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04664"/>
            <a:ext cx="8229600" cy="432048"/>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981200" y="836712"/>
                <a:ext cx="8229600" cy="583264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For example, in 11000000, the number of zeros gives us </a:t>
                </a:r>
                <a:r>
                  <a:rPr lang="en-US" sz="2000" dirty="0"/>
                  <a:t>2</a:t>
                </a:r>
                <a:r>
                  <a:rPr lang="en-US" sz="2000" baseline="30000" dirty="0"/>
                  <a:t>6</a:t>
                </a:r>
                <a:r>
                  <a:rPr lang="en-US" sz="2000" dirty="0">
                    <a:latin typeface="Times New Roman" panose="02020603050405020304" pitchFamily="18" charset="0"/>
                    <a:cs typeface="Times New Roman" panose="02020603050405020304" pitchFamily="18" charset="0"/>
                  </a:rPr>
                  <a:t> – 2 =62 hosts. In this example, there are 62 hosts per subnet and we make subtract because the first IP address reserve for the network address and the last one for the network broadcast.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While when we want to find number of networks, we can use this formal 2</a:t>
                </a:r>
                <a:r>
                  <a:rPr lang="en-US" sz="2000" baseline="30000" dirty="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p>
                <a:pPr marL="282575" indent="0" algn="just">
                  <a:lnSpc>
                    <a:spcPct val="150000"/>
                  </a:lnSpc>
                  <a:buNone/>
                </a:pPr>
                <a:r>
                  <a:rPr lang="en-US" sz="2000" dirty="0">
                    <a:latin typeface="Times New Roman" panose="02020603050405020304" pitchFamily="18" charset="0"/>
                    <a:cs typeface="Times New Roman" panose="02020603050405020304" pitchFamily="18" charset="0"/>
                  </a:rPr>
                  <a:t>Where Y represent the number of masked bits, (1’s). For example, in 11000000, the number of ones gives us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=4</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81200" y="836712"/>
                <a:ext cx="8229600" cy="5832648"/>
              </a:xfrm>
              <a:blipFill>
                <a:blip r:embed="rId2"/>
                <a:stretch>
                  <a:fillRect l="-667" r="-741"/>
                </a:stretch>
              </a:blipFill>
            </p:spPr>
            <p:txBody>
              <a:bodyPr/>
              <a:lstStyle/>
              <a:p>
                <a:r>
                  <a:rPr lang="en-US">
                    <a:noFill/>
                  </a:rPr>
                  <a:t> </a:t>
                </a:r>
              </a:p>
            </p:txBody>
          </p:sp>
        </mc:Fallback>
      </mc:AlternateContent>
    </p:spTree>
    <p:extLst>
      <p:ext uri="{BB962C8B-B14F-4D97-AF65-F5344CB8AC3E}">
        <p14:creationId xmlns:p14="http://schemas.microsoft.com/office/powerpoint/2010/main" val="64019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564672"/>
          </a:xfrm>
        </p:spPr>
        <p:txBody>
          <a:bodyPr>
            <a:noAutofit/>
          </a:bodyPr>
          <a:lstStyle/>
          <a:p>
            <a:r>
              <a:rPr lang="en-US" sz="3200" dirty="0">
                <a:latin typeface="Times New Roman" panose="02020603050405020304" pitchFamily="18" charset="0"/>
                <a:cs typeface="Times New Roman" panose="02020603050405020304" pitchFamily="18" charset="0"/>
              </a:rPr>
              <a:t>Reserved and Restricted Addresses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908720"/>
            <a:ext cx="8435280" cy="5415880"/>
          </a:xfrm>
        </p:spPr>
        <p:txBody>
          <a:bodyPr>
            <a:normAutofit/>
          </a:bodyPr>
          <a:lstStyle/>
          <a:p>
            <a:pPr algn="just"/>
            <a:r>
              <a:rPr lang="en-US" sz="2400" dirty="0">
                <a:latin typeface="Times New Roman" panose="02020603050405020304" pitchFamily="18" charset="0"/>
                <a:cs typeface="Times New Roman" panose="02020603050405020304" pitchFamily="18" charset="0"/>
              </a:rPr>
              <a:t>In any subnet, there are certain addresses that cannot be assigned to an individual device because they have a special purpose. The subnet address is the first address in a range that identifies the subnet. The broadcast address is the last address in the range, and all hosts on the subnet receive traffic if anything is sent to it.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Assume that a subnet address is </a:t>
            </a:r>
            <a:r>
              <a:rPr lang="en-US" sz="2400" b="1" dirty="0">
                <a:solidFill>
                  <a:srgbClr val="0070C0"/>
                </a:solidFill>
                <a:latin typeface="Times New Roman" panose="02020603050405020304" pitchFamily="18" charset="0"/>
                <a:cs typeface="Times New Roman" panose="02020603050405020304" pitchFamily="18" charset="0"/>
              </a:rPr>
              <a:t>172.31.9.0</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a mask of </a:t>
            </a:r>
            <a:r>
              <a:rPr lang="en-US" sz="2400" b="1" dirty="0">
                <a:solidFill>
                  <a:srgbClr val="0070C0"/>
                </a:solidFill>
                <a:latin typeface="Times New Roman" panose="02020603050405020304" pitchFamily="18" charset="0"/>
                <a:cs typeface="Times New Roman" panose="02020603050405020304" pitchFamily="18" charset="0"/>
              </a:rPr>
              <a:t>255.255.255.0</a:t>
            </a:r>
            <a:r>
              <a:rPr lang="en-US" sz="2400" dirty="0">
                <a:latin typeface="Times New Roman" panose="02020603050405020304" pitchFamily="18" charset="0"/>
                <a:cs typeface="Times New Roman" panose="02020603050405020304" pitchFamily="18" charset="0"/>
              </a:rPr>
              <a:t>. The subnet address is </a:t>
            </a:r>
            <a:r>
              <a:rPr lang="en-US" sz="2400" b="1" dirty="0">
                <a:solidFill>
                  <a:srgbClr val="0070C0"/>
                </a:solidFill>
                <a:latin typeface="Times New Roman" panose="02020603050405020304" pitchFamily="18" charset="0"/>
                <a:cs typeface="Times New Roman" panose="02020603050405020304" pitchFamily="18" charset="0"/>
              </a:rPr>
              <a:t>172.31.9.0</a:t>
            </a:r>
            <a:r>
              <a:rPr lang="en-US" sz="2400" dirty="0">
                <a:latin typeface="Times New Roman" panose="02020603050405020304" pitchFamily="18" charset="0"/>
                <a:cs typeface="Times New Roman" panose="02020603050405020304" pitchFamily="18" charset="0"/>
              </a:rPr>
              <a:t>, and the broadcast address is </a:t>
            </a:r>
            <a:r>
              <a:rPr lang="en-US" sz="2400" b="1" dirty="0">
                <a:solidFill>
                  <a:srgbClr val="0070C0"/>
                </a:solidFill>
                <a:latin typeface="Times New Roman" panose="02020603050405020304" pitchFamily="18" charset="0"/>
                <a:cs typeface="Times New Roman" panose="02020603050405020304" pitchFamily="18" charset="0"/>
              </a:rPr>
              <a:t>172.31.9.255</a:t>
            </a:r>
            <a:r>
              <a:rPr lang="en-US" sz="2400" b="1"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518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892189" y="332657"/>
            <a:ext cx="6816097" cy="584775"/>
          </a:xfrm>
          <a:prstGeom prst="rect">
            <a:avLst/>
          </a:prstGeom>
        </p:spPr>
        <p:txBody>
          <a:bodyPr wrap="none">
            <a:spAutoFit/>
          </a:bodyPr>
          <a:lstStyle/>
          <a:p>
            <a:r>
              <a:rPr lang="en-US" sz="3200" dirty="0">
                <a:solidFill>
                  <a:schemeClr val="tx2"/>
                </a:solidFill>
                <a:latin typeface="Times New Roman" panose="02020603050405020304" pitchFamily="18" charset="0"/>
                <a:ea typeface="+mj-ea"/>
                <a:cs typeface="Times New Roman" panose="02020603050405020304" pitchFamily="18" charset="0"/>
              </a:rPr>
              <a:t>Classless Inter-Domain Routing (CIDR</a:t>
            </a:r>
            <a:r>
              <a:rPr lang="en-US" sz="3200" dirty="0">
                <a:solidFill>
                  <a:schemeClr val="tx1">
                    <a:lumMod val="50000"/>
                    <a:lumOff val="50000"/>
                  </a:schemeClr>
                </a:solidFill>
              </a:rPr>
              <a:t>)</a:t>
            </a:r>
          </a:p>
        </p:txBody>
      </p:sp>
      <p:sp>
        <p:nvSpPr>
          <p:cNvPr id="3" name="Content Placeholder 2"/>
          <p:cNvSpPr>
            <a:spLocks noGrp="1"/>
          </p:cNvSpPr>
          <p:nvPr>
            <p:ph idx="1"/>
          </p:nvPr>
        </p:nvSpPr>
        <p:spPr>
          <a:xfrm>
            <a:off x="1919536" y="1052736"/>
            <a:ext cx="8229600" cy="5199856"/>
          </a:xfrm>
        </p:spPr>
        <p:txBody>
          <a:bodyPr>
            <a:normAutofit/>
          </a:bodyPr>
          <a:lstStyle/>
          <a:p>
            <a:pPr algn="just"/>
            <a:r>
              <a:rPr lang="en-US" sz="2400" dirty="0">
                <a:latin typeface="Times New Roman" panose="02020603050405020304" pitchFamily="18" charset="0"/>
                <a:cs typeface="Times New Roman" panose="02020603050405020304" pitchFamily="18" charset="0"/>
              </a:rPr>
              <a:t>Classless Inter Domain Routing (CIDR) is a method for assigning IP addresses without using the standard IP address classes like Class A, Class B or Class C. In CIDR , an IP address is represented as </a:t>
            </a:r>
            <a:r>
              <a:rPr lang="en-US" sz="2400" b="1" dirty="0">
                <a:solidFill>
                  <a:srgbClr val="FF0000"/>
                </a:solidFill>
                <a:latin typeface="Times New Roman" panose="02020603050405020304" pitchFamily="18" charset="0"/>
                <a:cs typeface="Times New Roman" panose="02020603050405020304" pitchFamily="18" charset="0"/>
              </a:rPr>
              <a:t>A.B.C.D /n</a:t>
            </a:r>
            <a:r>
              <a:rPr lang="en-US" sz="2400" dirty="0">
                <a:latin typeface="Times New Roman" panose="02020603050405020304" pitchFamily="18" charset="0"/>
                <a:cs typeface="Times New Roman" panose="02020603050405020304" pitchFamily="18" charset="0"/>
              </a:rPr>
              <a:t>, where "/n" is called the IP prefix or network prefix. The IP prefix identifies the number of significant bits used to identify a network.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Example, 192.9.205.22 /18 means, the first 18 bits are used to represent the network and the remaining 14 bits are used to identify hosts.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53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055" y="691718"/>
            <a:ext cx="8072494" cy="1015663"/>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It’s basically the method that ISPs (Internet Service Providers) use to  allocate an amount of  addresses to a company, a home—a customer. They provide addresses in a certain block size</a:t>
            </a:r>
          </a:p>
        </p:txBody>
      </p:sp>
      <p:sp>
        <p:nvSpPr>
          <p:cNvPr id="9" name="Rectangle 8"/>
          <p:cNvSpPr/>
          <p:nvPr/>
        </p:nvSpPr>
        <p:spPr>
          <a:xfrm>
            <a:off x="2095472" y="1928803"/>
            <a:ext cx="8072494" cy="1323439"/>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you receive a block of addresses from an ISP, what you get will look something like  this: 192.168.10.32/28. This is telling you what your subnet mask is. The slash notation (/)  means how many bits are turned on (1s).</a:t>
            </a:r>
          </a:p>
        </p:txBody>
      </p:sp>
      <p:sp>
        <p:nvSpPr>
          <p:cNvPr id="10" name="Rectangle 9"/>
          <p:cNvSpPr/>
          <p:nvPr/>
        </p:nvSpPr>
        <p:spPr>
          <a:xfrm>
            <a:off x="2095472" y="3500438"/>
            <a:ext cx="8286808" cy="1631216"/>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Class A default subnet mask, which is 255.0.0.0. This means that the first   byte of the subnet mask is all ones (1s), or 11111111. When referring to a slash notation, you  need to count all the 1s bits to figure out your mask. The 255.0.0.0 is considered a /8 because   it has 8 bits that are 1s—that is, 8 bits that are turned 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0879" y="352979"/>
            <a:ext cx="5102487" cy="584775"/>
          </a:xfrm>
          <a:prstGeom prst="rect">
            <a:avLst/>
          </a:prstGeom>
        </p:spPr>
        <p:txBody>
          <a:bodyPr wrap="none">
            <a:spAutoFit/>
          </a:bodyPr>
          <a:lstStyle/>
          <a:p>
            <a:r>
              <a:rPr lang="en-US" sz="3200" dirty="0">
                <a:latin typeface="Times New Roman" panose="02020603050405020304" pitchFamily="18" charset="0"/>
                <a:ea typeface="+mj-ea"/>
                <a:cs typeface="Times New Roman" panose="02020603050405020304" pitchFamily="18" charset="0"/>
              </a:rPr>
              <a:t>Subnetting Class C Addresses</a:t>
            </a:r>
          </a:p>
        </p:txBody>
      </p:sp>
      <p:sp>
        <p:nvSpPr>
          <p:cNvPr id="5" name="Rectangle 4"/>
          <p:cNvSpPr/>
          <p:nvPr/>
        </p:nvSpPr>
        <p:spPr>
          <a:xfrm>
            <a:off x="2024034" y="1285860"/>
            <a:ext cx="7215238" cy="400110"/>
          </a:xfrm>
          <a:prstGeom prst="rect">
            <a:avLst/>
          </a:prstGeom>
        </p:spPr>
        <p:txBody>
          <a:bodyPr wrap="square">
            <a:spAutoFit/>
          </a:bodyPr>
          <a:lstStyle/>
          <a:p>
            <a:pPr>
              <a:buFont typeface="Wingdings" pitchFamily="2" charset="2"/>
              <a:buChar char="ü"/>
            </a:pPr>
            <a:r>
              <a:rPr lang="en-US" sz="2000" dirty="0">
                <a:latin typeface="Times New Roman" panose="02020603050405020304" pitchFamily="18" charset="0"/>
                <a:cs typeface="Times New Roman" panose="02020603050405020304" pitchFamily="18" charset="0"/>
              </a:rPr>
              <a:t>In a Class C address, only 8 bits are available for defining the hosts</a:t>
            </a:r>
          </a:p>
        </p:txBody>
      </p:sp>
      <p:sp>
        <p:nvSpPr>
          <p:cNvPr id="6" name="Rectangle 5"/>
          <p:cNvSpPr/>
          <p:nvPr/>
        </p:nvSpPr>
        <p:spPr>
          <a:xfrm>
            <a:off x="1881158" y="1714489"/>
            <a:ext cx="7429552" cy="1015663"/>
          </a:xfrm>
          <a:prstGeom prst="rect">
            <a:avLst/>
          </a:prstGeom>
        </p:spPr>
        <p:txBody>
          <a:bodyPr wrap="square">
            <a:spAutoFit/>
          </a:bodyPr>
          <a:lstStyle/>
          <a:p>
            <a:pPr>
              <a:buFont typeface="Wingdings" pitchFamily="2" charset="2"/>
              <a:buChar char="ü"/>
            </a:pPr>
            <a:r>
              <a:rPr lang="en-US" sz="2000" dirty="0">
                <a:latin typeface="Times New Roman" panose="02020603050405020304" pitchFamily="18" charset="0"/>
                <a:cs typeface="Times New Roman" panose="02020603050405020304" pitchFamily="18" charset="0"/>
              </a:rPr>
              <a:t> that subnet  bits start at the left and go to the right without skipping  </a:t>
            </a:r>
          </a:p>
          <a:p>
            <a:r>
              <a:rPr lang="en-US" sz="2000" dirty="0">
                <a:latin typeface="Times New Roman" panose="02020603050405020304" pitchFamily="18" charset="0"/>
                <a:cs typeface="Times New Roman" panose="02020603050405020304" pitchFamily="18" charset="0"/>
              </a:rPr>
              <a:t>     bits. This means that the only Class C  subnet masks can be the       </a:t>
            </a:r>
          </a:p>
          <a:p>
            <a:r>
              <a:rPr lang="en-US" sz="2000" dirty="0">
                <a:latin typeface="Times New Roman" panose="02020603050405020304" pitchFamily="18" charset="0"/>
                <a:cs typeface="Times New Roman" panose="02020603050405020304" pitchFamily="18" charset="0"/>
              </a:rPr>
              <a:t>      following:</a:t>
            </a:r>
          </a:p>
        </p:txBody>
      </p:sp>
      <p:pic>
        <p:nvPicPr>
          <p:cNvPr id="1026" name="Picture 2"/>
          <p:cNvPicPr>
            <a:picLocks noChangeAspect="1" noChangeArrowheads="1"/>
          </p:cNvPicPr>
          <p:nvPr/>
        </p:nvPicPr>
        <p:blipFill>
          <a:blip r:embed="rId2" cstate="print"/>
          <a:srcRect/>
          <a:stretch>
            <a:fillRect/>
          </a:stretch>
        </p:blipFill>
        <p:spPr bwMode="auto">
          <a:xfrm>
            <a:off x="2074372" y="2656922"/>
            <a:ext cx="4288561" cy="1690565"/>
          </a:xfrm>
          <a:prstGeom prst="rect">
            <a:avLst/>
          </a:prstGeom>
          <a:noFill/>
          <a:ln w="9525">
            <a:noFill/>
            <a:miter lim="800000"/>
            <a:headEnd/>
            <a:tailEnd/>
          </a:ln>
          <a:effectLst/>
        </p:spPr>
      </p:pic>
      <p:sp>
        <p:nvSpPr>
          <p:cNvPr id="8" name="Rectangle 7"/>
          <p:cNvSpPr/>
          <p:nvPr/>
        </p:nvSpPr>
        <p:spPr>
          <a:xfrm>
            <a:off x="1881158" y="4382238"/>
            <a:ext cx="5786478" cy="369332"/>
          </a:xfrm>
          <a:prstGeom prst="rect">
            <a:avLst/>
          </a:prstGeom>
        </p:spPr>
        <p:txBody>
          <a:bodyPr wrap="square">
            <a:spAutoFit/>
          </a:bodyPr>
          <a:lstStyle/>
          <a:p>
            <a:r>
              <a:rPr lang="en-US" b="1" i="1" dirty="0">
                <a:solidFill>
                  <a:srgbClr val="0070C0"/>
                </a:solidFill>
              </a:rPr>
              <a:t>The Fast Way Method: Subnetting a Class C Address</a:t>
            </a:r>
          </a:p>
        </p:txBody>
      </p:sp>
      <p:sp>
        <p:nvSpPr>
          <p:cNvPr id="9" name="Rectangle 8"/>
          <p:cNvSpPr/>
          <p:nvPr/>
        </p:nvSpPr>
        <p:spPr>
          <a:xfrm>
            <a:off x="1952596" y="4786323"/>
            <a:ext cx="8072494"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start by using the second subnet mask available with a Class C address, which borrows 2 bits  for </a:t>
            </a:r>
            <a:r>
              <a:rPr lang="en-US" dirty="0" err="1">
                <a:latin typeface="Times New Roman" panose="02020603050405020304" pitchFamily="18" charset="0"/>
                <a:cs typeface="Times New Roman" panose="02020603050405020304" pitchFamily="18" charset="0"/>
              </a:rPr>
              <a:t>subnetting</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5024430" y="5072074"/>
            <a:ext cx="169091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192 = 11000000</a:t>
            </a:r>
          </a:p>
        </p:txBody>
      </p:sp>
      <p:sp>
        <p:nvSpPr>
          <p:cNvPr id="11" name="Rectangle 10"/>
          <p:cNvSpPr/>
          <p:nvPr/>
        </p:nvSpPr>
        <p:spPr>
          <a:xfrm>
            <a:off x="2024034" y="5500702"/>
            <a:ext cx="7643866"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1s represent the subnet bits, and the 0’s represent the host bits available in each subnet. 192 provides 2 bits for subnetting and 6 bits for defining the hosts in each subnet.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219218" y="1264320"/>
            <a:ext cx="7341278" cy="4612952"/>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cstate="print"/>
          <a:srcRect/>
          <a:stretch>
            <a:fillRect/>
          </a:stretch>
        </p:blipFill>
        <p:spPr bwMode="auto">
          <a:xfrm>
            <a:off x="1738164" y="3143248"/>
            <a:ext cx="1333500" cy="10477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279576" y="1340768"/>
            <a:ext cx="7344816" cy="43924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963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847528" y="764705"/>
            <a:ext cx="8280920" cy="570751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564672"/>
          </a:xfrm>
        </p:spPr>
        <p:txBody>
          <a:bodyPr>
            <a:noAutofit/>
          </a:bodyPr>
          <a:lstStyle/>
          <a:p>
            <a:r>
              <a:rPr lang="en-US" sz="3200" dirty="0">
                <a:latin typeface="Times New Roman" panose="02020603050405020304" pitchFamily="18" charset="0"/>
                <a:cs typeface="Times New Roman" panose="02020603050405020304" pitchFamily="18" charset="0"/>
              </a:rPr>
              <a:t>IPv4 Address: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5400" y="1268760"/>
            <a:ext cx="10873208" cy="5055840"/>
          </a:xfrm>
        </p:spPr>
        <p:txBody>
          <a:bodyPr>
            <a:normAutofit/>
          </a:bodyPr>
          <a:lstStyle/>
          <a:p>
            <a:pPr algn="just"/>
            <a:r>
              <a:rPr lang="en-US" sz="2400" dirty="0">
                <a:latin typeface="Times New Roman" panose="02020603050405020304" pitchFamily="18" charset="0"/>
                <a:cs typeface="Times New Roman" panose="02020603050405020304" pitchFamily="18" charset="0"/>
              </a:rPr>
              <a:t>An IPv4 address is a 32-bit address that uniquely and universally defines the connection of a device (for example, a computer or a router) to the Internet.</a:t>
            </a:r>
          </a:p>
          <a:p>
            <a:pPr marL="0" indent="0" algn="just">
              <a:buNone/>
            </a:pPr>
            <a:r>
              <a:rPr lang="en-US" sz="2400" dirty="0">
                <a:latin typeface="Times New Roman" panose="02020603050405020304" pitchFamily="18" charset="0"/>
                <a:cs typeface="Times New Roman" panose="02020603050405020304" pitchFamily="18" charset="0"/>
              </a:rPr>
              <a:t>      • Connectionless protocol</a:t>
            </a:r>
          </a:p>
          <a:p>
            <a:pPr marL="0" indent="0" algn="just">
              <a:buNone/>
            </a:pPr>
            <a:r>
              <a:rPr lang="en-US" sz="2400" dirty="0">
                <a:latin typeface="Times New Roman" panose="02020603050405020304" pitchFamily="18" charset="0"/>
                <a:cs typeface="Times New Roman" panose="02020603050405020304" pitchFamily="18" charset="0"/>
              </a:rPr>
              <a:t>      • Fragments (divides) packets where necessary</a:t>
            </a:r>
          </a:p>
          <a:p>
            <a:pPr marL="0" indent="0" algn="just">
              <a:buNone/>
            </a:pPr>
            <a:r>
              <a:rPr lang="en-US" sz="2400" dirty="0">
                <a:latin typeface="Times New Roman" panose="02020603050405020304" pitchFamily="18" charset="0"/>
                <a:cs typeface="Times New Roman" panose="02020603050405020304" pitchFamily="18" charset="0"/>
              </a:rPr>
              <a:t>      • Addressing via 32 bit Internet addresses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However, it contains no functions for end-to-end message reliability or flow control. IP makes the ‘best effort’ to forward packets to the next destination, but </a:t>
            </a:r>
            <a:r>
              <a:rPr lang="en-US" sz="2400" b="1" dirty="0">
                <a:solidFill>
                  <a:srgbClr val="FF0000"/>
                </a:solidFill>
                <a:latin typeface="Times New Roman" panose="02020603050405020304" pitchFamily="18" charset="0"/>
                <a:cs typeface="Times New Roman" panose="02020603050405020304" pitchFamily="18" charset="0"/>
              </a:rPr>
              <a:t>does not guarantee</a:t>
            </a:r>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delivery because it is connectionless.</a:t>
            </a: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105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649"/>
            <a:ext cx="8229600" cy="689769"/>
          </a:xfrm>
        </p:spPr>
        <p:txBody>
          <a:bodyPr>
            <a:normAutofit/>
          </a:bodyPr>
          <a:lstStyle/>
          <a:p>
            <a:r>
              <a:rPr lang="en-US" sz="3200" dirty="0">
                <a:latin typeface="Times New Roman" panose="02020603050405020304" pitchFamily="18" charset="0"/>
                <a:cs typeface="Times New Roman" panose="02020603050405020304" pitchFamily="18" charset="0"/>
              </a:rPr>
              <a:t>Example 4</a:t>
            </a:r>
          </a:p>
        </p:txBody>
      </p:sp>
      <p:sp>
        <p:nvSpPr>
          <p:cNvPr id="3" name="Content Placeholder 2"/>
          <p:cNvSpPr>
            <a:spLocks noGrp="1"/>
          </p:cNvSpPr>
          <p:nvPr>
            <p:ph idx="1"/>
          </p:nvPr>
        </p:nvSpPr>
        <p:spPr>
          <a:xfrm>
            <a:off x="1981200" y="1196752"/>
            <a:ext cx="8229600" cy="512784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An organization has purchased the Class C Address </a:t>
            </a:r>
            <a:r>
              <a:rPr lang="en-US" sz="2000" b="1" dirty="0">
                <a:latin typeface="Times New Roman" panose="02020603050405020304" pitchFamily="18" charset="0"/>
                <a:cs typeface="Times New Roman" panose="02020603050405020304" pitchFamily="18" charset="0"/>
              </a:rPr>
              <a:t>216.21.5.0</a:t>
            </a:r>
            <a:r>
              <a:rPr lang="en-US" sz="2000" dirty="0">
                <a:latin typeface="Times New Roman" panose="02020603050405020304" pitchFamily="18" charset="0"/>
                <a:cs typeface="Times New Roman" panose="02020603050405020304" pitchFamily="18" charset="0"/>
              </a:rPr>
              <a:t> and would like to use it to address the following </a:t>
            </a:r>
            <a:r>
              <a:rPr lang="en-US" sz="2000" b="1" dirty="0">
                <a:latin typeface="Times New Roman" panose="02020603050405020304" pitchFamily="18" charset="0"/>
                <a:cs typeface="Times New Roman" panose="02020603050405020304" pitchFamily="18" charset="0"/>
              </a:rPr>
              <a:t>5 networks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983638" y="2132857"/>
            <a:ext cx="5904655" cy="3945409"/>
          </a:xfrm>
          <a:prstGeom prst="rect">
            <a:avLst/>
          </a:prstGeom>
        </p:spPr>
      </p:pic>
      <p:sp>
        <p:nvSpPr>
          <p:cNvPr id="6" name="Oval 5"/>
          <p:cNvSpPr/>
          <p:nvPr/>
        </p:nvSpPr>
        <p:spPr>
          <a:xfrm>
            <a:off x="3503712" y="3200187"/>
            <a:ext cx="186124" cy="249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p:nvPr/>
        </p:nvSpPr>
        <p:spPr>
          <a:xfrm>
            <a:off x="5392475" y="5169396"/>
            <a:ext cx="186124" cy="249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4800060" y="3633548"/>
            <a:ext cx="186124" cy="249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888088" y="3633548"/>
            <a:ext cx="186124" cy="249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7971165" y="3258494"/>
            <a:ext cx="186124" cy="249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206317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188" y="188640"/>
            <a:ext cx="8229600" cy="576064"/>
          </a:xfrm>
        </p:spPr>
        <p:txBody>
          <a:bodyPr>
            <a:normAutofit/>
          </a:bodyPr>
          <a:lstStyle/>
          <a:p>
            <a:r>
              <a:rPr lang="en-US" sz="3200" dirty="0">
                <a:latin typeface="Times New Roman" panose="02020603050405020304" pitchFamily="18" charset="0"/>
                <a:cs typeface="Times New Roman" panose="02020603050405020304" pitchFamily="18" charset="0"/>
              </a:rPr>
              <a:t>Cont…</a:t>
            </a:r>
          </a:p>
        </p:txBody>
      </p:sp>
      <p:pic>
        <p:nvPicPr>
          <p:cNvPr id="20" name="Content Placeholder 1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1584" y="980729"/>
            <a:ext cx="7272808" cy="5472608"/>
          </a:xfrm>
        </p:spPr>
      </p:pic>
    </p:spTree>
    <p:extLst>
      <p:ext uri="{BB962C8B-B14F-4D97-AF65-F5344CB8AC3E}">
        <p14:creationId xmlns:p14="http://schemas.microsoft.com/office/powerpoint/2010/main" val="1209552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648"/>
            <a:ext cx="8229600" cy="504056"/>
          </a:xfrm>
        </p:spPr>
        <p:txBody>
          <a:bodyPr>
            <a:noAutofit/>
          </a:bodyPr>
          <a:lstStyle/>
          <a:p>
            <a:r>
              <a:rPr lang="en-US" sz="3200" dirty="0">
                <a:latin typeface="Times New Roman" panose="02020603050405020304" pitchFamily="18" charset="0"/>
                <a:cs typeface="Times New Roman" panose="02020603050405020304" pitchFamily="18" charset="0"/>
              </a:rPr>
              <a:t>Cont… </a:t>
            </a:r>
          </a:p>
        </p:txBody>
      </p:sp>
      <p:sp>
        <p:nvSpPr>
          <p:cNvPr id="3" name="Content Placeholder 2"/>
          <p:cNvSpPr>
            <a:spLocks noGrp="1"/>
          </p:cNvSpPr>
          <p:nvPr>
            <p:ph idx="1"/>
          </p:nvPr>
        </p:nvSpPr>
        <p:spPr>
          <a:xfrm>
            <a:off x="1981200" y="908720"/>
            <a:ext cx="8229600" cy="5415880"/>
          </a:xfrm>
        </p:spPr>
        <p:txBody>
          <a:bodyPr/>
          <a:lstStyle/>
          <a:p>
            <a:r>
              <a:rPr lang="en-US" sz="2000" dirty="0">
                <a:latin typeface="Times New Roman" panose="02020603050405020304" pitchFamily="18" charset="0"/>
                <a:cs typeface="Times New Roman" panose="02020603050405020304" pitchFamily="18" charset="0"/>
              </a:rPr>
              <a:t>Third: Use increment to find the network ranges.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85044627"/>
              </p:ext>
            </p:extLst>
          </p:nvPr>
        </p:nvGraphicFramePr>
        <p:xfrm>
          <a:off x="2135560" y="1772817"/>
          <a:ext cx="7848872" cy="2664297"/>
        </p:xfrm>
        <a:graphic>
          <a:graphicData uri="http://schemas.openxmlformats.org/drawingml/2006/table">
            <a:tbl>
              <a:tblPr firstRow="1" firstCol="1" bandRow="1">
                <a:tableStyleId>{5C22544A-7EE6-4342-B048-85BDC9FD1C3A}</a:tableStyleId>
              </a:tblPr>
              <a:tblGrid>
                <a:gridCol w="513265">
                  <a:extLst>
                    <a:ext uri="{9D8B030D-6E8A-4147-A177-3AD203B41FA5}">
                      <a16:colId xmlns:a16="http://schemas.microsoft.com/office/drawing/2014/main" val="20000"/>
                    </a:ext>
                  </a:extLst>
                </a:gridCol>
                <a:gridCol w="1561790">
                  <a:extLst>
                    <a:ext uri="{9D8B030D-6E8A-4147-A177-3AD203B41FA5}">
                      <a16:colId xmlns:a16="http://schemas.microsoft.com/office/drawing/2014/main" val="20001"/>
                    </a:ext>
                  </a:extLst>
                </a:gridCol>
                <a:gridCol w="1994399">
                  <a:extLst>
                    <a:ext uri="{9D8B030D-6E8A-4147-A177-3AD203B41FA5}">
                      <a16:colId xmlns:a16="http://schemas.microsoft.com/office/drawing/2014/main" val="20002"/>
                    </a:ext>
                  </a:extLst>
                </a:gridCol>
                <a:gridCol w="1921075">
                  <a:extLst>
                    <a:ext uri="{9D8B030D-6E8A-4147-A177-3AD203B41FA5}">
                      <a16:colId xmlns:a16="http://schemas.microsoft.com/office/drawing/2014/main" val="20003"/>
                    </a:ext>
                  </a:extLst>
                </a:gridCol>
                <a:gridCol w="1858343">
                  <a:extLst>
                    <a:ext uri="{9D8B030D-6E8A-4147-A177-3AD203B41FA5}">
                      <a16:colId xmlns:a16="http://schemas.microsoft.com/office/drawing/2014/main" val="20004"/>
                    </a:ext>
                  </a:extLst>
                </a:gridCol>
              </a:tblGrid>
              <a:tr h="296033">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No.</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Subnet address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First valid address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Last valid Address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Broadcast address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216.21.5.30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216.21.5.31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216.21.5.32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216.21.5.33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216.21.5.62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216.21.5.63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216.21.5.64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216.21.5.65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216.21.5.94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216.21.5.95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216.21.5.96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216.21.5.97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216.21.5.126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216.21.5.127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216.21.5.128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216.21.5.129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216.21.5.158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216.21.5.159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216.21.5.160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216.21.5.161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216.21.5.190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216.21.5.191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216.21.5.192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216.21.5.193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216.21.5.222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216.21.5.223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96033">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216.21.5.224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216.21.5.225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a:effectLst/>
                          <a:latin typeface="Times New Roman" panose="02020603050405020304" pitchFamily="18" charset="0"/>
                          <a:cs typeface="Times New Roman" panose="02020603050405020304" pitchFamily="18" charset="0"/>
                        </a:rPr>
                        <a:t>216.21.5.254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0625" algn="l"/>
                        </a:tabLst>
                      </a:pPr>
                      <a:r>
                        <a:rPr lang="en-US" sz="1400" dirty="0">
                          <a:effectLst/>
                          <a:latin typeface="Times New Roman" panose="02020603050405020304" pitchFamily="18" charset="0"/>
                          <a:cs typeface="Times New Roman" panose="02020603050405020304" pitchFamily="18" charset="0"/>
                        </a:rPr>
                        <a:t>216.21.5.255</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6812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656"/>
            <a:ext cx="8229600" cy="576064"/>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423592" y="1052736"/>
            <a:ext cx="7128792" cy="5544616"/>
          </a:xfrm>
          <a:prstGeom prst="rect">
            <a:avLst/>
          </a:prstGeom>
        </p:spPr>
      </p:pic>
      <p:sp>
        <p:nvSpPr>
          <p:cNvPr id="7" name="Text Box 2"/>
          <p:cNvSpPr txBox="1">
            <a:spLocks noChangeArrowheads="1"/>
          </p:cNvSpPr>
          <p:nvPr/>
        </p:nvSpPr>
        <p:spPr bwMode="auto">
          <a:xfrm>
            <a:off x="2711625" y="3068961"/>
            <a:ext cx="1644155" cy="43911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dirty="0">
                <a:latin typeface="Times New Roman" panose="02020603050405020304" pitchFamily="18" charset="0"/>
                <a:ea typeface="Calibri" panose="020F0502020204030204" pitchFamily="34" charset="0"/>
                <a:cs typeface="Arial" panose="020B0604020202020204" pitchFamily="34" charset="0"/>
              </a:rPr>
              <a:t>216.21.5.1--30       </a:t>
            </a:r>
            <a:endParaRPr lang="en-US" sz="1100" dirty="0">
              <a:latin typeface="Calibri" panose="020F0502020204030204" pitchFamily="34" charset="0"/>
              <a:ea typeface="Calibri" panose="020F0502020204030204" pitchFamily="34" charset="0"/>
              <a:cs typeface="Arial" panose="020B0604020202020204" pitchFamily="34" charset="0"/>
            </a:endParaRPr>
          </a:p>
        </p:txBody>
      </p:sp>
      <p:sp>
        <p:nvSpPr>
          <p:cNvPr id="8" name="Text Box 2"/>
          <p:cNvSpPr txBox="1">
            <a:spLocks noChangeArrowheads="1"/>
          </p:cNvSpPr>
          <p:nvPr/>
        </p:nvSpPr>
        <p:spPr bwMode="auto">
          <a:xfrm>
            <a:off x="4850809" y="2852937"/>
            <a:ext cx="1743051" cy="43911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latin typeface="Times New Roman" panose="02020603050405020304" pitchFamily="18" charset="0"/>
                <a:ea typeface="Calibri" panose="020F0502020204030204" pitchFamily="34" charset="0"/>
                <a:cs typeface="Arial" panose="020B0604020202020204" pitchFamily="34" charset="0"/>
              </a:rPr>
              <a:t>216.21.5.33--62       </a:t>
            </a:r>
            <a:endParaRPr lang="en-US" sz="1100">
              <a:latin typeface="Calibri" panose="020F0502020204030204" pitchFamily="34" charset="0"/>
              <a:ea typeface="Calibri" panose="020F0502020204030204" pitchFamily="34" charset="0"/>
              <a:cs typeface="Arial" panose="020B0604020202020204" pitchFamily="34" charset="0"/>
            </a:endParaRPr>
          </a:p>
        </p:txBody>
      </p:sp>
      <p:sp>
        <p:nvSpPr>
          <p:cNvPr id="9" name="Text Box 2"/>
          <p:cNvSpPr txBox="1">
            <a:spLocks noChangeArrowheads="1"/>
          </p:cNvSpPr>
          <p:nvPr/>
        </p:nvSpPr>
        <p:spPr bwMode="auto">
          <a:xfrm>
            <a:off x="4290116" y="5510164"/>
            <a:ext cx="1817224" cy="43911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latin typeface="Times New Roman" panose="02020603050405020304" pitchFamily="18" charset="0"/>
                <a:ea typeface="Calibri" panose="020F0502020204030204" pitchFamily="34" charset="0"/>
                <a:cs typeface="Arial" panose="020B0604020202020204" pitchFamily="34" charset="0"/>
              </a:rPr>
              <a:t>216.21.5.65--94       </a:t>
            </a:r>
            <a:endParaRPr lang="en-US" sz="1100">
              <a:latin typeface="Calibri" panose="020F0502020204030204" pitchFamily="34" charset="0"/>
              <a:ea typeface="Calibri" panose="020F0502020204030204" pitchFamily="34" charset="0"/>
              <a:cs typeface="Arial" panose="020B0604020202020204" pitchFamily="34" charset="0"/>
            </a:endParaRPr>
          </a:p>
        </p:txBody>
      </p:sp>
      <p:sp>
        <p:nvSpPr>
          <p:cNvPr id="10" name="Text Box 2"/>
          <p:cNvSpPr txBox="1">
            <a:spLocks noChangeArrowheads="1"/>
          </p:cNvSpPr>
          <p:nvPr/>
        </p:nvSpPr>
        <p:spPr bwMode="auto">
          <a:xfrm>
            <a:off x="7574454" y="3068961"/>
            <a:ext cx="1977931" cy="43911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dirty="0">
                <a:latin typeface="Times New Roman" panose="02020603050405020304" pitchFamily="18" charset="0"/>
                <a:ea typeface="Calibri" panose="020F0502020204030204" pitchFamily="34" charset="0"/>
                <a:cs typeface="Arial" panose="020B0604020202020204" pitchFamily="34" charset="0"/>
              </a:rPr>
              <a:t>216.21.5.129--158       </a:t>
            </a:r>
            <a:endParaRPr lang="en-US" sz="1100" dirty="0">
              <a:latin typeface="Calibri" panose="020F0502020204030204" pitchFamily="34" charset="0"/>
              <a:ea typeface="Calibri" panose="020F0502020204030204" pitchFamily="34" charset="0"/>
              <a:cs typeface="Arial" panose="020B0604020202020204" pitchFamily="34" charset="0"/>
            </a:endParaRPr>
          </a:p>
        </p:txBody>
      </p:sp>
      <p:sp>
        <p:nvSpPr>
          <p:cNvPr id="11" name="Text Box 2"/>
          <p:cNvSpPr txBox="1">
            <a:spLocks noChangeArrowheads="1"/>
          </p:cNvSpPr>
          <p:nvPr/>
        </p:nvSpPr>
        <p:spPr bwMode="auto">
          <a:xfrm>
            <a:off x="6531420" y="3853980"/>
            <a:ext cx="1940844" cy="43911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400" b="1">
                <a:latin typeface="Times New Roman" panose="02020603050405020304" pitchFamily="18" charset="0"/>
                <a:ea typeface="Calibri" panose="020F0502020204030204" pitchFamily="34" charset="0"/>
                <a:cs typeface="Arial" panose="020B0604020202020204" pitchFamily="34" charset="0"/>
              </a:rPr>
              <a:t>216.21.5.97--126       </a:t>
            </a:r>
            <a:endParaRPr lang="en-US" sz="110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86947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cstate="print"/>
          <a:srcRect/>
          <a:stretch>
            <a:fillRect/>
          </a:stretch>
        </p:blipFill>
        <p:spPr bwMode="auto">
          <a:xfrm>
            <a:off x="1919536" y="500042"/>
            <a:ext cx="8208912" cy="573727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063552" y="620688"/>
            <a:ext cx="1512168" cy="400110"/>
          </a:xfrm>
          <a:prstGeom prst="rect">
            <a:avLst/>
          </a:prstGeom>
          <a:solidFill>
            <a:schemeClr val="accent5">
              <a:lumMod val="40000"/>
              <a:lumOff val="60000"/>
            </a:schemeClr>
          </a:solidFill>
        </p:spPr>
        <p:txBody>
          <a:bodyPr wrap="square" rtlCol="0">
            <a:spAutoFit/>
          </a:bodyPr>
          <a:lstStyle/>
          <a:p>
            <a:r>
              <a:rPr lang="en-US" sz="2000" b="1" dirty="0">
                <a:solidFill>
                  <a:schemeClr val="accent4">
                    <a:lumMod val="50000"/>
                  </a:schemeClr>
                </a:solidFill>
              </a:rPr>
              <a:t>Example 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2024034" y="928670"/>
            <a:ext cx="8032406" cy="545265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024034" y="357166"/>
            <a:ext cx="1714512" cy="400110"/>
          </a:xfrm>
          <a:prstGeom prst="rect">
            <a:avLst/>
          </a:prstGeom>
          <a:solidFill>
            <a:schemeClr val="accent5">
              <a:lumMod val="40000"/>
              <a:lumOff val="60000"/>
            </a:schemeClr>
          </a:solidFill>
        </p:spPr>
        <p:txBody>
          <a:bodyPr wrap="square" rtlCol="0">
            <a:spAutoFit/>
          </a:bodyPr>
          <a:lstStyle/>
          <a:p>
            <a:r>
              <a:rPr lang="en-US" sz="2000" b="1" dirty="0">
                <a:solidFill>
                  <a:schemeClr val="accent4">
                    <a:lumMod val="50000"/>
                  </a:schemeClr>
                </a:solidFill>
              </a:rPr>
              <a:t>Example 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351585" y="908720"/>
            <a:ext cx="7343775" cy="518457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024034" y="357166"/>
            <a:ext cx="1714512" cy="400110"/>
          </a:xfrm>
          <a:prstGeom prst="rect">
            <a:avLst/>
          </a:prstGeom>
          <a:solidFill>
            <a:schemeClr val="accent5">
              <a:lumMod val="40000"/>
              <a:lumOff val="60000"/>
            </a:schemeClr>
          </a:solidFill>
        </p:spPr>
        <p:txBody>
          <a:bodyPr wrap="square" rtlCol="0">
            <a:spAutoFit/>
          </a:bodyPr>
          <a:lstStyle/>
          <a:p>
            <a:r>
              <a:rPr lang="en-US" sz="2000" b="1" dirty="0">
                <a:solidFill>
                  <a:schemeClr val="accent4">
                    <a:lumMod val="50000"/>
                  </a:schemeClr>
                </a:solidFill>
              </a:rPr>
              <a:t>Example 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207568" y="1052736"/>
            <a:ext cx="7892130" cy="51606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2351584" y="1268760"/>
            <a:ext cx="7560840" cy="446449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319837" y="4581129"/>
            <a:ext cx="792088" cy="461665"/>
          </a:xfrm>
          <a:prstGeom prst="rect">
            <a:avLst/>
          </a:prstGeom>
          <a:solidFill>
            <a:schemeClr val="bg1"/>
          </a:solidFill>
        </p:spPr>
        <p:txBody>
          <a:bodyPr wrap="square" rtlCol="0">
            <a:spAutoFit/>
          </a:bodyPr>
          <a:lstStyle/>
          <a:p>
            <a:r>
              <a:rPr lang="en-US" sz="2400" b="1" dirty="0">
                <a:solidFill>
                  <a:schemeClr val="accent4">
                    <a:lumMod val="50000"/>
                  </a:schemeClr>
                </a:solidFill>
                <a:latin typeface="+mj-lt"/>
              </a:rPr>
              <a:t>128:</a:t>
            </a:r>
            <a:endParaRPr lang="en-US" sz="2000" b="1" dirty="0">
              <a:solidFill>
                <a:schemeClr val="accent4">
                  <a:lumMod val="50000"/>
                </a:schemeClr>
              </a:solidFill>
              <a:latin typeface="+mj-lt"/>
            </a:endParaRPr>
          </a:p>
        </p:txBody>
      </p:sp>
    </p:spTree>
    <p:extLst>
      <p:ext uri="{BB962C8B-B14F-4D97-AF65-F5344CB8AC3E}">
        <p14:creationId xmlns:p14="http://schemas.microsoft.com/office/powerpoint/2010/main" val="4213623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1124744"/>
            <a:ext cx="8229600" cy="3600400"/>
          </a:xfrm>
        </p:spPr>
        <p:txBody>
          <a:bodyPr>
            <a:normAutofit/>
          </a:bodyPr>
          <a:lstStyle/>
          <a:p>
            <a:pPr algn="ctr"/>
            <a:r>
              <a:rPr lang="en-US" sz="5400" b="1" i="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32481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8640"/>
            <a:ext cx="8229600" cy="864096"/>
          </a:xfrm>
        </p:spPr>
        <p:txBody>
          <a:bodyPr/>
          <a:lstStyle/>
          <a:p>
            <a:r>
              <a:rPr lang="en-US" sz="3200"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551384" y="1331640"/>
            <a:ext cx="10873208" cy="4992960"/>
          </a:xfrm>
        </p:spPr>
        <p:txBody>
          <a:bodyPr>
            <a:normAutofit/>
          </a:bodyPr>
          <a:lstStyle/>
          <a:p>
            <a:pPr marL="0" indent="0">
              <a:buNone/>
            </a:pPr>
            <a:r>
              <a:rPr lang="en-US" sz="2400" b="1" dirty="0">
                <a:solidFill>
                  <a:srgbClr val="0070C0"/>
                </a:solidFill>
                <a:latin typeface="Times New Roman" panose="02020603050405020304" pitchFamily="18" charset="0"/>
                <a:cs typeface="Times New Roman" panose="02020603050405020304" pitchFamily="18" charset="0"/>
              </a:rPr>
              <a:t>The IP address can be classify into two classes:</a:t>
            </a:r>
          </a:p>
          <a:p>
            <a:pPr marL="0" indent="0">
              <a:buNone/>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Public address:</a:t>
            </a: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address considered as any valid address assigned to any user, and the organization who is responsible for registering IP ranges called Internet Service Providers (ISPs), and this address will be unique.</a:t>
            </a:r>
          </a:p>
          <a:p>
            <a:pPr marL="0" indent="0">
              <a:buNone/>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Private Address:</a:t>
            </a: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Any number or address assigned to a device on a private TCP/IP Local Area Network that is accessible only within the Local Area Network.</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14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548680"/>
            <a:ext cx="10801200" cy="1152128"/>
          </a:xfrm>
        </p:spPr>
        <p:txBody>
          <a:bodyPr>
            <a:noAutofit/>
          </a:bodyPr>
          <a:lstStyle/>
          <a:p>
            <a:r>
              <a:rPr lang="en-US" sz="3200" dirty="0">
                <a:latin typeface="Times New Roman" panose="02020603050405020304" pitchFamily="18" charset="0"/>
                <a:cs typeface="Times New Roman" panose="02020603050405020304" pitchFamily="18" charset="0"/>
              </a:rPr>
              <a:t>Internet Protocol Version 6 (IPv6)</a:t>
            </a:r>
            <a:br>
              <a:rPr lang="en-US" sz="3200" dirty="0">
                <a:latin typeface="Times New Roman" panose="02020603050405020304" pitchFamily="18" charset="0"/>
                <a:cs typeface="Times New Roman" panose="02020603050405020304" pitchFamily="18" charset="0"/>
              </a:rPr>
            </a:br>
            <a:r>
              <a:rPr lang="fr-FR" sz="3200" dirty="0">
                <a:latin typeface="Times New Roman" panose="02020603050405020304" pitchFamily="18" charset="0"/>
                <a:cs typeface="Times New Roman" panose="02020603050405020304" pitchFamily="18" charset="0"/>
              </a:rPr>
              <a:t>SIPP (Simple Internet Protocol Plus)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5400" y="1556792"/>
            <a:ext cx="11089232" cy="5055840"/>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 Maintains good features of IPv4, discards bad ones.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Not compatible with IPv4</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Compatible with all other Internet protocols including</a:t>
            </a:r>
          </a:p>
          <a:p>
            <a:pPr marL="0" indent="0">
              <a:buNone/>
            </a:pPr>
            <a:r>
              <a:rPr lang="en-US" dirty="0">
                <a:latin typeface="Times New Roman" panose="02020603050405020304" pitchFamily="18" charset="0"/>
                <a:cs typeface="Times New Roman" panose="02020603050405020304" pitchFamily="18" charset="0"/>
              </a:rPr>
              <a:t>TCP, UDP, ICMP, DNS, etc.</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Main features: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Long addresses (128 bits) ⇒ supports billions of hosts.</a:t>
            </a:r>
          </a:p>
          <a:p>
            <a:pPr marL="0" indent="0">
              <a:buNone/>
            </a:pPr>
            <a:r>
              <a:rPr lang="en-US" dirty="0">
                <a:latin typeface="Times New Roman" panose="02020603050405020304" pitchFamily="18" charset="0"/>
                <a:cs typeface="Times New Roman" panose="02020603050405020304" pitchFamily="18" charset="0"/>
              </a:rPr>
              <a:t>– Simplified, fixed size header ⇒ routers can process packets faster.</a:t>
            </a:r>
          </a:p>
          <a:p>
            <a:pPr marL="0" indent="0">
              <a:buNone/>
            </a:pPr>
            <a:r>
              <a:rPr lang="en-US" dirty="0">
                <a:latin typeface="Times New Roman" panose="02020603050405020304" pitchFamily="18" charset="0"/>
                <a:cs typeface="Times New Roman" panose="02020603050405020304" pitchFamily="18" charset="0"/>
              </a:rPr>
              <a:t>– Support for authentication and privacy</a:t>
            </a:r>
          </a:p>
          <a:p>
            <a:pPr marL="0" indent="0">
              <a:buNone/>
            </a:pPr>
            <a:r>
              <a:rPr lang="en-US" dirty="0">
                <a:latin typeface="Times New Roman" panose="02020603050405020304" pitchFamily="18" charset="0"/>
                <a:cs typeface="Times New Roman" panose="02020603050405020304" pitchFamily="18" charset="0"/>
              </a:rPr>
              <a:t>– Better support for type of service.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67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656"/>
            <a:ext cx="8229600" cy="576064"/>
          </a:xfrm>
        </p:spPr>
        <p:txBody>
          <a:bodyPr>
            <a:normAutofit/>
          </a:bodyPr>
          <a:lstStyle/>
          <a:p>
            <a:r>
              <a:rPr lang="en-US" sz="3200" dirty="0">
                <a:latin typeface="Times New Roman" panose="02020603050405020304" pitchFamily="18" charset="0"/>
                <a:cs typeface="Times New Roman" panose="02020603050405020304" pitchFamily="18" charset="0"/>
              </a:rPr>
              <a:t>Internet addresses</a:t>
            </a:r>
          </a:p>
        </p:txBody>
      </p:sp>
      <p:sp>
        <p:nvSpPr>
          <p:cNvPr id="3" name="Content Placeholder 2"/>
          <p:cNvSpPr>
            <a:spLocks noGrp="1"/>
          </p:cNvSpPr>
          <p:nvPr>
            <p:ph idx="1"/>
          </p:nvPr>
        </p:nvSpPr>
        <p:spPr>
          <a:xfrm>
            <a:off x="1981200" y="1412776"/>
            <a:ext cx="8229600" cy="49118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Each network interface connected to the Internet has a unique address consisting of two parts:</a:t>
            </a:r>
          </a:p>
          <a:p>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Network address, </a:t>
            </a:r>
            <a:r>
              <a:rPr lang="en-US" sz="2400" dirty="0">
                <a:latin typeface="Times New Roman" panose="02020603050405020304" pitchFamily="18" charset="0"/>
                <a:cs typeface="Times New Roman" panose="02020603050405020304" pitchFamily="18" charset="0"/>
              </a:rPr>
              <a:t>address of the network within the Internet (used by gateways for routing IP packets between networks).</a:t>
            </a:r>
          </a:p>
          <a:p>
            <a:pPr marL="0" indent="0">
              <a:buNone/>
            </a:pP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Host address</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address of the computer within the network (used for delivering packets to a particular network interface within the network).</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69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420656"/>
          </a:xfrm>
        </p:spPr>
        <p:txBody>
          <a:bodyPr>
            <a:noAutofit/>
          </a:bodyPr>
          <a:lstStyle/>
          <a:p>
            <a:r>
              <a:rPr lang="en-US" sz="3200" dirty="0">
                <a:latin typeface="Times New Roman" panose="02020603050405020304" pitchFamily="18" charset="0"/>
                <a:cs typeface="Times New Roman" panose="02020603050405020304" pitchFamily="18" charset="0"/>
              </a:rPr>
              <a:t>Internet address format</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981200" y="980728"/>
            <a:ext cx="8229600" cy="5616624"/>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32-bit IP address is separated into four 8-bit octets, allowing each octet to have a value ranging from 0 to 255.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Furthermore, the IP address is logically separated into two distinct components: the network ID and the host ID. The network ID is used to identify the subnet upon which the host resides. The host ID is used to identify the host itself within the given subnet.</a:t>
            </a:r>
          </a:p>
          <a:p>
            <a:pPr algn="just"/>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IP addresses can be displayed in three typical formats:</a:t>
            </a:r>
            <a:endParaRPr lang="en-US" sz="2400" dirty="0">
              <a:solidFill>
                <a:srgbClr val="0070C0"/>
              </a:solidFill>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 Binary notation Binary notation is the format that systems on the network use to process the address. An example of binary notation is </a:t>
            </a:r>
            <a:r>
              <a:rPr lang="en-US" sz="2400" b="1" dirty="0">
                <a:solidFill>
                  <a:srgbClr val="0070C0"/>
                </a:solidFill>
                <a:latin typeface="Times New Roman" panose="02020603050405020304" pitchFamily="18" charset="0"/>
                <a:cs typeface="Times New Roman" panose="02020603050405020304" pitchFamily="18" charset="0"/>
              </a:rPr>
              <a:t>11000000.10101000.00000001.01100100.</a:t>
            </a:r>
            <a:endParaRPr lang="en-US" sz="2400" dirty="0">
              <a:solidFill>
                <a:srgbClr val="0070C0"/>
              </a:solidFill>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 Hexadecimal notation Hexadecimal notation is the format typically used when identifying IPv6 addresses. An example of hexadecimal notation of an IPv4 address is </a:t>
            </a:r>
            <a:r>
              <a:rPr lang="en-US" sz="2400" b="1" dirty="0">
                <a:solidFill>
                  <a:srgbClr val="0070C0"/>
                </a:solidFill>
                <a:latin typeface="Times New Roman" panose="02020603050405020304" pitchFamily="18" charset="0"/>
                <a:cs typeface="Times New Roman" panose="02020603050405020304" pitchFamily="18" charset="0"/>
              </a:rPr>
              <a:t>C0.A8.01.64</a:t>
            </a:r>
            <a:endParaRPr lang="en-US" sz="2400" dirty="0">
              <a:solidFill>
                <a:srgbClr val="0070C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09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656"/>
            <a:ext cx="8229600" cy="432048"/>
          </a:xfrm>
        </p:spPr>
        <p:txBody>
          <a:bodyPr>
            <a:noAutofit/>
          </a:bodyPr>
          <a:lstStyle/>
          <a:p>
            <a:r>
              <a:rPr lang="en-US" sz="3200"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1981200" y="980728"/>
            <a:ext cx="8229600" cy="5877272"/>
          </a:xfrm>
        </p:spPr>
        <p:txBody>
          <a:bodyPr>
            <a:normAutofit lnSpcReduction="10000"/>
          </a:bodyPr>
          <a:lstStyle/>
          <a:p>
            <a:pPr algn="justLow"/>
            <a:r>
              <a:rPr lang="en-US" sz="2000" dirty="0">
                <a:latin typeface="Times New Roman" panose="02020603050405020304" pitchFamily="18" charset="0"/>
                <a:cs typeface="Times New Roman" panose="02020603050405020304" pitchFamily="18" charset="0"/>
              </a:rPr>
              <a:t>Dotted-decimal notation Dotted-decimal notation is the format that is typically used for displaying the IP address in a human-readable format. An example of dotted-decimal notation is </a:t>
            </a:r>
            <a:r>
              <a:rPr lang="en-US" sz="2000" b="1" dirty="0">
                <a:solidFill>
                  <a:srgbClr val="0070C0"/>
                </a:solidFill>
                <a:latin typeface="Times New Roman" panose="02020603050405020304" pitchFamily="18" charset="0"/>
                <a:cs typeface="Times New Roman" panose="02020603050405020304" pitchFamily="18" charset="0"/>
              </a:rPr>
              <a:t>192.168.1.100</a:t>
            </a:r>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marL="0" indent="0" algn="justLow">
              <a:buNone/>
            </a:pPr>
            <a:r>
              <a:rPr lang="en-US" sz="2000" dirty="0">
                <a:latin typeface="Times New Roman" panose="02020603050405020304" pitchFamily="18" charset="0"/>
                <a:cs typeface="Times New Roman" panose="02020603050405020304" pitchFamily="18" charset="0"/>
              </a:rPr>
              <a:t>                                        Figure 3: Structure of IP Address</a:t>
            </a:r>
          </a:p>
          <a:p>
            <a:pPr algn="justLow"/>
            <a:endParaRPr lang="en-US" sz="2000" b="1" dirty="0">
              <a:solidFill>
                <a:srgbClr val="0070C0"/>
              </a:solidFill>
              <a:latin typeface="Times New Roman" panose="02020603050405020304" pitchFamily="18" charset="0"/>
              <a:cs typeface="Times New Roman" panose="02020603050405020304" pitchFamily="18" charset="0"/>
            </a:endParaRPr>
          </a:p>
          <a:p>
            <a:pPr algn="justLow"/>
            <a:endParaRPr lang="en-US" sz="2000" dirty="0">
              <a:solidFill>
                <a:srgbClr val="0070C0"/>
              </a:solidFill>
              <a:latin typeface="Times New Roman" panose="02020603050405020304" pitchFamily="18" charset="0"/>
              <a:cs typeface="Times New Roman" panose="02020603050405020304" pitchFamily="18" charset="0"/>
            </a:endParaRPr>
          </a:p>
        </p:txBody>
      </p:sp>
      <p:pic>
        <p:nvPicPr>
          <p:cNvPr id="8" name="Picture 7" descr="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560" y="2204864"/>
            <a:ext cx="7920880" cy="3888432"/>
          </a:xfrm>
          <a:prstGeom prst="rect">
            <a:avLst/>
          </a:prstGeom>
          <a:noFill/>
          <a:ln w="9525">
            <a:noFill/>
            <a:miter lim="800000"/>
            <a:headEnd/>
            <a:tailEnd/>
          </a:ln>
        </p:spPr>
      </p:pic>
    </p:spTree>
    <p:extLst>
      <p:ext uri="{BB962C8B-B14F-4D97-AF65-F5344CB8AC3E}">
        <p14:creationId xmlns:p14="http://schemas.microsoft.com/office/powerpoint/2010/main" val="225510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556792"/>
          </a:xfrm>
        </p:spPr>
        <p:txBody>
          <a:bodyPr>
            <a:normAutofit/>
          </a:bodyPr>
          <a:lstStyle/>
          <a:p>
            <a:r>
              <a:rPr lang="en-US" sz="3600" dirty="0">
                <a:latin typeface="Times New Roman" panose="02020603050405020304" pitchFamily="18" charset="0"/>
                <a:cs typeface="Times New Roman" panose="02020603050405020304" pitchFamily="18" charset="0"/>
              </a:rPr>
              <a:t>Classes of IP addresses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313384"/>
            <a:ext cx="8229600" cy="5544616"/>
          </a:xfrm>
        </p:spPr>
        <p:txBody>
          <a:bodyPr>
            <a:normAutofit/>
          </a:bodyPr>
          <a:lstStyle/>
          <a:p>
            <a:pPr algn="just"/>
            <a:r>
              <a:rPr lang="en-US" sz="2000" dirty="0">
                <a:latin typeface="Times New Roman" panose="02020603050405020304" pitchFamily="18" charset="0"/>
                <a:cs typeface="Times New Roman" panose="02020603050405020304" pitchFamily="18" charset="0"/>
              </a:rPr>
              <a:t>Different networks have different sizes. Basically, there are many small networks and few large networks.</a:t>
            </a:r>
          </a:p>
          <a:p>
            <a:pPr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To provide efficient use of 32-bit address space, IPv4 defined several </a:t>
            </a:r>
            <a:r>
              <a:rPr lang="en-US" sz="2000" b="1" dirty="0">
                <a:solidFill>
                  <a:srgbClr val="0070C0"/>
                </a:solidFill>
                <a:latin typeface="Times New Roman" panose="02020603050405020304" pitchFamily="18" charset="0"/>
                <a:cs typeface="Times New Roman" panose="02020603050405020304" pitchFamily="18" charset="0"/>
              </a:rPr>
              <a:t>address classes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associated address formats:</a:t>
            </a:r>
          </a:p>
          <a:p>
            <a:pPr lvl="0"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Class A</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allows 128 networks, 16 million hosts each.</a:t>
            </a:r>
          </a:p>
          <a:p>
            <a:pPr marL="0" indent="0" algn="just">
              <a:buNone/>
            </a:pPr>
            <a:r>
              <a:rPr lang="en-US" sz="2000" dirty="0">
                <a:latin typeface="Times New Roman" panose="02020603050405020304" pitchFamily="18" charset="0"/>
                <a:cs typeface="Times New Roman" panose="02020603050405020304" pitchFamily="18" charset="0"/>
              </a:rPr>
              <a:t>The IP address start from </a:t>
            </a:r>
            <a:r>
              <a:rPr lang="en-US" sz="2000" dirty="0">
                <a:solidFill>
                  <a:srgbClr val="0070C0"/>
                </a:solidFill>
                <a:latin typeface="Times New Roman" panose="02020603050405020304" pitchFamily="18" charset="0"/>
                <a:cs typeface="Times New Roman" panose="02020603050405020304" pitchFamily="18" charset="0"/>
              </a:rPr>
              <a:t>1.0.0.0</a:t>
            </a:r>
            <a:r>
              <a:rPr lang="en-US" sz="2000" dirty="0">
                <a:latin typeface="Times New Roman" panose="02020603050405020304" pitchFamily="18" charset="0"/>
                <a:cs typeface="Times New Roman" panose="02020603050405020304" pitchFamily="18" charset="0"/>
              </a:rPr>
              <a:t> to </a:t>
            </a:r>
            <a:r>
              <a:rPr lang="en-US" sz="2000" dirty="0">
                <a:solidFill>
                  <a:srgbClr val="0070C0"/>
                </a:solidFill>
                <a:latin typeface="Times New Roman" panose="02020603050405020304" pitchFamily="18" charset="0"/>
                <a:cs typeface="Times New Roman" panose="02020603050405020304" pitchFamily="18" charset="0"/>
              </a:rPr>
              <a:t>127.255.255.255</a:t>
            </a:r>
            <a:r>
              <a:rPr lang="en-US" sz="2000" dirty="0">
                <a:latin typeface="Times New Roman" panose="02020603050405020304" pitchFamily="18" charset="0"/>
                <a:cs typeface="Times New Roman" panose="02020603050405020304" pitchFamily="18" charset="0"/>
              </a:rPr>
              <a:t>, and the mask address is </a:t>
            </a:r>
            <a:r>
              <a:rPr lang="en-US" sz="2000" b="1" dirty="0">
                <a:solidFill>
                  <a:srgbClr val="0070C0"/>
                </a:solidFill>
                <a:latin typeface="Times New Roman" panose="02020603050405020304" pitchFamily="18" charset="0"/>
                <a:cs typeface="Times New Roman" panose="02020603050405020304" pitchFamily="18" charset="0"/>
              </a:rPr>
              <a:t>255.0.0.0</a:t>
            </a:r>
            <a:endParaRPr lang="en-US" sz="2000"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Class B:</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allows 16,382 networks, 65,534 hosts each.</a:t>
            </a:r>
          </a:p>
          <a:p>
            <a:pPr marL="0" indent="0" algn="just">
              <a:buNone/>
            </a:pPr>
            <a:r>
              <a:rPr lang="en-US" sz="2000" dirty="0">
                <a:latin typeface="Times New Roman" panose="02020603050405020304" pitchFamily="18" charset="0"/>
                <a:cs typeface="Times New Roman" panose="02020603050405020304" pitchFamily="18" charset="0"/>
              </a:rPr>
              <a:t> The IP address start from </a:t>
            </a:r>
            <a:r>
              <a:rPr lang="en-US" sz="2000" dirty="0">
                <a:solidFill>
                  <a:srgbClr val="0070C0"/>
                </a:solidFill>
                <a:latin typeface="Times New Roman" panose="02020603050405020304" pitchFamily="18" charset="0"/>
                <a:cs typeface="Times New Roman" panose="02020603050405020304" pitchFamily="18" charset="0"/>
              </a:rPr>
              <a:t>128.0.0.0</a:t>
            </a:r>
            <a:r>
              <a:rPr lang="en-US" sz="2000" dirty="0">
                <a:latin typeface="Times New Roman" panose="02020603050405020304" pitchFamily="18" charset="0"/>
                <a:cs typeface="Times New Roman" panose="02020603050405020304" pitchFamily="18" charset="0"/>
              </a:rPr>
              <a:t> to </a:t>
            </a:r>
            <a:r>
              <a:rPr lang="en-US" sz="2000" dirty="0">
                <a:solidFill>
                  <a:srgbClr val="0070C0"/>
                </a:solidFill>
                <a:latin typeface="Times New Roman" panose="02020603050405020304" pitchFamily="18" charset="0"/>
                <a:cs typeface="Times New Roman" panose="02020603050405020304" pitchFamily="18" charset="0"/>
              </a:rPr>
              <a:t>191.255.255.255</a:t>
            </a:r>
            <a:r>
              <a:rPr lang="en-US" sz="2000" dirty="0">
                <a:latin typeface="Times New Roman" panose="02020603050405020304" pitchFamily="18" charset="0"/>
                <a:cs typeface="Times New Roman" panose="02020603050405020304" pitchFamily="18" charset="0"/>
              </a:rPr>
              <a:t>, and the mask address is </a:t>
            </a:r>
            <a:r>
              <a:rPr lang="en-US" sz="2000" b="1" dirty="0">
                <a:solidFill>
                  <a:srgbClr val="0070C0"/>
                </a:solidFill>
                <a:latin typeface="Times New Roman" panose="02020603050405020304" pitchFamily="18" charset="0"/>
                <a:cs typeface="Times New Roman" panose="02020603050405020304" pitchFamily="18" charset="0"/>
              </a:rPr>
              <a:t>255.255.0.0</a:t>
            </a:r>
            <a:r>
              <a:rPr lang="en-US" sz="2000" dirty="0">
                <a:solidFill>
                  <a:srgbClr val="0070C0"/>
                </a:solidFill>
                <a:latin typeface="Times New Roman" panose="02020603050405020304" pitchFamily="18" charset="0"/>
                <a:cs typeface="Times New Roman" panose="02020603050405020304" pitchFamily="18" charset="0"/>
              </a:rPr>
              <a:t> </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384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2496</TotalTime>
  <Words>2409</Words>
  <Application>Microsoft Office PowerPoint</Application>
  <PresentationFormat>Widescreen</PresentationFormat>
  <Paragraphs>283</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Times New Roman</vt:lpstr>
      <vt:lpstr>Wingdings</vt:lpstr>
      <vt:lpstr>Calibri</vt:lpstr>
      <vt:lpstr>Arial</vt:lpstr>
      <vt:lpstr>Calibri Light</vt:lpstr>
      <vt:lpstr>Cambria Math</vt:lpstr>
      <vt:lpstr>Office Theme</vt:lpstr>
      <vt:lpstr>Internet Protocol Version4 (IPv4) &amp; Subnetting Strategy </vt:lpstr>
      <vt:lpstr>The Internet Protocol (IP)</vt:lpstr>
      <vt:lpstr>IPv4 Address: </vt:lpstr>
      <vt:lpstr>Cont…</vt:lpstr>
      <vt:lpstr>Internet Protocol Version 6 (IPv6) SIPP (Simple Internet Protocol Plus) </vt:lpstr>
      <vt:lpstr>Internet addresses</vt:lpstr>
      <vt:lpstr>Internet address format </vt:lpstr>
      <vt:lpstr>Cont…</vt:lpstr>
      <vt:lpstr>Classes of IP addresses </vt:lpstr>
      <vt:lpstr>Classes of IP addresses </vt:lpstr>
      <vt:lpstr>Cont..</vt:lpstr>
      <vt:lpstr>Strategies to Conserve Addresses</vt:lpstr>
      <vt:lpstr>Private Address </vt:lpstr>
      <vt:lpstr>Cont…</vt:lpstr>
      <vt:lpstr>Cont...</vt:lpstr>
      <vt:lpstr>Cont..</vt:lpstr>
      <vt:lpstr>Addressing without Subnets</vt:lpstr>
      <vt:lpstr>Subnetting </vt:lpstr>
      <vt:lpstr>Subnet masks:- </vt:lpstr>
      <vt:lpstr>Cont…</vt:lpstr>
      <vt:lpstr>Cont...</vt:lpstr>
      <vt:lpstr>Cont...</vt:lpstr>
      <vt:lpstr>Reserved and Restricted Addresses </vt:lpstr>
      <vt:lpstr>PowerPoint Presentation</vt:lpstr>
      <vt:lpstr>PowerPoint Presentation</vt:lpstr>
      <vt:lpstr>PowerPoint Presentation</vt:lpstr>
      <vt:lpstr>PowerPoint Presentation</vt:lpstr>
      <vt:lpstr>PowerPoint Presentation</vt:lpstr>
      <vt:lpstr>PowerPoint Presentation</vt:lpstr>
      <vt:lpstr>Example 4</vt:lpstr>
      <vt:lpstr>Cont…</vt:lpstr>
      <vt:lpstr>Cont… </vt:lpstr>
      <vt:lpstr>Cont…</vt:lpstr>
      <vt:lpstr>PowerPoint Presentation</vt:lpstr>
      <vt:lpstr>PowerPoint Presentation</vt:lpstr>
      <vt:lpstr>PowerPoint Presentation</vt:lpstr>
      <vt:lpstr>PowerPoint Presentation</vt:lpstr>
      <vt:lpstr>PowerPoint Presentation</vt:lpstr>
      <vt:lpstr>Thank you </vt:lpstr>
    </vt:vector>
  </TitlesOfParts>
  <Company>By DR.Ahmed Saker 2o1O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uot</dc:creator>
  <cp:lastModifiedBy>Mohamed Nismy</cp:lastModifiedBy>
  <cp:revision>147</cp:revision>
  <dcterms:created xsi:type="dcterms:W3CDTF">2013-11-26T14:33:50Z</dcterms:created>
  <dcterms:modified xsi:type="dcterms:W3CDTF">2024-05-27T06:13:50Z</dcterms:modified>
</cp:coreProperties>
</file>