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66" r:id="rId2"/>
  </p:sldMasterIdLst>
  <p:notesMasterIdLst>
    <p:notesMasterId r:id="rId21"/>
  </p:notesMasterIdLst>
  <p:sldIdLst>
    <p:sldId id="277" r:id="rId3"/>
    <p:sldId id="257" r:id="rId4"/>
    <p:sldId id="258" r:id="rId5"/>
    <p:sldId id="259" r:id="rId6"/>
    <p:sldId id="260" r:id="rId7"/>
    <p:sldId id="261" r:id="rId8"/>
    <p:sldId id="262" r:id="rId9"/>
    <p:sldId id="263" r:id="rId10"/>
    <p:sldId id="264" r:id="rId11"/>
    <p:sldId id="265" r:id="rId12"/>
    <p:sldId id="266" r:id="rId13"/>
    <p:sldId id="272" r:id="rId14"/>
    <p:sldId id="274" r:id="rId15"/>
    <p:sldId id="273" r:id="rId16"/>
    <p:sldId id="268" r:id="rId17"/>
    <p:sldId id="269" r:id="rId18"/>
    <p:sldId id="270" r:id="rId19"/>
    <p:sldId id="275" r:id="rId2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840"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83E5F7-7279-803B-30BA-A71B4CA4ED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BF88EA93-E90F-DED3-DC42-4FC14511B7D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74275B00-B739-4E71-BDE9-85399F5D5BAF}" type="datetimeFigureOut">
              <a:rPr lang="en-US"/>
              <a:pPr>
                <a:defRPr/>
              </a:pPr>
              <a:t>6/28/2024</a:t>
            </a:fld>
            <a:endParaRPr lang="en-US"/>
          </a:p>
        </p:txBody>
      </p:sp>
      <p:sp>
        <p:nvSpPr>
          <p:cNvPr id="4" name="Slide Image Placeholder 3">
            <a:extLst>
              <a:ext uri="{FF2B5EF4-FFF2-40B4-BE49-F238E27FC236}">
                <a16:creationId xmlns:a16="http://schemas.microsoft.com/office/drawing/2014/main" id="{841D9A0E-BA4D-8A92-3292-D744DBAB885B}"/>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F0ADD2F-E313-E6A9-8FA4-6DE431E44F1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E10C11F-D11C-BB15-4584-F1C6CE73AC0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05E697A-4C38-3BC8-4D3F-0BB80F93CAC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0ABA57-BC97-45D7-AD6E-9079AE93DF9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220ECC9-64D9-40DD-E2CF-96C61FBD485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27ECC526-26EC-A20D-50DA-7BB51AF685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3A50CD4C-2374-928C-3AA1-156EAE1D1E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1E147A-BBF8-47B4-980D-4894091D2A89}" type="slidenum">
              <a:rPr lang="en-US" altLang="en-US"/>
              <a:pPr eaLnBrk="1" hangingPunct="1"/>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C5751841-B5DF-A22B-FE51-433B1A95911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FBFD78C8-BF75-4920-EB03-85DF4AF9C9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You need to customize the objective statement to suit the company, the job you are applying for. It has to be specific, concise and clear. </a:t>
            </a:r>
          </a:p>
        </p:txBody>
      </p:sp>
      <p:sp>
        <p:nvSpPr>
          <p:cNvPr id="37892" name="Slide Number Placeholder 3">
            <a:extLst>
              <a:ext uri="{FF2B5EF4-FFF2-40B4-BE49-F238E27FC236}">
                <a16:creationId xmlns:a16="http://schemas.microsoft.com/office/drawing/2014/main" id="{910B99DF-1EED-DD59-43F5-A05CE9AE26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BF4DA4-B097-45C1-BC78-F9AE7548FBAA}" type="slidenum">
              <a:rPr lang="en-US" altLang="en-US"/>
              <a:pPr eaLnBrk="1" hangingPunct="1"/>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41FF6E7C-6BE4-0CC1-C1BF-94237BD618A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CEAA1E6A-EA20-3DA7-059A-DF68EA3E3D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8916" name="Slide Number Placeholder 3">
            <a:extLst>
              <a:ext uri="{FF2B5EF4-FFF2-40B4-BE49-F238E27FC236}">
                <a16:creationId xmlns:a16="http://schemas.microsoft.com/office/drawing/2014/main" id="{DCC89FF5-458A-DB18-382B-90BE788C01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FB082-2BD4-472C-9C04-A03634C4F8A0}" type="slidenum">
              <a:rPr lang="en-US" altLang="en-US"/>
              <a:pPr eaLnBrk="1" hangingPunct="1"/>
              <a:t>12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5FA96FA6-FDF6-DC33-4498-1C389EBC272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0B16D8E5-4EB1-BD93-3461-866D951A3A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Work in groups of 3</a:t>
            </a:r>
          </a:p>
        </p:txBody>
      </p:sp>
      <p:sp>
        <p:nvSpPr>
          <p:cNvPr id="39940" name="Slide Number Placeholder 3">
            <a:extLst>
              <a:ext uri="{FF2B5EF4-FFF2-40B4-BE49-F238E27FC236}">
                <a16:creationId xmlns:a16="http://schemas.microsoft.com/office/drawing/2014/main" id="{41016F95-2EE5-FD64-D3DE-CADB478053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CC959D-5272-4161-A608-78C6D2104B12}" type="slidenum">
              <a:rPr lang="en-US" altLang="en-US"/>
              <a:pPr eaLnBrk="1" hangingPunct="1"/>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1FD1115B-B3A9-980A-FDDD-28605253AC5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A62FF619-297C-FD15-E404-B0F149D3EC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Slide Number Placeholder 3">
            <a:extLst>
              <a:ext uri="{FF2B5EF4-FFF2-40B4-BE49-F238E27FC236}">
                <a16:creationId xmlns:a16="http://schemas.microsoft.com/office/drawing/2014/main" id="{C488DEE4-BB2C-DE60-AE35-53AEE38D7E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C0BBD8-19B6-4E47-90A0-09E1510892B0}" type="slidenum">
              <a:rPr lang="en-US" altLang="en-US"/>
              <a:pPr eaLnBrk="1" hangingPunct="1"/>
              <a:t>15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2EED72A4-0663-B633-E7EA-B338818A409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67677EAF-016F-7335-C9B6-1EA6541CCB3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AEFFD4DB-0869-4F7B-2B27-6182A919ED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1795DE-A23C-4E02-9D6B-32CAA28AA1D1}" type="slidenum">
              <a:rPr lang="en-US" altLang="en-US"/>
              <a:pPr eaLnBrk="1" hangingPunct="1"/>
              <a:t>16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D4EDF4E8-A86F-3D1B-B386-C892E2600EC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CF66A1F0-7F7A-2CCC-C20B-EE19EDFE39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3012" name="Slide Number Placeholder 3">
            <a:extLst>
              <a:ext uri="{FF2B5EF4-FFF2-40B4-BE49-F238E27FC236}">
                <a16:creationId xmlns:a16="http://schemas.microsoft.com/office/drawing/2014/main" id="{BFAA63CA-11AF-1224-D283-4903BE0FDD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1D79AA-E1CE-4620-A4EF-5A62875F12A9}" type="slidenum">
              <a:rPr lang="en-US" altLang="en-US"/>
              <a:pPr eaLnBrk="1" hangingPunct="1"/>
              <a:t>17</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0A8D9548-8929-D13C-8A4F-DEB8EF86992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CFD4B1F8-1EC2-2644-0DC8-E1F6748855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EDC94238-99E4-FA8F-9F0C-FF6D2BFBEE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04E3C1-C02E-4E22-A4B9-283E64CE1F21}" type="slidenum">
              <a:rPr lang="en-US" altLang="en-US"/>
              <a:pPr eaLnBrk="1" hangingPunct="1"/>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3010E474-2E86-1D2F-7143-913471BFE4E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FE7B068D-6F13-1C83-D0A8-CC9E77102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a:extLst>
              <a:ext uri="{FF2B5EF4-FFF2-40B4-BE49-F238E27FC236}">
                <a16:creationId xmlns:a16="http://schemas.microsoft.com/office/drawing/2014/main" id="{13567DBF-DF61-AAA6-1008-712E1F50FC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C02123-F2E4-4E76-B710-16113FA16152}" type="slidenum">
              <a:rPr lang="en-US" altLang="en-US"/>
              <a:pPr eaLnBrk="1" hangingPunct="1"/>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0EE58CFC-3E8A-1B20-4CD1-4E7E7242120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41E9C0B7-AFA4-BF8F-4F8A-6791C146D5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EFCB84EF-0253-9B72-3CD1-105EE831E3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59AE83-60E8-4393-896E-586DC9E10B3C}" type="slidenum">
              <a:rPr lang="en-US" altLang="en-US"/>
              <a:pPr eaLnBrk="1" hangingPunct="1"/>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0EDCEFBB-C801-DE4E-6D0B-8D4AB9C8DBD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9916664B-3AC4-CC45-E23A-D00B114498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Thinking of your education, activities and interests and work experience, write examples of evidence you have to show an employer you possess the skills highlighted in the table.  Individual Activity.</a:t>
            </a:r>
          </a:p>
        </p:txBody>
      </p:sp>
      <p:sp>
        <p:nvSpPr>
          <p:cNvPr id="32772" name="Slide Number Placeholder 3">
            <a:extLst>
              <a:ext uri="{FF2B5EF4-FFF2-40B4-BE49-F238E27FC236}">
                <a16:creationId xmlns:a16="http://schemas.microsoft.com/office/drawing/2014/main" id="{FAA49ACB-3029-31B5-C0C3-5766B7E18C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2B171B-BA07-4F3B-A503-37C3F1C7C5D9}" type="slidenum">
              <a:rPr lang="en-US" altLang="en-US"/>
              <a:pPr eaLnBrk="1" hangingPunct="1"/>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3F872E8-249E-4844-7B57-CAD638FC0B8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E9B435B-740B-8429-D72D-671B2BB667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Chronological is useful when you have </a:t>
            </a:r>
          </a:p>
          <a:p>
            <a:pPr eaLnBrk="1" hangingPunct="1">
              <a:spcBef>
                <a:spcPct val="0"/>
              </a:spcBef>
            </a:pPr>
            <a:r>
              <a:rPr lang="en-US" altLang="en-US"/>
              <a:t>a lot of relevant experience in the sector you are applying to </a:t>
            </a:r>
          </a:p>
          <a:p>
            <a:pPr eaLnBrk="1" hangingPunct="1">
              <a:spcBef>
                <a:spcPct val="0"/>
              </a:spcBef>
            </a:pPr>
            <a:r>
              <a:rPr lang="en-US" altLang="en-US"/>
              <a:t> a relevant degree/postgraduate qualification </a:t>
            </a:r>
          </a:p>
          <a:p>
            <a:pPr eaLnBrk="1" hangingPunct="1">
              <a:spcBef>
                <a:spcPct val="0"/>
              </a:spcBef>
            </a:pPr>
            <a:r>
              <a:rPr lang="en-US" altLang="en-US"/>
              <a:t> logical career development </a:t>
            </a:r>
          </a:p>
          <a:p>
            <a:pPr eaLnBrk="1" hangingPunct="1">
              <a:spcBef>
                <a:spcPct val="0"/>
              </a:spcBef>
            </a:pPr>
            <a:r>
              <a:rPr lang="en-US" altLang="en-US"/>
              <a:t> no gaps in your work experience and education </a:t>
            </a:r>
          </a:p>
          <a:p>
            <a:pPr eaLnBrk="1" hangingPunct="1">
              <a:spcBef>
                <a:spcPct val="0"/>
              </a:spcBef>
            </a:pPr>
            <a:endParaRPr lang="en-US" altLang="en-US"/>
          </a:p>
          <a:p>
            <a:pPr eaLnBrk="1" hangingPunct="1">
              <a:spcBef>
                <a:spcPct val="0"/>
              </a:spcBef>
            </a:pPr>
            <a:r>
              <a:rPr lang="en-US" altLang="en-US"/>
              <a:t>Skills based is useful of you,</a:t>
            </a:r>
          </a:p>
          <a:p>
            <a:pPr eaLnBrk="1" hangingPunct="1">
              <a:spcBef>
                <a:spcPct val="0"/>
              </a:spcBef>
            </a:pPr>
            <a:r>
              <a:rPr lang="en-US" altLang="en-US"/>
              <a:t>you have very little work experience or relevant work experience e.g. you are applying for your first full time job after your degree or postgraduate studies </a:t>
            </a:r>
          </a:p>
          <a:p>
            <a:pPr eaLnBrk="1" hangingPunct="1">
              <a:spcBef>
                <a:spcPct val="0"/>
              </a:spcBef>
            </a:pPr>
            <a:r>
              <a:rPr lang="en-US" altLang="en-US"/>
              <a:t> you are changing career – you have experience and qualifications in one area but are now wanting to work in a different sector </a:t>
            </a:r>
          </a:p>
          <a:p>
            <a:pPr eaLnBrk="1" hangingPunct="1">
              <a:spcBef>
                <a:spcPct val="0"/>
              </a:spcBef>
            </a:pPr>
            <a:r>
              <a:rPr lang="en-US" altLang="en-US"/>
              <a:t> you have gaps in your education or work experience </a:t>
            </a:r>
          </a:p>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id="{B3B6D12E-102F-315A-547A-B259A25BE3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11EAF6-1570-4D41-8D60-4D3A638695A5}" type="slidenum">
              <a:rPr lang="en-US" altLang="en-US"/>
              <a:pPr eaLnBrk="1" hangingPunct="1"/>
              <a:t>7</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AAF7E04D-BBDB-7370-E1AA-FF7DCA437F0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C1A8CCCF-905D-1BCF-1BFA-4207596637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Pair work. Tell the students that there are various styles and formats they can use. Most of them are available on the Internet. There are no hard and fast rules about format, the basic essential sections should be included.</a:t>
            </a:r>
          </a:p>
        </p:txBody>
      </p:sp>
      <p:sp>
        <p:nvSpPr>
          <p:cNvPr id="34820" name="Slide Number Placeholder 3">
            <a:extLst>
              <a:ext uri="{FF2B5EF4-FFF2-40B4-BE49-F238E27FC236}">
                <a16:creationId xmlns:a16="http://schemas.microsoft.com/office/drawing/2014/main" id="{08D498AB-181D-7E52-E9EB-3CA0735BF7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0254CF-BDE1-43ED-9843-6309F3D8BB22}" type="slidenum">
              <a:rPr lang="en-US" altLang="en-US"/>
              <a:pPr eaLnBrk="1" hangingPunct="1"/>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A480BA30-84EF-B3A0-A21E-B5012B87A4A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E24122A1-17A2-FE89-EC79-3966F898ED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Identification: ur name, contact details (address, Tel no, email)</a:t>
            </a:r>
          </a:p>
          <a:p>
            <a:r>
              <a:rPr lang="en-US" altLang="en-US"/>
              <a:t>Edu Quali &amp; Prof. Quali: start with the most recent ones, time required to complete them should be indicated as well.</a:t>
            </a:r>
          </a:p>
          <a:p>
            <a:r>
              <a:rPr lang="en-US" altLang="en-US"/>
              <a:t>Awards &amp; Achievements: list the awarding organization and dates (year wud do)</a:t>
            </a:r>
          </a:p>
          <a:p>
            <a:r>
              <a:rPr lang="en-US" altLang="en-US"/>
              <a:t>If you don’t have extra curricular activties, u can list interests and activities , such as mountain climbing, reading, etc. the idea is to prove that u r not just a bookworm but an all rounder, with an open mind. </a:t>
            </a:r>
          </a:p>
          <a:p>
            <a:r>
              <a:rPr lang="en-US" altLang="en-US"/>
              <a:t>Should provide evidence for your skills, give examples</a:t>
            </a:r>
          </a:p>
          <a:p>
            <a:r>
              <a:rPr lang="en-US" altLang="en-US"/>
              <a:t>Should have proof of all u have listed in the CV </a:t>
            </a:r>
          </a:p>
          <a:p>
            <a:r>
              <a:rPr lang="en-US" altLang="en-US"/>
              <a:t>When putting details of referees, be sure to obtain prior approval, list the details accurately and to provide them with a copy of ur CV.</a:t>
            </a:r>
          </a:p>
          <a:p>
            <a:r>
              <a:rPr lang="en-US" altLang="en-US"/>
              <a:t>U can even add a photo to ur CV</a:t>
            </a:r>
          </a:p>
        </p:txBody>
      </p:sp>
      <p:sp>
        <p:nvSpPr>
          <p:cNvPr id="35844" name="Slide Number Placeholder 3">
            <a:extLst>
              <a:ext uri="{FF2B5EF4-FFF2-40B4-BE49-F238E27FC236}">
                <a16:creationId xmlns:a16="http://schemas.microsoft.com/office/drawing/2014/main" id="{E4294CBA-6D4C-3166-5053-B24499CE03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850B18-A83A-43E8-954A-EFEB2A55FF78}" type="slidenum">
              <a:rPr lang="en-US" altLang="en-US"/>
              <a:pPr eaLnBrk="1" hangingPunct="1"/>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6D58BA9C-7C88-CC6B-6A32-134D2F782A8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1321851-CAC8-E1A7-87AE-D2CD4EC090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Students could use either an ‘objective statement’ or a resume profile. both are optional though. </a:t>
            </a:r>
          </a:p>
        </p:txBody>
      </p:sp>
      <p:sp>
        <p:nvSpPr>
          <p:cNvPr id="36868" name="Slide Number Placeholder 3">
            <a:extLst>
              <a:ext uri="{FF2B5EF4-FFF2-40B4-BE49-F238E27FC236}">
                <a16:creationId xmlns:a16="http://schemas.microsoft.com/office/drawing/2014/main" id="{9094E420-C8B3-0EFD-4699-E089E4D1B1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C2F89C-7BBE-4321-938D-E3F7FA08A504}" type="slidenum">
              <a:rPr lang="en-US" altLang="en-US"/>
              <a:pPr eaLnBrk="1" hangingPunct="1"/>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E02FCB-A365-F8E1-3CDA-504C2A1D2A8F}"/>
              </a:ext>
            </a:extLst>
          </p:cNvPr>
          <p:cNvSpPr/>
          <p:nvPr/>
        </p:nvSpPr>
        <p:spPr bwMode="ltGray">
          <a:xfrm>
            <a:off x="0" y="1"/>
            <a:ext cx="12192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333750EC-1398-2107-92EC-807195401EE6}"/>
              </a:ext>
            </a:extLst>
          </p:cNvPr>
          <p:cNvSpPr/>
          <p:nvPr/>
        </p:nvSpPr>
        <p:spPr bwMode="invGray">
          <a:xfrm>
            <a:off x="0" y="5127625"/>
            <a:ext cx="12192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914400" y="3355848"/>
            <a:ext cx="107696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a:extLst>
              <a:ext uri="{FF2B5EF4-FFF2-40B4-BE49-F238E27FC236}">
                <a16:creationId xmlns:a16="http://schemas.microsoft.com/office/drawing/2014/main" id="{9793320C-2FA2-41FD-A63B-7BA967D1735F}"/>
              </a:ext>
            </a:extLst>
          </p:cNvPr>
          <p:cNvSpPr>
            <a:spLocks noGrp="1"/>
          </p:cNvSpPr>
          <p:nvPr>
            <p:ph type="dt" sz="half" idx="10"/>
          </p:nvPr>
        </p:nvSpPr>
        <p:spPr/>
        <p:txBody>
          <a:bodyPr/>
          <a:lstStyle>
            <a:lvl1pPr>
              <a:defRPr smtClean="0"/>
            </a:lvl1pPr>
          </a:lstStyle>
          <a:p>
            <a:pPr>
              <a:defRPr/>
            </a:pPr>
            <a:r>
              <a:rPr lang="en-US"/>
              <a:t>          2/12/2019 </a:t>
            </a:r>
          </a:p>
        </p:txBody>
      </p:sp>
      <p:sp>
        <p:nvSpPr>
          <p:cNvPr id="7" name="Footer Placeholder 4">
            <a:extLst>
              <a:ext uri="{FF2B5EF4-FFF2-40B4-BE49-F238E27FC236}">
                <a16:creationId xmlns:a16="http://schemas.microsoft.com/office/drawing/2014/main" id="{5A3819DB-3B47-9E90-B810-F439F4AE0AB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BF3EE534-6C8D-577E-A111-E78C9995D49A}"/>
              </a:ext>
            </a:extLst>
          </p:cNvPr>
          <p:cNvSpPr>
            <a:spLocks noGrp="1"/>
          </p:cNvSpPr>
          <p:nvPr>
            <p:ph type="sldNum" sz="quarter" idx="12"/>
          </p:nvPr>
        </p:nvSpPr>
        <p:spPr/>
        <p:txBody>
          <a:bodyPr/>
          <a:lstStyle>
            <a:lvl1pPr>
              <a:defRPr>
                <a:solidFill>
                  <a:srgbClr val="FFFFFF"/>
                </a:solidFill>
              </a:defRPr>
            </a:lvl1pPr>
          </a:lstStyle>
          <a:p>
            <a:fld id="{D6355D42-784A-4F33-A98A-5C11A55BFE4E}" type="slidenum">
              <a:rPr lang="en-US" altLang="en-US"/>
              <a:pPr/>
              <a:t>‹#›</a:t>
            </a:fld>
            <a:endParaRPr lang="en-US" altLang="en-US"/>
          </a:p>
        </p:txBody>
      </p:sp>
    </p:spTree>
    <p:extLst>
      <p:ext uri="{BB962C8B-B14F-4D97-AF65-F5344CB8AC3E}">
        <p14:creationId xmlns:p14="http://schemas.microsoft.com/office/powerpoint/2010/main" val="35507149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1B0097-7CBF-7CED-4A98-5AC7B4AA3F96}"/>
              </a:ext>
            </a:extLst>
          </p:cNvPr>
          <p:cNvSpPr>
            <a:spLocks noGrp="1"/>
          </p:cNvSpPr>
          <p:nvPr>
            <p:ph type="dt" sz="half" idx="10"/>
          </p:nvPr>
        </p:nvSpPr>
        <p:spPr/>
        <p:txBody>
          <a:bodyPr/>
          <a:lstStyle>
            <a:lvl1pPr>
              <a:defRPr/>
            </a:lvl1pPr>
          </a:lstStyle>
          <a:p>
            <a:pPr>
              <a:defRPr/>
            </a:pPr>
            <a:r>
              <a:rPr lang="en-US"/>
              <a:t>          2/12/2019 </a:t>
            </a:r>
          </a:p>
        </p:txBody>
      </p:sp>
      <p:sp>
        <p:nvSpPr>
          <p:cNvPr id="5" name="Footer Placeholder 4">
            <a:extLst>
              <a:ext uri="{FF2B5EF4-FFF2-40B4-BE49-F238E27FC236}">
                <a16:creationId xmlns:a16="http://schemas.microsoft.com/office/drawing/2014/main" id="{6957EBC7-F117-4736-BCB1-AEE60EFD539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28B158-943A-308C-AC1F-D17F4E3D7832}"/>
              </a:ext>
            </a:extLst>
          </p:cNvPr>
          <p:cNvSpPr>
            <a:spLocks noGrp="1"/>
          </p:cNvSpPr>
          <p:nvPr>
            <p:ph type="sldNum" sz="quarter" idx="12"/>
          </p:nvPr>
        </p:nvSpPr>
        <p:spPr/>
        <p:txBody>
          <a:bodyPr/>
          <a:lstStyle>
            <a:lvl1pPr>
              <a:defRPr/>
            </a:lvl1pPr>
          </a:lstStyle>
          <a:p>
            <a:fld id="{5E81D847-F5C5-491B-A7C4-353120BEC2A6}" type="slidenum">
              <a:rPr lang="en-US" altLang="en-US"/>
              <a:pPr/>
              <a:t>‹#›</a:t>
            </a:fld>
            <a:endParaRPr lang="en-US" altLang="en-US"/>
          </a:p>
        </p:txBody>
      </p:sp>
    </p:spTree>
    <p:extLst>
      <p:ext uri="{BB962C8B-B14F-4D97-AF65-F5344CB8AC3E}">
        <p14:creationId xmlns:p14="http://schemas.microsoft.com/office/powerpoint/2010/main" val="175841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C9F900-C2FE-7D6E-FA94-462DAAF5E347}"/>
              </a:ext>
            </a:extLst>
          </p:cNvPr>
          <p:cNvSpPr/>
          <p:nvPr/>
        </p:nvSpPr>
        <p:spPr bwMode="invGray">
          <a:xfrm>
            <a:off x="8798985" y="0"/>
            <a:ext cx="61383"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AF9765AF-D931-172E-B685-20F32A5B6D6A}"/>
              </a:ext>
            </a:extLst>
          </p:cNvPr>
          <p:cNvSpPr/>
          <p:nvPr/>
        </p:nvSpPr>
        <p:spPr bwMode="ltGray">
          <a:xfrm>
            <a:off x="8864600" y="0"/>
            <a:ext cx="33528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9042400" y="274641"/>
            <a:ext cx="2540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653BD64C-F12B-3176-E80A-5EA9206FB914}"/>
              </a:ext>
            </a:extLst>
          </p:cNvPr>
          <p:cNvSpPr>
            <a:spLocks noGrp="1"/>
          </p:cNvSpPr>
          <p:nvPr>
            <p:ph type="dt" sz="half" idx="10"/>
          </p:nvPr>
        </p:nvSpPr>
        <p:spPr/>
        <p:txBody>
          <a:bodyPr/>
          <a:lstStyle>
            <a:lvl1pPr>
              <a:defRPr smtClean="0"/>
            </a:lvl1pPr>
          </a:lstStyle>
          <a:p>
            <a:pPr>
              <a:defRPr/>
            </a:pPr>
            <a:r>
              <a:rPr lang="en-US"/>
              <a:t>          2/12/2019 </a:t>
            </a:r>
          </a:p>
        </p:txBody>
      </p:sp>
      <p:sp>
        <p:nvSpPr>
          <p:cNvPr id="7" name="Footer Placeholder 4">
            <a:extLst>
              <a:ext uri="{FF2B5EF4-FFF2-40B4-BE49-F238E27FC236}">
                <a16:creationId xmlns:a16="http://schemas.microsoft.com/office/drawing/2014/main" id="{30A6C4DC-2FF8-453E-3A2E-CF38A1CA971E}"/>
              </a:ext>
            </a:extLst>
          </p:cNvPr>
          <p:cNvSpPr>
            <a:spLocks noGrp="1"/>
          </p:cNvSpPr>
          <p:nvPr>
            <p:ph type="ftr" sz="quarter" idx="11"/>
          </p:nvPr>
        </p:nvSpPr>
        <p:spPr>
          <a:xfrm>
            <a:off x="3520018" y="6376989"/>
            <a:ext cx="5115983"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AEBA0CC-79C1-3057-331E-912B6EF2D830}"/>
              </a:ext>
            </a:extLst>
          </p:cNvPr>
          <p:cNvSpPr>
            <a:spLocks noGrp="1"/>
          </p:cNvSpPr>
          <p:nvPr>
            <p:ph type="sldNum" sz="quarter" idx="12"/>
          </p:nvPr>
        </p:nvSpPr>
        <p:spPr/>
        <p:txBody>
          <a:bodyPr/>
          <a:lstStyle>
            <a:lvl1pPr>
              <a:defRPr/>
            </a:lvl1pPr>
          </a:lstStyle>
          <a:p>
            <a:fld id="{29F8CBC1-EA46-4BA4-B226-C2ED14865AC1}" type="slidenum">
              <a:rPr lang="en-US" altLang="en-US"/>
              <a:pPr/>
              <a:t>‹#›</a:t>
            </a:fld>
            <a:endParaRPr lang="en-US" altLang="en-US"/>
          </a:p>
        </p:txBody>
      </p:sp>
    </p:spTree>
    <p:extLst>
      <p:ext uri="{BB962C8B-B14F-4D97-AF65-F5344CB8AC3E}">
        <p14:creationId xmlns:p14="http://schemas.microsoft.com/office/powerpoint/2010/main" val="163912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6/28/2024</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69235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6/28/2024</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2599315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6/28/2024</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995569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6/28/2024</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993187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6/28/2024</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3376031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6/28/2024</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dirty="0"/>
          </a:p>
        </p:txBody>
      </p:sp>
    </p:spTree>
    <p:extLst>
      <p:ext uri="{BB962C8B-B14F-4D97-AF65-F5344CB8AC3E}">
        <p14:creationId xmlns:p14="http://schemas.microsoft.com/office/powerpoint/2010/main" val="399637715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6/28/2024</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250" y="0"/>
            <a:ext cx="1047750" cy="762000"/>
          </a:xfrm>
          <a:prstGeom prst="rect">
            <a:avLst/>
          </a:prstGeom>
        </p:spPr>
      </p:pic>
    </p:spTree>
    <p:extLst>
      <p:ext uri="{BB962C8B-B14F-4D97-AF65-F5344CB8AC3E}">
        <p14:creationId xmlns:p14="http://schemas.microsoft.com/office/powerpoint/2010/main" val="455284006"/>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6/28/2024</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44250" y="0"/>
            <a:ext cx="1047750" cy="762000"/>
          </a:xfrm>
          <a:prstGeom prst="rect">
            <a:avLst/>
          </a:prstGeom>
        </p:spPr>
      </p:pic>
    </p:spTree>
    <p:extLst>
      <p:ext uri="{BB962C8B-B14F-4D97-AF65-F5344CB8AC3E}">
        <p14:creationId xmlns:p14="http://schemas.microsoft.com/office/powerpoint/2010/main" val="84955473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8B1732C5-1739-153B-0077-AF6D3191450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F435034-14CA-BDC4-A3C6-0C8A09F3F813}"/>
              </a:ext>
            </a:extLst>
          </p:cNvPr>
          <p:cNvSpPr>
            <a:spLocks noGrp="1"/>
          </p:cNvSpPr>
          <p:nvPr>
            <p:ph type="sldNum" sz="quarter" idx="12"/>
          </p:nvPr>
        </p:nvSpPr>
        <p:spPr/>
        <p:txBody>
          <a:bodyPr/>
          <a:lstStyle>
            <a:lvl1pPr>
              <a:defRPr/>
            </a:lvl1pPr>
          </a:lstStyle>
          <a:p>
            <a:fld id="{CF4F4FAD-E879-4DD4-8A4E-E7E9E3220199}" type="slidenum">
              <a:rPr lang="en-US" altLang="en-US"/>
              <a:pPr/>
              <a:t>‹#›</a:t>
            </a:fld>
            <a:endParaRPr lang="en-US" altLang="en-US"/>
          </a:p>
        </p:txBody>
      </p:sp>
    </p:spTree>
    <p:extLst>
      <p:ext uri="{BB962C8B-B14F-4D97-AF65-F5344CB8AC3E}">
        <p14:creationId xmlns:p14="http://schemas.microsoft.com/office/powerpoint/2010/main" val="3624872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6/28/2024</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8055195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6/28/2024</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4042277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6/28/2024</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267042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9F9203-4947-18D1-A4C0-6519ECDD3A13}"/>
              </a:ext>
            </a:extLst>
          </p:cNvPr>
          <p:cNvSpPr/>
          <p:nvPr/>
        </p:nvSpPr>
        <p:spPr bwMode="ltGray">
          <a:xfrm>
            <a:off x="0" y="1"/>
            <a:ext cx="12192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D343A81B-4D74-648B-F8E5-117564889F50}"/>
              </a:ext>
            </a:extLst>
          </p:cNvPr>
          <p:cNvSpPr/>
          <p:nvPr/>
        </p:nvSpPr>
        <p:spPr bwMode="invGray">
          <a:xfrm>
            <a:off x="0" y="2601914"/>
            <a:ext cx="12192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99744" y="118872"/>
            <a:ext cx="10684256"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a:extLst>
              <a:ext uri="{FF2B5EF4-FFF2-40B4-BE49-F238E27FC236}">
                <a16:creationId xmlns:a16="http://schemas.microsoft.com/office/drawing/2014/main" id="{EB178B06-4DC6-F0DB-C1D3-768B8C0D6EF5}"/>
              </a:ext>
            </a:extLst>
          </p:cNvPr>
          <p:cNvSpPr>
            <a:spLocks noGrp="1"/>
          </p:cNvSpPr>
          <p:nvPr>
            <p:ph type="dt" sz="half" idx="10"/>
          </p:nvPr>
        </p:nvSpPr>
        <p:spPr/>
        <p:txBody>
          <a:bodyPr/>
          <a:lstStyle>
            <a:lvl1pPr>
              <a:defRPr smtClean="0"/>
            </a:lvl1pPr>
          </a:lstStyle>
          <a:p>
            <a:pPr>
              <a:defRPr/>
            </a:pPr>
            <a:r>
              <a:rPr lang="en-US"/>
              <a:t>          2/12/2019 </a:t>
            </a:r>
          </a:p>
        </p:txBody>
      </p:sp>
      <p:sp>
        <p:nvSpPr>
          <p:cNvPr id="7" name="Footer Placeholder 4">
            <a:extLst>
              <a:ext uri="{FF2B5EF4-FFF2-40B4-BE49-F238E27FC236}">
                <a16:creationId xmlns:a16="http://schemas.microsoft.com/office/drawing/2014/main" id="{B0C7BE61-0DC9-C2AC-D9A8-878FF65F1C8D}"/>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61C041A-BBCE-A357-4224-00F220400861}"/>
              </a:ext>
            </a:extLst>
          </p:cNvPr>
          <p:cNvSpPr>
            <a:spLocks noGrp="1"/>
          </p:cNvSpPr>
          <p:nvPr>
            <p:ph type="sldNum" sz="quarter" idx="12"/>
          </p:nvPr>
        </p:nvSpPr>
        <p:spPr/>
        <p:txBody>
          <a:bodyPr/>
          <a:lstStyle>
            <a:lvl1pPr>
              <a:defRPr>
                <a:solidFill>
                  <a:srgbClr val="FFFFFF"/>
                </a:solidFill>
              </a:defRPr>
            </a:lvl1pPr>
          </a:lstStyle>
          <a:p>
            <a:fld id="{51B1BFD3-EE47-40F9-B3BD-F42EF5AC6984}" type="slidenum">
              <a:rPr lang="en-US" altLang="en-US"/>
              <a:pPr/>
              <a:t>‹#›</a:t>
            </a:fld>
            <a:endParaRPr lang="en-US" altLang="en-US"/>
          </a:p>
        </p:txBody>
      </p:sp>
    </p:spTree>
    <p:extLst>
      <p:ext uri="{BB962C8B-B14F-4D97-AF65-F5344CB8AC3E}">
        <p14:creationId xmlns:p14="http://schemas.microsoft.com/office/powerpoint/2010/main" val="325022760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9DA127E-2F47-B74F-1E28-53A82AE8B31F}"/>
              </a:ext>
            </a:extLst>
          </p:cNvPr>
          <p:cNvSpPr>
            <a:spLocks noGrp="1"/>
          </p:cNvSpPr>
          <p:nvPr>
            <p:ph type="dt" sz="half" idx="10"/>
          </p:nvPr>
        </p:nvSpPr>
        <p:spPr/>
        <p:txBody>
          <a:bodyPr/>
          <a:lstStyle>
            <a:lvl1pPr>
              <a:defRPr/>
            </a:lvl1pPr>
          </a:lstStyle>
          <a:p>
            <a:pPr>
              <a:defRPr/>
            </a:pPr>
            <a:r>
              <a:rPr lang="en-US"/>
              <a:t>          2/12/2019 </a:t>
            </a:r>
          </a:p>
        </p:txBody>
      </p:sp>
      <p:sp>
        <p:nvSpPr>
          <p:cNvPr id="6" name="Footer Placeholder 4">
            <a:extLst>
              <a:ext uri="{FF2B5EF4-FFF2-40B4-BE49-F238E27FC236}">
                <a16:creationId xmlns:a16="http://schemas.microsoft.com/office/drawing/2014/main" id="{14BC7F31-7B52-68E6-1B43-B0C8BCA143A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64CA8E7-8A8B-E8DA-D115-22BD1A995C5A}"/>
              </a:ext>
            </a:extLst>
          </p:cNvPr>
          <p:cNvSpPr>
            <a:spLocks noGrp="1"/>
          </p:cNvSpPr>
          <p:nvPr>
            <p:ph type="sldNum" sz="quarter" idx="12"/>
          </p:nvPr>
        </p:nvSpPr>
        <p:spPr/>
        <p:txBody>
          <a:bodyPr/>
          <a:lstStyle>
            <a:lvl1pPr>
              <a:defRPr/>
            </a:lvl1pPr>
          </a:lstStyle>
          <a:p>
            <a:fld id="{5ED50BF9-4FA6-4555-A874-B1C5AA2FEC8B}" type="slidenum">
              <a:rPr lang="en-US" altLang="en-US"/>
              <a:pPr/>
              <a:t>‹#›</a:t>
            </a:fld>
            <a:endParaRPr lang="en-US" altLang="en-US"/>
          </a:p>
        </p:txBody>
      </p:sp>
    </p:spTree>
    <p:extLst>
      <p:ext uri="{BB962C8B-B14F-4D97-AF65-F5344CB8AC3E}">
        <p14:creationId xmlns:p14="http://schemas.microsoft.com/office/powerpoint/2010/main" val="2588506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DB68E3A-6ACE-627E-3DC4-FDC0879FFA0A}"/>
              </a:ext>
            </a:extLst>
          </p:cNvPr>
          <p:cNvSpPr>
            <a:spLocks noGrp="1"/>
          </p:cNvSpPr>
          <p:nvPr>
            <p:ph type="dt" sz="half" idx="10"/>
          </p:nvPr>
        </p:nvSpPr>
        <p:spPr/>
        <p:txBody>
          <a:bodyPr/>
          <a:lstStyle>
            <a:lvl1pPr>
              <a:defRPr/>
            </a:lvl1pPr>
          </a:lstStyle>
          <a:p>
            <a:pPr>
              <a:defRPr/>
            </a:pPr>
            <a:r>
              <a:rPr lang="en-US"/>
              <a:t>          2/12/2019 </a:t>
            </a:r>
          </a:p>
        </p:txBody>
      </p:sp>
      <p:sp>
        <p:nvSpPr>
          <p:cNvPr id="8" name="Footer Placeholder 4">
            <a:extLst>
              <a:ext uri="{FF2B5EF4-FFF2-40B4-BE49-F238E27FC236}">
                <a16:creationId xmlns:a16="http://schemas.microsoft.com/office/drawing/2014/main" id="{DA47E1BC-1554-E055-6B49-417167EDE52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1E27E09-105F-E839-8764-A90529F82A45}"/>
              </a:ext>
            </a:extLst>
          </p:cNvPr>
          <p:cNvSpPr>
            <a:spLocks noGrp="1"/>
          </p:cNvSpPr>
          <p:nvPr>
            <p:ph type="sldNum" sz="quarter" idx="12"/>
          </p:nvPr>
        </p:nvSpPr>
        <p:spPr/>
        <p:txBody>
          <a:bodyPr/>
          <a:lstStyle>
            <a:lvl1pPr>
              <a:defRPr/>
            </a:lvl1pPr>
          </a:lstStyle>
          <a:p>
            <a:fld id="{8FF3469A-6A36-4C41-82D5-AC746E65270B}" type="slidenum">
              <a:rPr lang="en-US" altLang="en-US"/>
              <a:pPr/>
              <a:t>‹#›</a:t>
            </a:fld>
            <a:endParaRPr lang="en-US" altLang="en-US"/>
          </a:p>
        </p:txBody>
      </p:sp>
    </p:spTree>
    <p:extLst>
      <p:ext uri="{BB962C8B-B14F-4D97-AF65-F5344CB8AC3E}">
        <p14:creationId xmlns:p14="http://schemas.microsoft.com/office/powerpoint/2010/main" val="51573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F6027AB-2735-6DB4-39B5-451C3948E677}"/>
              </a:ext>
            </a:extLst>
          </p:cNvPr>
          <p:cNvSpPr>
            <a:spLocks noGrp="1"/>
          </p:cNvSpPr>
          <p:nvPr>
            <p:ph type="dt" sz="half" idx="10"/>
          </p:nvPr>
        </p:nvSpPr>
        <p:spPr/>
        <p:txBody>
          <a:bodyPr/>
          <a:lstStyle>
            <a:lvl1pPr>
              <a:defRPr/>
            </a:lvl1pPr>
          </a:lstStyle>
          <a:p>
            <a:pPr>
              <a:defRPr/>
            </a:pPr>
            <a:r>
              <a:rPr lang="en-US"/>
              <a:t>          2/12/2019 </a:t>
            </a:r>
          </a:p>
        </p:txBody>
      </p:sp>
      <p:sp>
        <p:nvSpPr>
          <p:cNvPr id="4" name="Footer Placeholder 4">
            <a:extLst>
              <a:ext uri="{FF2B5EF4-FFF2-40B4-BE49-F238E27FC236}">
                <a16:creationId xmlns:a16="http://schemas.microsoft.com/office/drawing/2014/main" id="{0051D6B6-171C-2F7D-5E13-357303166AD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E896778-59C8-78A9-5113-C23EC4DE37FB}"/>
              </a:ext>
            </a:extLst>
          </p:cNvPr>
          <p:cNvSpPr>
            <a:spLocks noGrp="1"/>
          </p:cNvSpPr>
          <p:nvPr>
            <p:ph type="sldNum" sz="quarter" idx="12"/>
          </p:nvPr>
        </p:nvSpPr>
        <p:spPr/>
        <p:txBody>
          <a:bodyPr/>
          <a:lstStyle>
            <a:lvl1pPr>
              <a:defRPr/>
            </a:lvl1pPr>
          </a:lstStyle>
          <a:p>
            <a:fld id="{E82ACF80-C4EC-46B4-959C-DFD92422886A}" type="slidenum">
              <a:rPr lang="en-US" altLang="en-US"/>
              <a:pPr/>
              <a:t>‹#›</a:t>
            </a:fld>
            <a:endParaRPr lang="en-US" altLang="en-US"/>
          </a:p>
        </p:txBody>
      </p:sp>
    </p:spTree>
    <p:extLst>
      <p:ext uri="{BB962C8B-B14F-4D97-AF65-F5344CB8AC3E}">
        <p14:creationId xmlns:p14="http://schemas.microsoft.com/office/powerpoint/2010/main" val="339714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36772-61E5-B879-D0FA-12577568D0A9}"/>
              </a:ext>
            </a:extLst>
          </p:cNvPr>
          <p:cNvSpPr>
            <a:spLocks noGrp="1"/>
          </p:cNvSpPr>
          <p:nvPr>
            <p:ph type="dt" sz="half" idx="10"/>
          </p:nvPr>
        </p:nvSpPr>
        <p:spPr/>
        <p:txBody>
          <a:bodyPr/>
          <a:lstStyle>
            <a:lvl1pPr>
              <a:defRPr smtClean="0"/>
            </a:lvl1pPr>
          </a:lstStyle>
          <a:p>
            <a:pPr>
              <a:defRPr/>
            </a:pPr>
            <a:r>
              <a:rPr lang="en-US"/>
              <a:t>          2/12/2019 </a:t>
            </a:r>
          </a:p>
        </p:txBody>
      </p:sp>
      <p:sp>
        <p:nvSpPr>
          <p:cNvPr id="3" name="Footer Placeholder 2">
            <a:extLst>
              <a:ext uri="{FF2B5EF4-FFF2-40B4-BE49-F238E27FC236}">
                <a16:creationId xmlns:a16="http://schemas.microsoft.com/office/drawing/2014/main" id="{1861AE5E-35F2-E238-B3F9-11556F8BCC3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F9476BB2-F178-2C57-3D1A-14C511DD5E12}"/>
              </a:ext>
            </a:extLst>
          </p:cNvPr>
          <p:cNvSpPr>
            <a:spLocks noGrp="1"/>
          </p:cNvSpPr>
          <p:nvPr>
            <p:ph type="sldNum" sz="quarter" idx="12"/>
          </p:nvPr>
        </p:nvSpPr>
        <p:spPr/>
        <p:txBody>
          <a:bodyPr/>
          <a:lstStyle>
            <a:lvl1pPr>
              <a:defRPr/>
            </a:lvl1pPr>
          </a:lstStyle>
          <a:p>
            <a:fld id="{AAA60C13-A260-4AC3-AA3E-43A3C4B2C33C}" type="slidenum">
              <a:rPr lang="en-US" altLang="en-US"/>
              <a:pPr/>
              <a:t>‹#›</a:t>
            </a:fld>
            <a:endParaRPr lang="en-US" altLang="en-US"/>
          </a:p>
        </p:txBody>
      </p:sp>
    </p:spTree>
    <p:extLst>
      <p:ext uri="{BB962C8B-B14F-4D97-AF65-F5344CB8AC3E}">
        <p14:creationId xmlns:p14="http://schemas.microsoft.com/office/powerpoint/2010/main" val="164499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8344CA8-8FC0-8500-B4CC-8934615519EF}"/>
              </a:ext>
            </a:extLst>
          </p:cNvPr>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61CB5585-ED39-9389-EAD8-D084E167BA69}"/>
              </a:ext>
            </a:extLst>
          </p:cNvPr>
          <p:cNvSpPr/>
          <p:nvPr/>
        </p:nvSpPr>
        <p:spPr bwMode="invGray">
          <a:xfrm>
            <a:off x="3807885" y="0"/>
            <a:ext cx="61383"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223784" y="152400"/>
            <a:ext cx="3364992"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F06EA9D8-69EE-2663-BD58-F7D50A52A90D}"/>
              </a:ext>
            </a:extLst>
          </p:cNvPr>
          <p:cNvSpPr>
            <a:spLocks noGrp="1"/>
          </p:cNvSpPr>
          <p:nvPr>
            <p:ph type="dt" sz="half" idx="10"/>
          </p:nvPr>
        </p:nvSpPr>
        <p:spPr/>
        <p:txBody>
          <a:bodyPr/>
          <a:lstStyle>
            <a:lvl1pPr>
              <a:defRPr smtClean="0"/>
            </a:lvl1pPr>
          </a:lstStyle>
          <a:p>
            <a:pPr>
              <a:defRPr/>
            </a:pPr>
            <a:r>
              <a:rPr lang="en-US"/>
              <a:t>          2/12/2019 </a:t>
            </a:r>
          </a:p>
        </p:txBody>
      </p:sp>
      <p:sp>
        <p:nvSpPr>
          <p:cNvPr id="8" name="Footer Placeholder 5">
            <a:extLst>
              <a:ext uri="{FF2B5EF4-FFF2-40B4-BE49-F238E27FC236}">
                <a16:creationId xmlns:a16="http://schemas.microsoft.com/office/drawing/2014/main" id="{4056C4E9-8DDC-24D2-F520-E9BA4D31F8B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20229719-B651-A7CA-4E98-964C40A7C4EC}"/>
              </a:ext>
            </a:extLst>
          </p:cNvPr>
          <p:cNvSpPr>
            <a:spLocks noGrp="1"/>
          </p:cNvSpPr>
          <p:nvPr>
            <p:ph type="sldNum" sz="quarter" idx="12"/>
          </p:nvPr>
        </p:nvSpPr>
        <p:spPr/>
        <p:txBody>
          <a:bodyPr/>
          <a:lstStyle>
            <a:lvl1pPr>
              <a:defRPr/>
            </a:lvl1pPr>
          </a:lstStyle>
          <a:p>
            <a:fld id="{83F62250-2212-4077-930B-69684B7C12BA}" type="slidenum">
              <a:rPr lang="en-US" altLang="en-US"/>
              <a:pPr/>
              <a:t>‹#›</a:t>
            </a:fld>
            <a:endParaRPr lang="en-US" altLang="en-US"/>
          </a:p>
        </p:txBody>
      </p:sp>
    </p:spTree>
    <p:extLst>
      <p:ext uri="{BB962C8B-B14F-4D97-AF65-F5344CB8AC3E}">
        <p14:creationId xmlns:p14="http://schemas.microsoft.com/office/powerpoint/2010/main" val="185993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CB1197-9574-5E90-1AB7-0E11C3B7E590}"/>
              </a:ext>
            </a:extLst>
          </p:cNvPr>
          <p:cNvSpPr/>
          <p:nvPr/>
        </p:nvSpPr>
        <p:spPr>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a:extLst>
              <a:ext uri="{FF2B5EF4-FFF2-40B4-BE49-F238E27FC236}">
                <a16:creationId xmlns:a16="http://schemas.microsoft.com/office/drawing/2014/main" id="{0420DFB7-0052-20BD-828C-DDC29DE1A073}"/>
              </a:ext>
            </a:extLst>
          </p:cNvPr>
          <p:cNvSpPr/>
          <p:nvPr/>
        </p:nvSpPr>
        <p:spPr bwMode="invGray">
          <a:xfrm>
            <a:off x="3807885" y="0"/>
            <a:ext cx="61383"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a:extLst>
              <a:ext uri="{FF2B5EF4-FFF2-40B4-BE49-F238E27FC236}">
                <a16:creationId xmlns:a16="http://schemas.microsoft.com/office/drawing/2014/main" id="{808CB6E3-B768-F54A-CC47-EA7A0435EF0B}"/>
              </a:ext>
            </a:extLst>
          </p:cNvPr>
          <p:cNvSpPr>
            <a:spLocks noGrp="1"/>
          </p:cNvSpPr>
          <p:nvPr>
            <p:ph type="dt" sz="half" idx="10"/>
          </p:nvPr>
        </p:nvSpPr>
        <p:spPr>
          <a:xfrm>
            <a:off x="220133" y="1169988"/>
            <a:ext cx="3363384" cy="201612"/>
          </a:xfrm>
        </p:spPr>
        <p:txBody>
          <a:bodyPr/>
          <a:lstStyle>
            <a:lvl1pPr>
              <a:defRPr smtClean="0"/>
            </a:lvl1pPr>
          </a:lstStyle>
          <a:p>
            <a:pPr>
              <a:defRPr/>
            </a:pPr>
            <a:r>
              <a:rPr lang="en-US"/>
              <a:t>          2/12/2019 </a:t>
            </a:r>
          </a:p>
        </p:txBody>
      </p:sp>
      <p:sp>
        <p:nvSpPr>
          <p:cNvPr id="8" name="Footer Placeholder 5">
            <a:extLst>
              <a:ext uri="{FF2B5EF4-FFF2-40B4-BE49-F238E27FC236}">
                <a16:creationId xmlns:a16="http://schemas.microsoft.com/office/drawing/2014/main" id="{5875AF76-E57F-AA90-2624-C9B831C999E4}"/>
              </a:ext>
            </a:extLst>
          </p:cNvPr>
          <p:cNvSpPr>
            <a:spLocks noGrp="1"/>
          </p:cNvSpPr>
          <p:nvPr>
            <p:ph type="ftr" sz="quarter" idx="11"/>
          </p:nvPr>
        </p:nvSpPr>
        <p:spPr>
          <a:xfrm>
            <a:off x="4047067" y="1169988"/>
            <a:ext cx="6925733" cy="201612"/>
          </a:xfrm>
        </p:spPr>
        <p:txBody>
          <a:bodyPr/>
          <a:lstStyle>
            <a:lvl1pPr>
              <a:defRPr>
                <a:solidFill>
                  <a:schemeClr val="bg1">
                    <a:shade val="50000"/>
                  </a:schemeClr>
                </a:solidFill>
              </a:defRPr>
            </a:lvl1pPr>
          </a:lstStyle>
          <a:p>
            <a:pPr>
              <a:defRPr/>
            </a:pPr>
            <a:endParaRPr lang="en-US"/>
          </a:p>
        </p:txBody>
      </p:sp>
      <p:sp>
        <p:nvSpPr>
          <p:cNvPr id="9" name="Slide Number Placeholder 6">
            <a:extLst>
              <a:ext uri="{FF2B5EF4-FFF2-40B4-BE49-F238E27FC236}">
                <a16:creationId xmlns:a16="http://schemas.microsoft.com/office/drawing/2014/main" id="{478D5A4A-B87A-0DBF-130C-BD42F691FD93}"/>
              </a:ext>
            </a:extLst>
          </p:cNvPr>
          <p:cNvSpPr>
            <a:spLocks noGrp="1"/>
          </p:cNvSpPr>
          <p:nvPr>
            <p:ph type="sldNum" sz="quarter" idx="12"/>
          </p:nvPr>
        </p:nvSpPr>
        <p:spPr>
          <a:xfrm>
            <a:off x="11118851" y="1169988"/>
            <a:ext cx="977900" cy="201612"/>
          </a:xfrm>
        </p:spPr>
        <p:txBody>
          <a:bodyPr/>
          <a:lstStyle>
            <a:lvl1pPr>
              <a:defRPr/>
            </a:lvl1pPr>
          </a:lstStyle>
          <a:p>
            <a:fld id="{09893BF9-29F3-4C46-8E2C-9EC5DE063ED8}" type="slidenum">
              <a:rPr lang="en-US" altLang="en-US"/>
              <a:pPr/>
              <a:t>‹#›</a:t>
            </a:fld>
            <a:endParaRPr lang="en-US" altLang="en-US"/>
          </a:p>
        </p:txBody>
      </p:sp>
    </p:spTree>
    <p:extLst>
      <p:ext uri="{BB962C8B-B14F-4D97-AF65-F5344CB8AC3E}">
        <p14:creationId xmlns:p14="http://schemas.microsoft.com/office/powerpoint/2010/main" val="16848332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6B4BE4-9470-4059-7E75-F66974C9B078}"/>
              </a:ext>
            </a:extLst>
          </p:cNvPr>
          <p:cNvSpPr/>
          <p:nvPr/>
        </p:nvSpPr>
        <p:spPr bwMode="invGray">
          <a:xfrm>
            <a:off x="0" y="1436688"/>
            <a:ext cx="12192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6E78374C-4519-FBC1-66C9-AD754774CD16}"/>
              </a:ext>
            </a:extLst>
          </p:cNvPr>
          <p:cNvSpPr/>
          <p:nvPr/>
        </p:nvSpPr>
        <p:spPr bwMode="ltGray">
          <a:xfrm>
            <a:off x="0" y="1"/>
            <a:ext cx="12192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a:extLst>
              <a:ext uri="{FF2B5EF4-FFF2-40B4-BE49-F238E27FC236}">
                <a16:creationId xmlns:a16="http://schemas.microsoft.com/office/drawing/2014/main" id="{F09E104C-098C-60A9-6E5D-6D9AC5BEAEFB}"/>
              </a:ext>
            </a:extLst>
          </p:cNvPr>
          <p:cNvSpPr>
            <a:spLocks noGrp="1"/>
          </p:cNvSpPr>
          <p:nvPr>
            <p:ph type="title"/>
          </p:nvPr>
        </p:nvSpPr>
        <p:spPr>
          <a:xfrm>
            <a:off x="609600" y="152400"/>
            <a:ext cx="109728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a:extLst>
              <a:ext uri="{FF2B5EF4-FFF2-40B4-BE49-F238E27FC236}">
                <a16:creationId xmlns:a16="http://schemas.microsoft.com/office/drawing/2014/main" id="{80EF676C-1CB2-6E53-CD44-DCC3E32CEA06}"/>
              </a:ext>
            </a:extLst>
          </p:cNvPr>
          <p:cNvSpPr>
            <a:spLocks noGrp="1"/>
          </p:cNvSpPr>
          <p:nvPr>
            <p:ph type="body" idx="1"/>
          </p:nvPr>
        </p:nvSpPr>
        <p:spPr bwMode="auto">
          <a:xfrm>
            <a:off x="609600" y="1774825"/>
            <a:ext cx="109728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81113F8-C781-BFE9-2C02-A70DAD6202DA}"/>
              </a:ext>
            </a:extLst>
          </p:cNvPr>
          <p:cNvSpPr>
            <a:spLocks noGrp="1"/>
          </p:cNvSpPr>
          <p:nvPr>
            <p:ph type="dt" sz="half" idx="2"/>
          </p:nvPr>
        </p:nvSpPr>
        <p:spPr>
          <a:xfrm>
            <a:off x="609600" y="6477000"/>
            <a:ext cx="2844800" cy="274638"/>
          </a:xfrm>
          <a:prstGeom prst="rect">
            <a:avLst/>
          </a:prstGeom>
        </p:spPr>
        <p:txBody>
          <a:bodyPr vert="horz" lIns="109728" rIns="45720" bIns="0" rtlCol="0" anchor="b"/>
          <a:lstStyle>
            <a:lvl1pPr algn="l" eaLnBrk="1" latinLnBrk="0" hangingPunct="1">
              <a:defRPr kumimoji="0" sz="1200" smtClean="0">
                <a:solidFill>
                  <a:schemeClr val="tx1">
                    <a:tint val="95000"/>
                  </a:schemeClr>
                </a:solidFill>
                <a:latin typeface="Arial" charset="0"/>
                <a:cs typeface="Arial" charset="0"/>
              </a:defRPr>
            </a:lvl1pPr>
            <a:extLst/>
          </a:lstStyle>
          <a:p>
            <a:pPr>
              <a:defRPr/>
            </a:pPr>
            <a:r>
              <a:rPr lang="en-US"/>
              <a:t>          2/12/2019 </a:t>
            </a:r>
          </a:p>
        </p:txBody>
      </p:sp>
      <p:sp>
        <p:nvSpPr>
          <p:cNvPr id="5" name="Footer Placeholder 4">
            <a:extLst>
              <a:ext uri="{FF2B5EF4-FFF2-40B4-BE49-F238E27FC236}">
                <a16:creationId xmlns:a16="http://schemas.microsoft.com/office/drawing/2014/main" id="{B880F595-078B-D199-2614-0611ECD42CBC}"/>
              </a:ext>
            </a:extLst>
          </p:cNvPr>
          <p:cNvSpPr>
            <a:spLocks noGrp="1"/>
          </p:cNvSpPr>
          <p:nvPr>
            <p:ph type="ftr" sz="quarter" idx="3"/>
          </p:nvPr>
        </p:nvSpPr>
        <p:spPr>
          <a:xfrm>
            <a:off x="3520018" y="6477000"/>
            <a:ext cx="7344833" cy="274638"/>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endParaRPr lang="en-US"/>
          </a:p>
        </p:txBody>
      </p:sp>
      <p:sp>
        <p:nvSpPr>
          <p:cNvPr id="6" name="Slide Number Placeholder 5">
            <a:extLst>
              <a:ext uri="{FF2B5EF4-FFF2-40B4-BE49-F238E27FC236}">
                <a16:creationId xmlns:a16="http://schemas.microsoft.com/office/drawing/2014/main" id="{3A855EEF-BCD0-A024-33EA-C3CE04891216}"/>
              </a:ext>
            </a:extLst>
          </p:cNvPr>
          <p:cNvSpPr>
            <a:spLocks noGrp="1"/>
          </p:cNvSpPr>
          <p:nvPr>
            <p:ph type="sldNum" sz="quarter" idx="4"/>
          </p:nvPr>
        </p:nvSpPr>
        <p:spPr>
          <a:xfrm>
            <a:off x="10938934" y="6477000"/>
            <a:ext cx="977900" cy="274638"/>
          </a:xfrm>
          <a:prstGeom prst="rect">
            <a:avLst/>
          </a:prstGeom>
        </p:spPr>
        <p:txBody>
          <a:bodyPr vert="horz" wrap="square" lIns="91440" tIns="45720" rIns="91440" bIns="0" numCol="1" anchor="b" anchorCtr="0" compatLnSpc="1">
            <a:prstTxWarp prst="textNoShape">
              <a:avLst/>
            </a:prstTxWarp>
          </a:bodyPr>
          <a:lstStyle>
            <a:lvl1pPr algn="r">
              <a:defRPr sz="1200">
                <a:solidFill>
                  <a:srgbClr val="3F3F3F"/>
                </a:solidFill>
              </a:defRPr>
            </a:lvl1pPr>
          </a:lstStyle>
          <a:p>
            <a:fld id="{DB559A7F-34E7-4F3A-8FD9-86C736E24C5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8" r:id="rId1"/>
    <p:sldLayoutId id="2147483843" r:id="rId2"/>
    <p:sldLayoutId id="2147483849" r:id="rId3"/>
    <p:sldLayoutId id="2147483844" r:id="rId4"/>
    <p:sldLayoutId id="2147483845" r:id="rId5"/>
    <p:sldLayoutId id="2147483846" r:id="rId6"/>
    <p:sldLayoutId id="2147483850" r:id="rId7"/>
    <p:sldLayoutId id="2147483851" r:id="rId8"/>
    <p:sldLayoutId id="2147483852" r:id="rId9"/>
    <p:sldLayoutId id="2147483847" r:id="rId10"/>
    <p:sldLayoutId id="2147483853" r:id="rId11"/>
  </p:sldLayoutIdLst>
  <p:hf hdr="0" ftr="0"/>
  <p:txStyles>
    <p:titleStyle>
      <a:lvl1pPr algn="l" rtl="0" eaLnBrk="0" fontAlgn="base" hangingPunct="0">
        <a:spcBef>
          <a:spcPct val="0"/>
        </a:spcBef>
        <a:spcAft>
          <a:spcPct val="0"/>
        </a:spcAft>
        <a:defRPr sz="4500" b="1" kern="1200">
          <a:solidFill>
            <a:srgbClr val="FF8000"/>
          </a:solidFill>
          <a:latin typeface="+mj-lt"/>
          <a:ea typeface="+mj-ea"/>
          <a:cs typeface="+mj-cs"/>
        </a:defRPr>
      </a:lvl1pPr>
      <a:lvl2pPr algn="l" rtl="0" eaLnBrk="0" fontAlgn="base" hangingPunct="0">
        <a:spcBef>
          <a:spcPct val="0"/>
        </a:spcBef>
        <a:spcAft>
          <a:spcPct val="0"/>
        </a:spcAft>
        <a:defRPr sz="4500" b="1">
          <a:solidFill>
            <a:srgbClr val="FF8000"/>
          </a:solidFill>
          <a:latin typeface="Arial" charset="0"/>
        </a:defRPr>
      </a:lvl2pPr>
      <a:lvl3pPr algn="l" rtl="0" eaLnBrk="0" fontAlgn="base" hangingPunct="0">
        <a:spcBef>
          <a:spcPct val="0"/>
        </a:spcBef>
        <a:spcAft>
          <a:spcPct val="0"/>
        </a:spcAft>
        <a:defRPr sz="4500" b="1">
          <a:solidFill>
            <a:srgbClr val="FF8000"/>
          </a:solidFill>
          <a:latin typeface="Arial" charset="0"/>
        </a:defRPr>
      </a:lvl3pPr>
      <a:lvl4pPr algn="l" rtl="0" eaLnBrk="0" fontAlgn="base" hangingPunct="0">
        <a:spcBef>
          <a:spcPct val="0"/>
        </a:spcBef>
        <a:spcAft>
          <a:spcPct val="0"/>
        </a:spcAft>
        <a:defRPr sz="4500" b="1">
          <a:solidFill>
            <a:srgbClr val="FF8000"/>
          </a:solidFill>
          <a:latin typeface="Arial" charset="0"/>
        </a:defRPr>
      </a:lvl4pPr>
      <a:lvl5pPr algn="l" rtl="0" eaLnBrk="0" fontAlgn="base" hangingPunct="0">
        <a:spcBef>
          <a:spcPct val="0"/>
        </a:spcBef>
        <a:spcAft>
          <a:spcPct val="0"/>
        </a:spcAft>
        <a:defRPr sz="4500" b="1">
          <a:solidFill>
            <a:srgbClr val="FF8000"/>
          </a:solidFill>
          <a:latin typeface="Arial" charset="0"/>
        </a:defRPr>
      </a:lvl5pPr>
      <a:lvl6pPr marL="457200" algn="l" rtl="0" fontAlgn="base">
        <a:spcBef>
          <a:spcPct val="0"/>
        </a:spcBef>
        <a:spcAft>
          <a:spcPct val="0"/>
        </a:spcAft>
        <a:defRPr sz="4500" b="1">
          <a:solidFill>
            <a:srgbClr val="FF8000"/>
          </a:solidFill>
          <a:latin typeface="Arial" charset="0"/>
        </a:defRPr>
      </a:lvl6pPr>
      <a:lvl7pPr marL="914400" algn="l" rtl="0" fontAlgn="base">
        <a:spcBef>
          <a:spcPct val="0"/>
        </a:spcBef>
        <a:spcAft>
          <a:spcPct val="0"/>
        </a:spcAft>
        <a:defRPr sz="4500" b="1">
          <a:solidFill>
            <a:srgbClr val="FF8000"/>
          </a:solidFill>
          <a:latin typeface="Arial" charset="0"/>
        </a:defRPr>
      </a:lvl7pPr>
      <a:lvl8pPr marL="1371600" algn="l" rtl="0" fontAlgn="base">
        <a:spcBef>
          <a:spcPct val="0"/>
        </a:spcBef>
        <a:spcAft>
          <a:spcPct val="0"/>
        </a:spcAft>
        <a:defRPr sz="4500" b="1">
          <a:solidFill>
            <a:srgbClr val="FF8000"/>
          </a:solidFill>
          <a:latin typeface="Arial" charset="0"/>
        </a:defRPr>
      </a:lvl8pPr>
      <a:lvl9pPr marL="1828800" algn="l" rtl="0" fontAlgn="base">
        <a:spcBef>
          <a:spcPct val="0"/>
        </a:spcBef>
        <a:spcAft>
          <a:spcPct val="0"/>
        </a:spcAft>
        <a:defRPr sz="4500" b="1">
          <a:solidFill>
            <a:srgbClr val="FF8000"/>
          </a:solidFill>
          <a:latin typeface="Arial" charset="0"/>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1B587C"/>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4E8542"/>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604878"/>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6/28/2024</a:t>
            </a:fld>
            <a:endParaRPr lang="en-US"/>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44250" y="0"/>
            <a:ext cx="1047750" cy="762000"/>
          </a:xfrm>
          <a:prstGeom prst="rect">
            <a:avLst/>
          </a:prstGeom>
        </p:spPr>
      </p:pic>
    </p:spTree>
    <p:extLst>
      <p:ext uri="{BB962C8B-B14F-4D97-AF65-F5344CB8AC3E}">
        <p14:creationId xmlns:p14="http://schemas.microsoft.com/office/powerpoint/2010/main" val="3873710450"/>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C8041AD-0A28-47FA-8BFF-56BAAA246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95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p:cNvSpPr>
            <a:spLocks noGrp="1"/>
          </p:cNvSpPr>
          <p:nvPr>
            <p:ph type="ctrTitle"/>
          </p:nvPr>
        </p:nvSpPr>
        <p:spPr>
          <a:xfrm>
            <a:off x="484553" y="397275"/>
            <a:ext cx="5216531" cy="3761257"/>
          </a:xfrm>
        </p:spPr>
        <p:txBody>
          <a:bodyPr anchor="ctr">
            <a:normAutofit/>
          </a:bodyPr>
          <a:lstStyle/>
          <a:p>
            <a:r>
              <a:rPr lang="en-US">
                <a:latin typeface="Calibri"/>
                <a:cs typeface="Calibri"/>
              </a:rPr>
              <a:t>Unit 03</a:t>
            </a:r>
            <a:br>
              <a:rPr lang="en-US">
                <a:latin typeface="Calibri"/>
              </a:rPr>
            </a:br>
            <a:r>
              <a:rPr lang="en-US">
                <a:latin typeface="Calibri"/>
                <a:cs typeface="Calibri"/>
              </a:rPr>
              <a:t>Professional Practice</a:t>
            </a:r>
          </a:p>
        </p:txBody>
      </p:sp>
      <p:sp>
        <p:nvSpPr>
          <p:cNvPr id="3" name="Subtitle 2"/>
          <p:cNvSpPr>
            <a:spLocks noGrp="1"/>
          </p:cNvSpPr>
          <p:nvPr>
            <p:ph type="subTitle" idx="1"/>
          </p:nvPr>
        </p:nvSpPr>
        <p:spPr>
          <a:xfrm>
            <a:off x="351183" y="4846029"/>
            <a:ext cx="5238584" cy="1370463"/>
          </a:xfrm>
        </p:spPr>
        <p:txBody>
          <a:bodyPr anchor="ctr">
            <a:normAutofit/>
          </a:bodyPr>
          <a:lstStyle/>
          <a:p>
            <a:r>
              <a:rPr lang="en-US" b="1">
                <a:latin typeface="Calibri"/>
                <a:cs typeface="Calibri"/>
              </a:rPr>
              <a:t>HND in Computing</a:t>
            </a:r>
          </a:p>
          <a:p>
            <a:r>
              <a:rPr lang="en-US" b="1">
                <a:latin typeface="Calibri"/>
                <a:cs typeface="Calibri"/>
              </a:rPr>
              <a:t>Assessor: </a:t>
            </a:r>
            <a:r>
              <a:rPr lang="en-US" b="1" err="1">
                <a:latin typeface="Calibri"/>
                <a:cs typeface="Calibri"/>
              </a:rPr>
              <a:t>Mafaza</a:t>
            </a:r>
            <a:r>
              <a:rPr lang="en-US" b="1">
                <a:latin typeface="Calibri"/>
                <a:cs typeface="Calibri"/>
              </a:rPr>
              <a:t> Nazar</a:t>
            </a:r>
          </a:p>
        </p:txBody>
      </p:sp>
      <p:pic>
        <p:nvPicPr>
          <p:cNvPr id="4" name="Picture 3" descr="Topview of mint green workspace with laptop, coffee, notebook, pen, glasses, and mouse">
            <a:extLst>
              <a:ext uri="{FF2B5EF4-FFF2-40B4-BE49-F238E27FC236}">
                <a16:creationId xmlns:a16="http://schemas.microsoft.com/office/drawing/2014/main" id="{58CC483B-982A-F913-08DA-4C498684F577}"/>
              </a:ext>
            </a:extLst>
          </p:cNvPr>
          <p:cNvPicPr>
            <a:picLocks noChangeAspect="1"/>
          </p:cNvPicPr>
          <p:nvPr/>
        </p:nvPicPr>
        <p:blipFill rotWithShape="1">
          <a:blip r:embed="rId2"/>
          <a:srcRect r="40753" b="-4"/>
          <a:stretch/>
        </p:blipFill>
        <p:spPr>
          <a:xfrm>
            <a:off x="6095998" y="-1"/>
            <a:ext cx="6096002" cy="6858001"/>
          </a:xfrm>
          <a:prstGeom prst="rect">
            <a:avLst/>
          </a:prstGeom>
        </p:spPr>
      </p:pic>
      <p:sp>
        <p:nvSpPr>
          <p:cNvPr id="5" name="TextBox 4">
            <a:extLst>
              <a:ext uri="{FF2B5EF4-FFF2-40B4-BE49-F238E27FC236}">
                <a16:creationId xmlns:a16="http://schemas.microsoft.com/office/drawing/2014/main" id="{9525115E-A141-6CBA-B5E3-CE252E4E1CF7}"/>
              </a:ext>
            </a:extLst>
          </p:cNvPr>
          <p:cNvSpPr txBox="1"/>
          <p:nvPr/>
        </p:nvSpPr>
        <p:spPr>
          <a:xfrm>
            <a:off x="9584266" y="237067"/>
            <a:ext cx="2353733" cy="646331"/>
          </a:xfrm>
          <a:prstGeom prst="rect">
            <a:avLst/>
          </a:prstGeom>
          <a:solidFill>
            <a:srgbClr val="41244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Calibri"/>
                <a:ea typeface="+mn-ea"/>
                <a:cs typeface="Calibri"/>
              </a:rPr>
              <a:t>Lesson 7</a:t>
            </a:r>
            <a:endParaRPr kumimoji="0" lang="en-US" sz="1800" b="0" i="0" u="none" strike="noStrike" kern="1200" cap="none" spc="0" normalizeH="0" baseline="0" noProof="0" dirty="0">
              <a:ln>
                <a:noFill/>
              </a:ln>
              <a:solidFill>
                <a:srgbClr val="000000"/>
              </a:solidFill>
              <a:effectLst/>
              <a:uLnTx/>
              <a:uFillTx/>
              <a:latin typeface="Calibri"/>
              <a:ea typeface="+mn-ea"/>
              <a:cs typeface="Calibri"/>
            </a:endParaRPr>
          </a:p>
        </p:txBody>
      </p:sp>
      <p:sp>
        <p:nvSpPr>
          <p:cNvPr id="6" name="Slide Number Placeholder 5">
            <a:extLst>
              <a:ext uri="{FF2B5EF4-FFF2-40B4-BE49-F238E27FC236}">
                <a16:creationId xmlns:a16="http://schemas.microsoft.com/office/drawing/2014/main" id="{DB985289-2471-CEA6-2FA2-0E10741B5F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646F3F-274D-499B-ABBE-824EB4ABDC3D}" type="slidenum">
              <a:rPr kumimoji="0" lang="en-US" sz="900" b="0" i="0" u="none" strike="noStrike" kern="1200" cap="none" spc="0" normalizeH="0" baseline="0" noProof="0" smtClean="0">
                <a:ln>
                  <a:noFill/>
                </a:ln>
                <a:solidFill>
                  <a:srgbClr val="000000">
                    <a:tint val="75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a:ln>
                <a:noFill/>
              </a:ln>
              <a:solidFill>
                <a:srgbClr val="000000">
                  <a:tint val="75000"/>
                </a:srgbClr>
              </a:solidFill>
              <a:effectLst/>
              <a:uLnTx/>
              <a:uFillTx/>
              <a:latin typeface="Calibri"/>
              <a:ea typeface="+mn-ea"/>
              <a:cs typeface="+mn-cs"/>
            </a:endParaRPr>
          </a:p>
        </p:txBody>
      </p:sp>
      <p:pic>
        <p:nvPicPr>
          <p:cNvPr id="7" name="Picture 6" descr="A black and red logo&#10;&#10;Description automatically generated">
            <a:extLst>
              <a:ext uri="{FF2B5EF4-FFF2-40B4-BE49-F238E27FC236}">
                <a16:creationId xmlns:a16="http://schemas.microsoft.com/office/drawing/2014/main" id="{70919FA3-BD62-F3F8-B606-E081B5CFF18F}"/>
              </a:ext>
            </a:extLst>
          </p:cNvPr>
          <p:cNvPicPr>
            <a:picLocks noChangeAspect="1"/>
          </p:cNvPicPr>
          <p:nvPr/>
        </p:nvPicPr>
        <p:blipFill>
          <a:blip r:embed="rId3"/>
          <a:stretch>
            <a:fillRect/>
          </a:stretch>
        </p:blipFill>
        <p:spPr>
          <a:xfrm>
            <a:off x="9165657" y="5182229"/>
            <a:ext cx="2889669" cy="1539994"/>
          </a:xfrm>
          <a:prstGeom prst="rect">
            <a:avLst/>
          </a:prstGeom>
        </p:spPr>
      </p:pic>
    </p:spTree>
    <p:extLst>
      <p:ext uri="{BB962C8B-B14F-4D97-AF65-F5344CB8AC3E}">
        <p14:creationId xmlns:p14="http://schemas.microsoft.com/office/powerpoint/2010/main" val="43623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486051A4-39F2-FE46-420C-93B88C03548E}"/>
              </a:ext>
            </a:extLst>
          </p:cNvPr>
          <p:cNvSpPr>
            <a:spLocks noGrp="1"/>
          </p:cNvSpPr>
          <p:nvPr>
            <p:ph type="title"/>
          </p:nvPr>
        </p:nvSpPr>
        <p:spPr/>
        <p:txBody>
          <a:bodyPr/>
          <a:lstStyle/>
          <a:p>
            <a:pPr eaLnBrk="1" fontAlgn="auto" hangingPunct="1">
              <a:spcAft>
                <a:spcPts val="0"/>
              </a:spcAft>
              <a:defRPr/>
            </a:pPr>
            <a:r>
              <a:rPr lang="en-US">
                <a:solidFill>
                  <a:schemeClr val="accent1">
                    <a:satMod val="150000"/>
                  </a:schemeClr>
                </a:solidFill>
              </a:rPr>
              <a:t>Writing the CV</a:t>
            </a:r>
          </a:p>
        </p:txBody>
      </p:sp>
      <p:sp>
        <p:nvSpPr>
          <p:cNvPr id="17411" name="Content Placeholder 2">
            <a:extLst>
              <a:ext uri="{FF2B5EF4-FFF2-40B4-BE49-F238E27FC236}">
                <a16:creationId xmlns:a16="http://schemas.microsoft.com/office/drawing/2014/main" id="{EF6F2E8E-CC8B-EE5E-AFA6-145A97488445}"/>
              </a:ext>
            </a:extLst>
          </p:cNvPr>
          <p:cNvSpPr>
            <a:spLocks noGrp="1"/>
          </p:cNvSpPr>
          <p:nvPr>
            <p:ph idx="1"/>
          </p:nvPr>
        </p:nvSpPr>
        <p:spPr/>
        <p:txBody>
          <a:bodyPr/>
          <a:lstStyle/>
          <a:p>
            <a:pPr eaLnBrk="1" hangingPunct="1"/>
            <a:r>
              <a:rPr lang="en-US" altLang="en-US"/>
              <a:t>Objective statement</a:t>
            </a:r>
          </a:p>
          <a:p>
            <a:pPr eaLnBrk="1" hangingPunct="1">
              <a:buFont typeface="Wingdings 2" panose="05020102010507070707" pitchFamily="18" charset="2"/>
              <a:buNone/>
            </a:pPr>
            <a:endParaRPr lang="en-US" altLang="en-US"/>
          </a:p>
          <a:p>
            <a:pPr eaLnBrk="1" hangingPunct="1"/>
            <a:r>
              <a:rPr lang="en-US" altLang="en-US"/>
              <a:t>Resume profile</a:t>
            </a:r>
          </a:p>
        </p:txBody>
      </p:sp>
      <p:sp>
        <p:nvSpPr>
          <p:cNvPr id="5" name="Slide Number Placeholder 4">
            <a:extLst>
              <a:ext uri="{FF2B5EF4-FFF2-40B4-BE49-F238E27FC236}">
                <a16:creationId xmlns:a16="http://schemas.microsoft.com/office/drawing/2014/main" id="{9037467E-08FB-D505-D34E-FF89B3373B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648BBB-666A-4252-BCCA-61344169BE3E}" type="slidenum">
              <a:rPr lang="en-US" altLang="en-US">
                <a:solidFill>
                  <a:srgbClr val="3F3F3F"/>
                </a:solidFill>
              </a:rPr>
              <a:pPr eaLnBrk="1" hangingPunct="1"/>
              <a:t>10</a:t>
            </a:fld>
            <a:endParaRPr lang="en-US" altLang="en-US">
              <a:solidFill>
                <a:srgbClr val="3F3F3F"/>
              </a:solidFill>
            </a:endParaRPr>
          </a:p>
        </p:txBody>
      </p:sp>
      <p:pic>
        <p:nvPicPr>
          <p:cNvPr id="17414" name="Picture 5" descr="https://encrypted-tbn0.gstatic.com/images?q=tbn:ANd9GcQnCp-Hd9A-s14X15mHj9AnGKfswC10jo87Xcoc2EgWPynTSjnGxQ">
            <a:extLst>
              <a:ext uri="{FF2B5EF4-FFF2-40B4-BE49-F238E27FC236}">
                <a16:creationId xmlns:a16="http://schemas.microsoft.com/office/drawing/2014/main" id="{4AC0798D-145A-D579-3B54-29D43F6DB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1" y="3352801"/>
            <a:ext cx="2144713"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F79DD8D-6872-769A-0754-EAAAAF35FBD1}"/>
              </a:ext>
            </a:extLst>
          </p:cNvPr>
          <p:cNvSpPr>
            <a:spLocks noGrp="1"/>
          </p:cNvSpPr>
          <p:nvPr>
            <p:ph type="title"/>
          </p:nvPr>
        </p:nvSpPr>
        <p:spPr/>
        <p:txBody>
          <a:bodyPr/>
          <a:lstStyle/>
          <a:p>
            <a:pPr eaLnBrk="1" fontAlgn="auto" hangingPunct="1">
              <a:spcAft>
                <a:spcPts val="0"/>
              </a:spcAft>
              <a:defRPr/>
            </a:pPr>
            <a:r>
              <a:rPr lang="en-US">
                <a:solidFill>
                  <a:schemeClr val="accent1">
                    <a:satMod val="150000"/>
                  </a:schemeClr>
                </a:solidFill>
              </a:rPr>
              <a:t>Objective Statement</a:t>
            </a:r>
          </a:p>
        </p:txBody>
      </p:sp>
      <p:sp>
        <p:nvSpPr>
          <p:cNvPr id="12291" name="Content Placeholder 2">
            <a:extLst>
              <a:ext uri="{FF2B5EF4-FFF2-40B4-BE49-F238E27FC236}">
                <a16:creationId xmlns:a16="http://schemas.microsoft.com/office/drawing/2014/main" id="{9801831E-15C6-A10B-0439-C399EC694597}"/>
              </a:ext>
            </a:extLst>
          </p:cNvPr>
          <p:cNvSpPr>
            <a:spLocks noGrp="1"/>
          </p:cNvSpPr>
          <p:nvPr>
            <p:ph idx="1"/>
          </p:nvPr>
        </p:nvSpPr>
        <p:spPr>
          <a:xfrm>
            <a:off x="1981200" y="1600200"/>
            <a:ext cx="8229600" cy="4800600"/>
          </a:xfrm>
        </p:spPr>
        <p:txBody>
          <a:bodyPr rtlCol="0">
            <a:normAutofit fontScale="92500" lnSpcReduction="10000"/>
          </a:bodyPr>
          <a:lstStyle/>
          <a:p>
            <a:pPr marL="438912" indent="-320040" eaLnBrk="1" fontAlgn="auto" hangingPunct="1">
              <a:spcBef>
                <a:spcPts val="0"/>
              </a:spcBef>
              <a:spcAft>
                <a:spcPts val="0"/>
              </a:spcAft>
              <a:buNone/>
              <a:defRPr/>
            </a:pPr>
            <a:r>
              <a:rPr lang="en-US" dirty="0"/>
              <a:t>A short but relevant statement as to what the applicant is looking for</a:t>
            </a:r>
          </a:p>
          <a:p>
            <a:pPr marL="438912" indent="-320040" eaLnBrk="1" fontAlgn="auto" hangingPunct="1">
              <a:spcBef>
                <a:spcPts val="0"/>
              </a:spcBef>
              <a:spcAft>
                <a:spcPts val="0"/>
              </a:spcAft>
              <a:buNone/>
              <a:defRPr/>
            </a:pPr>
            <a:endParaRPr lang="en-US" dirty="0"/>
          </a:p>
          <a:p>
            <a:pPr marL="438912" indent="-320040" eaLnBrk="1" fontAlgn="auto" hangingPunct="1">
              <a:spcBef>
                <a:spcPts val="0"/>
              </a:spcBef>
              <a:spcAft>
                <a:spcPts val="0"/>
              </a:spcAft>
              <a:buNone/>
              <a:defRPr/>
            </a:pPr>
            <a:r>
              <a:rPr lang="en-US" dirty="0" err="1"/>
              <a:t>E.g</a:t>
            </a:r>
            <a:r>
              <a:rPr lang="en-US" dirty="0"/>
              <a:t>:</a:t>
            </a:r>
          </a:p>
          <a:p>
            <a:pPr marL="438912" indent="-320040" eaLnBrk="1" fontAlgn="auto" hangingPunct="1">
              <a:spcBef>
                <a:spcPts val="0"/>
              </a:spcBef>
              <a:spcAft>
                <a:spcPts val="0"/>
              </a:spcAft>
              <a:buFont typeface="Wingdings 2"/>
              <a:buChar char=""/>
              <a:defRPr/>
            </a:pPr>
            <a:r>
              <a:rPr lang="en-US" dirty="0"/>
              <a:t>A motivated first year undergraduate with strong interpersonal skills looking for a part time customer service role </a:t>
            </a:r>
          </a:p>
          <a:p>
            <a:pPr marL="438912" indent="-320040" eaLnBrk="1" fontAlgn="auto" hangingPunct="1">
              <a:spcBef>
                <a:spcPts val="0"/>
              </a:spcBef>
              <a:spcAft>
                <a:spcPts val="0"/>
              </a:spcAft>
              <a:buNone/>
              <a:defRPr/>
            </a:pPr>
            <a:endParaRPr lang="en-US" dirty="0"/>
          </a:p>
          <a:p>
            <a:pPr marL="438912" indent="-320040" eaLnBrk="1" fontAlgn="auto" hangingPunct="1">
              <a:spcBef>
                <a:spcPts val="0"/>
              </a:spcBef>
              <a:spcAft>
                <a:spcPts val="0"/>
              </a:spcAft>
              <a:buFont typeface="Wingdings 2"/>
              <a:buChar char=""/>
              <a:defRPr/>
            </a:pPr>
            <a:r>
              <a:rPr lang="en-US" dirty="0"/>
              <a:t>To obtain an excellent learning experience as an intern in the field of database design and development</a:t>
            </a:r>
          </a:p>
          <a:p>
            <a:pPr marL="438912" indent="-320040" eaLnBrk="1" fontAlgn="auto" hangingPunct="1">
              <a:spcBef>
                <a:spcPts val="0"/>
              </a:spcBef>
              <a:spcAft>
                <a:spcPts val="0"/>
              </a:spcAft>
              <a:buNone/>
              <a:defRPr/>
            </a:pPr>
            <a:endParaRPr lang="en-US" dirty="0"/>
          </a:p>
        </p:txBody>
      </p:sp>
      <p:sp>
        <p:nvSpPr>
          <p:cNvPr id="5" name="Slide Number Placeholder 4">
            <a:extLst>
              <a:ext uri="{FF2B5EF4-FFF2-40B4-BE49-F238E27FC236}">
                <a16:creationId xmlns:a16="http://schemas.microsoft.com/office/drawing/2014/main" id="{A142BE64-E0FD-689C-C3AA-57B6E9817B0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6F215F-C2CB-4F5B-891A-F5A54B5811A1}" type="slidenum">
              <a:rPr lang="en-US" altLang="en-US">
                <a:solidFill>
                  <a:srgbClr val="3F3F3F"/>
                </a:solidFill>
              </a:rPr>
              <a:pPr eaLnBrk="1" hangingPunct="1"/>
              <a:t>11</a:t>
            </a:fld>
            <a:endParaRPr lang="en-US" altLang="en-US">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032BA30-5772-8FF4-0703-0FA46E24C9DA}"/>
              </a:ext>
            </a:extLst>
          </p:cNvPr>
          <p:cNvSpPr>
            <a:spLocks noGrp="1"/>
          </p:cNvSpPr>
          <p:nvPr>
            <p:ph type="title"/>
          </p:nvPr>
        </p:nvSpPr>
        <p:spPr/>
        <p:txBody>
          <a:bodyPr/>
          <a:lstStyle/>
          <a:p>
            <a:pPr eaLnBrk="1" fontAlgn="auto" hangingPunct="1">
              <a:spcAft>
                <a:spcPts val="0"/>
              </a:spcAft>
              <a:defRPr/>
            </a:pPr>
            <a:r>
              <a:rPr lang="en-US">
                <a:solidFill>
                  <a:schemeClr val="accent1">
                    <a:satMod val="150000"/>
                  </a:schemeClr>
                </a:solidFill>
              </a:rPr>
              <a:t>Contd.</a:t>
            </a:r>
          </a:p>
        </p:txBody>
      </p:sp>
      <p:sp>
        <p:nvSpPr>
          <p:cNvPr id="19459" name="Content Placeholder 2">
            <a:extLst>
              <a:ext uri="{FF2B5EF4-FFF2-40B4-BE49-F238E27FC236}">
                <a16:creationId xmlns:a16="http://schemas.microsoft.com/office/drawing/2014/main" id="{CE899076-F954-D272-3C76-58FBD72ADB20}"/>
              </a:ext>
            </a:extLst>
          </p:cNvPr>
          <p:cNvSpPr>
            <a:spLocks noGrp="1"/>
          </p:cNvSpPr>
          <p:nvPr>
            <p:ph idx="1"/>
          </p:nvPr>
        </p:nvSpPr>
        <p:spPr/>
        <p:txBody>
          <a:bodyPr/>
          <a:lstStyle/>
          <a:p>
            <a:pPr eaLnBrk="1" hangingPunct="1"/>
            <a:r>
              <a:rPr lang="en-US" altLang="en-US"/>
              <a:t>To obtain a position that will enable me to use my strong organizational skills, educational background, and ability to work well with people</a:t>
            </a:r>
          </a:p>
          <a:p>
            <a:pPr eaLnBrk="1" hangingPunct="1"/>
            <a:r>
              <a:rPr lang="en-US" altLang="en-US"/>
              <a:t>To obtain a position in the field of human resource management, where I can effectively utilize my expertise in employee relations and staff recruitment</a:t>
            </a:r>
          </a:p>
        </p:txBody>
      </p:sp>
      <p:sp>
        <p:nvSpPr>
          <p:cNvPr id="5" name="Slide Number Placeholder 4">
            <a:extLst>
              <a:ext uri="{FF2B5EF4-FFF2-40B4-BE49-F238E27FC236}">
                <a16:creationId xmlns:a16="http://schemas.microsoft.com/office/drawing/2014/main" id="{D0E1530B-61F3-521B-E2B8-C33B2EA0B54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41396C-2564-4AA9-AEAF-9116954A7930}" type="slidenum">
              <a:rPr lang="en-US" altLang="en-US">
                <a:solidFill>
                  <a:srgbClr val="3F3F3F"/>
                </a:solidFill>
              </a:rPr>
              <a:pPr eaLnBrk="1" hangingPunct="1"/>
              <a:t>12</a:t>
            </a:fld>
            <a:endParaRPr lang="en-US" altLang="en-US">
              <a:solidFill>
                <a:srgbClr val="3F3F3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D7EE-58DD-E072-37AC-A43C35462A67}"/>
              </a:ext>
            </a:extLst>
          </p:cNvPr>
          <p:cNvSpPr>
            <a:spLocks noGrp="1"/>
          </p:cNvSpPr>
          <p:nvPr>
            <p:ph type="title"/>
          </p:nvPr>
        </p:nvSpPr>
        <p:spPr/>
        <p:txBody>
          <a:bodyPr/>
          <a:lstStyle/>
          <a:p>
            <a:pPr>
              <a:defRPr/>
            </a:pPr>
            <a:r>
              <a:rPr lang="en-US" dirty="0"/>
              <a:t>Objective Statement Tips  </a:t>
            </a:r>
          </a:p>
        </p:txBody>
      </p:sp>
      <p:sp>
        <p:nvSpPr>
          <p:cNvPr id="20483" name="Content Placeholder 2">
            <a:extLst>
              <a:ext uri="{FF2B5EF4-FFF2-40B4-BE49-F238E27FC236}">
                <a16:creationId xmlns:a16="http://schemas.microsoft.com/office/drawing/2014/main" id="{8CAEB141-C524-85CD-AAEB-F97E0848573A}"/>
              </a:ext>
            </a:extLst>
          </p:cNvPr>
          <p:cNvSpPr>
            <a:spLocks noGrp="1"/>
          </p:cNvSpPr>
          <p:nvPr>
            <p:ph idx="1"/>
          </p:nvPr>
        </p:nvSpPr>
        <p:spPr/>
        <p:txBody>
          <a:bodyPr/>
          <a:lstStyle/>
          <a:p>
            <a:r>
              <a:rPr lang="en-US" altLang="en-US"/>
              <a:t>Keep it job focused</a:t>
            </a:r>
          </a:p>
          <a:p>
            <a:r>
              <a:rPr lang="en-US" altLang="en-US"/>
              <a:t>Concise writing is critical</a:t>
            </a:r>
          </a:p>
          <a:p>
            <a:r>
              <a:rPr lang="en-US" altLang="en-US"/>
              <a:t>Avoid general statements </a:t>
            </a:r>
          </a:p>
          <a:p>
            <a:pPr>
              <a:buFont typeface="Wingdings 2" panose="05020102010507070707" pitchFamily="18" charset="2"/>
              <a:buNone/>
            </a:pPr>
            <a:r>
              <a:rPr lang="en-US" altLang="en-US"/>
              <a:t> (“seeking a position with the opportunity for growth and  advancement” or “seeking a position to advance my career.”)</a:t>
            </a:r>
          </a:p>
        </p:txBody>
      </p:sp>
      <p:sp>
        <p:nvSpPr>
          <p:cNvPr id="5" name="Slide Number Placeholder 4">
            <a:extLst>
              <a:ext uri="{FF2B5EF4-FFF2-40B4-BE49-F238E27FC236}">
                <a16:creationId xmlns:a16="http://schemas.microsoft.com/office/drawing/2014/main" id="{4C553770-9C4C-BB73-C831-1E2BBDF85E1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CF8C05-238C-4F25-80E0-82B34465A3B8}" type="slidenum">
              <a:rPr lang="en-US" altLang="en-US">
                <a:solidFill>
                  <a:srgbClr val="3F3F3F"/>
                </a:solidFill>
              </a:rPr>
              <a:pPr eaLnBrk="1" hangingPunct="1"/>
              <a:t>13</a:t>
            </a:fld>
            <a:endParaRPr lang="en-US" altLang="en-US">
              <a:solidFill>
                <a:srgbClr val="3F3F3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835F-382D-C57C-605B-7176200C00D1}"/>
              </a:ext>
            </a:extLst>
          </p:cNvPr>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Activity 3</a:t>
            </a:r>
          </a:p>
        </p:txBody>
      </p:sp>
      <p:sp>
        <p:nvSpPr>
          <p:cNvPr id="21507" name="Content Placeholder 2">
            <a:extLst>
              <a:ext uri="{FF2B5EF4-FFF2-40B4-BE49-F238E27FC236}">
                <a16:creationId xmlns:a16="http://schemas.microsoft.com/office/drawing/2014/main" id="{B1FBF5C0-511E-BC9A-247C-F33865979705}"/>
              </a:ext>
            </a:extLst>
          </p:cNvPr>
          <p:cNvSpPr>
            <a:spLocks noGrp="1"/>
          </p:cNvSpPr>
          <p:nvPr>
            <p:ph idx="1"/>
          </p:nvPr>
        </p:nvSpPr>
        <p:spPr/>
        <p:txBody>
          <a:bodyPr/>
          <a:lstStyle/>
          <a:p>
            <a:pPr eaLnBrk="1" hangingPunct="1"/>
            <a:r>
              <a:rPr lang="en-US" altLang="en-US"/>
              <a:t>Choose one of the advertisements provided and write an objective statement to suit the requirements. </a:t>
            </a:r>
          </a:p>
        </p:txBody>
      </p:sp>
      <p:sp>
        <p:nvSpPr>
          <p:cNvPr id="5" name="Slide Number Placeholder 4">
            <a:extLst>
              <a:ext uri="{FF2B5EF4-FFF2-40B4-BE49-F238E27FC236}">
                <a16:creationId xmlns:a16="http://schemas.microsoft.com/office/drawing/2014/main" id="{2F55F77F-5030-470E-8920-B9F539DE40A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CD2277-8602-4364-B070-CB2183785C51}" type="slidenum">
              <a:rPr lang="en-US" altLang="en-US">
                <a:solidFill>
                  <a:srgbClr val="3F3F3F"/>
                </a:solidFill>
              </a:rPr>
              <a:pPr eaLnBrk="1" hangingPunct="1"/>
              <a:t>14</a:t>
            </a:fld>
            <a:endParaRPr lang="en-US" altLang="en-US">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A75C446-1AA0-744A-A157-DB7DAD134217}"/>
              </a:ext>
            </a:extLst>
          </p:cNvPr>
          <p:cNvSpPr>
            <a:spLocks noGrp="1"/>
          </p:cNvSpPr>
          <p:nvPr>
            <p:ph type="title"/>
          </p:nvPr>
        </p:nvSpPr>
        <p:spPr/>
        <p:txBody>
          <a:bodyPr/>
          <a:lstStyle/>
          <a:p>
            <a:pPr eaLnBrk="1" fontAlgn="auto" hangingPunct="1">
              <a:spcAft>
                <a:spcPts val="0"/>
              </a:spcAft>
              <a:defRPr/>
            </a:pPr>
            <a:r>
              <a:rPr lang="en-US">
                <a:solidFill>
                  <a:schemeClr val="accent1">
                    <a:satMod val="150000"/>
                  </a:schemeClr>
                </a:solidFill>
              </a:rPr>
              <a:t>Resume Profile</a:t>
            </a:r>
          </a:p>
        </p:txBody>
      </p:sp>
      <p:sp>
        <p:nvSpPr>
          <p:cNvPr id="13315" name="Content Placeholder 2">
            <a:extLst>
              <a:ext uri="{FF2B5EF4-FFF2-40B4-BE49-F238E27FC236}">
                <a16:creationId xmlns:a16="http://schemas.microsoft.com/office/drawing/2014/main" id="{174B4338-58E5-3EBA-04FF-245445175C1C}"/>
              </a:ext>
            </a:extLst>
          </p:cNvPr>
          <p:cNvSpPr>
            <a:spLocks noGrp="1"/>
          </p:cNvSpPr>
          <p:nvPr>
            <p:ph idx="1"/>
          </p:nvPr>
        </p:nvSpPr>
        <p:spPr/>
        <p:txBody>
          <a:bodyPr rtlCol="0">
            <a:normAutofit/>
          </a:bodyPr>
          <a:lstStyle/>
          <a:p>
            <a:pPr marL="438912" indent="-320040" eaLnBrk="1" fontAlgn="auto" hangingPunct="1">
              <a:spcBef>
                <a:spcPts val="0"/>
              </a:spcBef>
              <a:spcAft>
                <a:spcPts val="0"/>
              </a:spcAft>
              <a:buNone/>
              <a:defRPr/>
            </a:pPr>
            <a:r>
              <a:rPr lang="en-US" dirty="0"/>
              <a:t>It’s a brief summary of your skills, work experience, and goals written for a specific job opening. It basically answers the question ‘</a:t>
            </a:r>
            <a:r>
              <a:rPr lang="en-US" i="1" dirty="0">
                <a:solidFill>
                  <a:schemeClr val="accent1">
                    <a:lumMod val="75000"/>
                  </a:schemeClr>
                </a:solidFill>
              </a:rPr>
              <a:t>What can you offer our company?’</a:t>
            </a:r>
            <a:endParaRPr lang="en-US" dirty="0"/>
          </a:p>
          <a:p>
            <a:pPr marL="438912" indent="-320040" eaLnBrk="1" fontAlgn="auto" hangingPunct="1">
              <a:spcBef>
                <a:spcPts val="0"/>
              </a:spcBef>
              <a:spcAft>
                <a:spcPts val="0"/>
              </a:spcAft>
              <a:buNone/>
              <a:defRPr/>
            </a:pPr>
            <a:r>
              <a:rPr lang="en-US" dirty="0"/>
              <a:t>e.g.-</a:t>
            </a:r>
          </a:p>
          <a:p>
            <a:pPr marL="438912" indent="-320040" eaLnBrk="1" fontAlgn="auto" hangingPunct="1">
              <a:spcBef>
                <a:spcPts val="0"/>
              </a:spcBef>
              <a:spcAft>
                <a:spcPts val="0"/>
              </a:spcAft>
              <a:buFont typeface="Wingdings 2"/>
              <a:buChar char=""/>
              <a:defRPr/>
            </a:pPr>
            <a:r>
              <a:rPr lang="en-US" dirty="0"/>
              <a:t>An experienced computer scientist with a successful track record of applying theory to provide practical solutions to business problems. </a:t>
            </a:r>
          </a:p>
          <a:p>
            <a:pPr marL="438912" indent="-320040" eaLnBrk="1" fontAlgn="auto" hangingPunct="1">
              <a:spcBef>
                <a:spcPts val="0"/>
              </a:spcBef>
              <a:spcAft>
                <a:spcPts val="0"/>
              </a:spcAft>
              <a:buNone/>
              <a:defRPr/>
            </a:pPr>
            <a:endParaRPr lang="en-US" dirty="0"/>
          </a:p>
        </p:txBody>
      </p:sp>
      <p:sp>
        <p:nvSpPr>
          <p:cNvPr id="5" name="Slide Number Placeholder 4">
            <a:extLst>
              <a:ext uri="{FF2B5EF4-FFF2-40B4-BE49-F238E27FC236}">
                <a16:creationId xmlns:a16="http://schemas.microsoft.com/office/drawing/2014/main" id="{C732F0DD-0D34-B9E4-8FEC-29FEAD94507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AEF02B-057C-42B9-AF0F-A203FD17D1E6}" type="slidenum">
              <a:rPr lang="en-US" altLang="en-US">
                <a:solidFill>
                  <a:srgbClr val="3F3F3F"/>
                </a:solidFill>
              </a:rPr>
              <a:pPr eaLnBrk="1" hangingPunct="1"/>
              <a:t>15</a:t>
            </a:fld>
            <a:endParaRPr lang="en-US" altLang="en-US">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B55AFBB-2B3C-AC5D-8355-A78D527F7A61}"/>
              </a:ext>
            </a:extLst>
          </p:cNvPr>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Tips for Effective CV Writing</a:t>
            </a:r>
          </a:p>
        </p:txBody>
      </p:sp>
      <p:sp>
        <p:nvSpPr>
          <p:cNvPr id="23555" name="Content Placeholder 2">
            <a:extLst>
              <a:ext uri="{FF2B5EF4-FFF2-40B4-BE49-F238E27FC236}">
                <a16:creationId xmlns:a16="http://schemas.microsoft.com/office/drawing/2014/main" id="{0DAF35AC-A769-599E-8258-B21B601CD252}"/>
              </a:ext>
            </a:extLst>
          </p:cNvPr>
          <p:cNvSpPr>
            <a:spLocks noGrp="1"/>
          </p:cNvSpPr>
          <p:nvPr>
            <p:ph idx="1"/>
          </p:nvPr>
        </p:nvSpPr>
        <p:spPr>
          <a:xfrm>
            <a:off x="1981200" y="1524000"/>
            <a:ext cx="8229600" cy="5029200"/>
          </a:xfrm>
        </p:spPr>
        <p:txBody>
          <a:bodyPr/>
          <a:lstStyle/>
          <a:p>
            <a:pPr eaLnBrk="1" hangingPunct="1"/>
            <a:r>
              <a:rPr lang="en-US" altLang="en-US"/>
              <a:t>Use language that is positive, professional &amp; enthusiastic</a:t>
            </a:r>
          </a:p>
          <a:p>
            <a:pPr eaLnBrk="1" hangingPunct="1"/>
            <a:r>
              <a:rPr lang="en-US" altLang="en-US"/>
              <a:t>Use action verbs</a:t>
            </a:r>
          </a:p>
          <a:p>
            <a:pPr eaLnBrk="1" hangingPunct="1">
              <a:buFont typeface="Arial" panose="020B0604020202020204" pitchFamily="34" charset="0"/>
              <a:buNone/>
            </a:pPr>
            <a:r>
              <a:rPr lang="en-US" altLang="en-US"/>
              <a:t>Eg: </a:t>
            </a:r>
            <a:r>
              <a:rPr lang="en-US" altLang="en-US" i="1"/>
              <a:t>Achieved, Developed, Negotiated, Produced, Analyzed, Implemented, Organized, Researched, Conducted, Initiated ,Persuaded, Created, Managed, Presented </a:t>
            </a:r>
          </a:p>
          <a:p>
            <a:pPr eaLnBrk="1" hangingPunct="1"/>
            <a:r>
              <a:rPr lang="en-US" altLang="en-US"/>
              <a:t>Use effective but short sentences</a:t>
            </a:r>
          </a:p>
          <a:p>
            <a:pPr eaLnBrk="1" hangingPunct="1"/>
            <a:r>
              <a:rPr lang="en-US" altLang="en-US"/>
              <a:t>Check grammar &amp; spelling</a:t>
            </a:r>
          </a:p>
          <a:p>
            <a:pPr eaLnBrk="1" hangingPunct="1"/>
            <a:r>
              <a:rPr lang="en-US" altLang="en-US"/>
              <a:t>Keep your CV to 2 pages.</a:t>
            </a:r>
          </a:p>
          <a:p>
            <a:pPr eaLnBrk="1" hangingPunct="1"/>
            <a:endParaRPr lang="en-US" altLang="en-US"/>
          </a:p>
        </p:txBody>
      </p:sp>
      <p:sp>
        <p:nvSpPr>
          <p:cNvPr id="5" name="Slide Number Placeholder 4">
            <a:extLst>
              <a:ext uri="{FF2B5EF4-FFF2-40B4-BE49-F238E27FC236}">
                <a16:creationId xmlns:a16="http://schemas.microsoft.com/office/drawing/2014/main" id="{B31F574D-A6A8-390A-774A-431AD0DD1BC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BA6A681-B33D-4618-A239-B8C9B20FA6BC}" type="slidenum">
              <a:rPr lang="en-US" altLang="en-US">
                <a:solidFill>
                  <a:srgbClr val="3F3F3F"/>
                </a:solidFill>
              </a:rPr>
              <a:pPr eaLnBrk="1" hangingPunct="1"/>
              <a:t>16</a:t>
            </a:fld>
            <a:endParaRPr lang="en-US" altLang="en-US">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E0E00B4-EAE0-F8BB-9B45-D393794B05C0}"/>
              </a:ext>
            </a:extLst>
          </p:cNvPr>
          <p:cNvSpPr>
            <a:spLocks noGrp="1"/>
          </p:cNvSpPr>
          <p:nvPr>
            <p:ph type="title"/>
          </p:nvPr>
        </p:nvSpPr>
        <p:spPr>
          <a:xfrm>
            <a:off x="1981200" y="155575"/>
            <a:ext cx="8229600" cy="1252538"/>
          </a:xfrm>
        </p:spPr>
        <p:txBody>
          <a:bodyPr>
            <a:normAutofit fontScale="90000"/>
          </a:bodyPr>
          <a:lstStyle/>
          <a:p>
            <a:pPr eaLnBrk="1" fontAlgn="auto" hangingPunct="1">
              <a:spcAft>
                <a:spcPts val="0"/>
              </a:spcAft>
              <a:defRPr/>
            </a:pPr>
            <a:r>
              <a:rPr lang="en-US" dirty="0">
                <a:solidFill>
                  <a:schemeClr val="accent1">
                    <a:satMod val="150000"/>
                  </a:schemeClr>
                </a:solidFill>
              </a:rPr>
              <a:t>Grammar tips for effective CV writing</a:t>
            </a:r>
          </a:p>
        </p:txBody>
      </p:sp>
      <p:sp>
        <p:nvSpPr>
          <p:cNvPr id="24579" name="Content Placeholder 2">
            <a:extLst>
              <a:ext uri="{FF2B5EF4-FFF2-40B4-BE49-F238E27FC236}">
                <a16:creationId xmlns:a16="http://schemas.microsoft.com/office/drawing/2014/main" id="{515AEB62-B8AA-8584-E7FB-9B858AA7BE0F}"/>
              </a:ext>
            </a:extLst>
          </p:cNvPr>
          <p:cNvSpPr>
            <a:spLocks noGrp="1"/>
          </p:cNvSpPr>
          <p:nvPr>
            <p:ph idx="1"/>
          </p:nvPr>
        </p:nvSpPr>
        <p:spPr/>
        <p:txBody>
          <a:bodyPr/>
          <a:lstStyle/>
          <a:p>
            <a:pPr eaLnBrk="1" hangingPunct="1"/>
            <a:r>
              <a:rPr lang="en-US" altLang="en-US"/>
              <a:t>Use active voice to describe your experience.</a:t>
            </a:r>
          </a:p>
          <a:p>
            <a:pPr eaLnBrk="1" hangingPunct="1">
              <a:buFont typeface="Wingdings 2" panose="05020102010507070707" pitchFamily="18" charset="2"/>
              <a:buNone/>
            </a:pPr>
            <a:r>
              <a:rPr lang="en-US" altLang="en-US"/>
              <a:t>	</a:t>
            </a:r>
            <a:r>
              <a:rPr lang="en-US" altLang="en-US" sz="2800" i="1"/>
              <a:t>Increased productivity by 10%.</a:t>
            </a:r>
          </a:p>
          <a:p>
            <a:pPr eaLnBrk="1" hangingPunct="1"/>
            <a:r>
              <a:rPr lang="en-US" altLang="en-US"/>
              <a:t>Avoid over-using the personal pronoun I.</a:t>
            </a:r>
          </a:p>
          <a:p>
            <a:pPr eaLnBrk="1" hangingPunct="1">
              <a:buFont typeface="Wingdings 2" panose="05020102010507070707" pitchFamily="18" charset="2"/>
              <a:buNone/>
            </a:pPr>
            <a:r>
              <a:rPr lang="en-US" altLang="en-US"/>
              <a:t>	</a:t>
            </a:r>
            <a:r>
              <a:rPr lang="en-US" altLang="en-US" sz="2800" i="1"/>
              <a:t>Implemented a system to dispose garbage efficiently.</a:t>
            </a:r>
          </a:p>
          <a:p>
            <a:pPr eaLnBrk="1" hangingPunct="1"/>
            <a:r>
              <a:rPr lang="en-US" altLang="en-US"/>
              <a:t>Use simple past to report education or employment that has been completed.</a:t>
            </a:r>
          </a:p>
          <a:p>
            <a:pPr eaLnBrk="1" hangingPunct="1">
              <a:buFont typeface="Wingdings 2" panose="05020102010507070707" pitchFamily="18" charset="2"/>
              <a:buNone/>
            </a:pPr>
            <a:r>
              <a:rPr lang="en-US" altLang="en-US"/>
              <a:t>	</a:t>
            </a:r>
            <a:r>
              <a:rPr lang="en-US" altLang="en-US" sz="2800" i="1"/>
              <a:t>Completed a Diploma in Java Programming</a:t>
            </a:r>
          </a:p>
          <a:p>
            <a:pPr eaLnBrk="1" hangingPunct="1"/>
            <a:r>
              <a:rPr lang="en-US" altLang="en-US"/>
              <a:t>Use present continuous to report current study or ongoing activity.</a:t>
            </a:r>
          </a:p>
          <a:p>
            <a:pPr eaLnBrk="1" hangingPunct="1">
              <a:buFont typeface="Wingdings 2" panose="05020102010507070707" pitchFamily="18" charset="2"/>
              <a:buNone/>
            </a:pPr>
            <a:r>
              <a:rPr lang="en-US" altLang="en-US"/>
              <a:t>		</a:t>
            </a:r>
            <a:r>
              <a:rPr lang="en-US" altLang="en-US" sz="2800" i="1"/>
              <a:t>I am carrying out research into…</a:t>
            </a:r>
          </a:p>
          <a:p>
            <a:pPr eaLnBrk="1" hangingPunct="1">
              <a:buFont typeface="Wingdings 2" panose="05020102010507070707" pitchFamily="18" charset="2"/>
              <a:buNone/>
            </a:pPr>
            <a:r>
              <a:rPr lang="en-US" altLang="en-US"/>
              <a:t>	</a:t>
            </a:r>
          </a:p>
        </p:txBody>
      </p:sp>
      <p:sp>
        <p:nvSpPr>
          <p:cNvPr id="5" name="Slide Number Placeholder 4">
            <a:extLst>
              <a:ext uri="{FF2B5EF4-FFF2-40B4-BE49-F238E27FC236}">
                <a16:creationId xmlns:a16="http://schemas.microsoft.com/office/drawing/2014/main" id="{BE352C6B-CEDE-56AC-650E-3B26C5B08DB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F9F8AF7-D25C-4CCA-87B1-11C343799F53}" type="slidenum">
              <a:rPr lang="en-US" altLang="en-US">
                <a:solidFill>
                  <a:srgbClr val="3F3F3F"/>
                </a:solidFill>
              </a:rPr>
              <a:pPr eaLnBrk="1" hangingPunct="1"/>
              <a:t>17</a:t>
            </a:fld>
            <a:endParaRPr lang="en-US" altLang="en-US">
              <a:solidFill>
                <a:srgbClr val="3F3F3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EF2F-E4C7-D845-0253-D0AA8E4BE78E}"/>
              </a:ext>
            </a:extLst>
          </p:cNvPr>
          <p:cNvSpPr>
            <a:spLocks noGrp="1"/>
          </p:cNvSpPr>
          <p:nvPr>
            <p:ph type="title"/>
          </p:nvPr>
        </p:nvSpPr>
        <p:spPr/>
        <p:txBody>
          <a:bodyPr/>
          <a:lstStyle/>
          <a:p>
            <a:pPr>
              <a:defRPr/>
            </a:pPr>
            <a:r>
              <a:rPr lang="en-US" dirty="0"/>
              <a:t>Assignment </a:t>
            </a:r>
          </a:p>
        </p:txBody>
      </p:sp>
      <p:sp>
        <p:nvSpPr>
          <p:cNvPr id="25603" name="Content Placeholder 2">
            <a:extLst>
              <a:ext uri="{FF2B5EF4-FFF2-40B4-BE49-F238E27FC236}">
                <a16:creationId xmlns:a16="http://schemas.microsoft.com/office/drawing/2014/main" id="{577A4EF3-01E1-0BEE-AD4F-D6BAD6464960}"/>
              </a:ext>
            </a:extLst>
          </p:cNvPr>
          <p:cNvSpPr>
            <a:spLocks noGrp="1"/>
          </p:cNvSpPr>
          <p:nvPr>
            <p:ph idx="1"/>
          </p:nvPr>
        </p:nvSpPr>
        <p:spPr/>
        <p:txBody>
          <a:bodyPr/>
          <a:lstStyle/>
          <a:p>
            <a:pPr>
              <a:buFont typeface="Wingdings 2" panose="05020102010507070707" pitchFamily="18" charset="2"/>
              <a:buNone/>
            </a:pPr>
            <a:r>
              <a:rPr lang="en-US" altLang="en-US" dirty="0"/>
              <a:t>Create your CV and submit a </a:t>
            </a:r>
            <a:r>
              <a:rPr lang="en-US" altLang="en-US" b="1" dirty="0"/>
              <a:t>hard copy </a:t>
            </a:r>
            <a:r>
              <a:rPr lang="en-US" altLang="en-US" dirty="0"/>
              <a:t>to the Department of Computing 4</a:t>
            </a:r>
            <a:r>
              <a:rPr lang="en-US" altLang="en-US" baseline="30000" dirty="0"/>
              <a:t>th</a:t>
            </a:r>
            <a:r>
              <a:rPr lang="en-US" altLang="en-US" dirty="0"/>
              <a:t> of July 2024 before 2.30 PM.</a:t>
            </a:r>
          </a:p>
        </p:txBody>
      </p:sp>
      <p:sp>
        <p:nvSpPr>
          <p:cNvPr id="5" name="Slide Number Placeholder 4">
            <a:extLst>
              <a:ext uri="{FF2B5EF4-FFF2-40B4-BE49-F238E27FC236}">
                <a16:creationId xmlns:a16="http://schemas.microsoft.com/office/drawing/2014/main" id="{B6A76DAB-1CE6-CF87-E5EE-0F1E49F1D81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E4A039-F2DF-4336-A82B-5FD5F419A413}" type="slidenum">
              <a:rPr lang="en-US" altLang="en-US">
                <a:solidFill>
                  <a:srgbClr val="3F3F3F"/>
                </a:solidFill>
              </a:rPr>
              <a:pPr eaLnBrk="1" hangingPunct="1"/>
              <a:t>18</a:t>
            </a:fld>
            <a:endParaRPr lang="en-US" altLang="en-US">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descr="33 CV Templates Tailor-Made for the UK Job Market">
            <a:extLst>
              <a:ext uri="{FF2B5EF4-FFF2-40B4-BE49-F238E27FC236}">
                <a16:creationId xmlns:a16="http://schemas.microsoft.com/office/drawing/2014/main" id="{18EDC4A3-1D08-C5D9-F2C3-DAB8E47C5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3475" y="0"/>
            <a:ext cx="484505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4" name="Title 3">
            <a:extLst>
              <a:ext uri="{FF2B5EF4-FFF2-40B4-BE49-F238E27FC236}">
                <a16:creationId xmlns:a16="http://schemas.microsoft.com/office/drawing/2014/main" id="{DF36F74C-D122-AED5-F1E0-828380415A3A}"/>
              </a:ext>
            </a:extLst>
          </p:cNvPr>
          <p:cNvSpPr>
            <a:spLocks noGrp="1"/>
          </p:cNvSpPr>
          <p:nvPr>
            <p:ph type="title" idx="4294967295"/>
          </p:nvPr>
        </p:nvSpPr>
        <p:spPr>
          <a:xfrm>
            <a:off x="1524000" y="1828800"/>
            <a:ext cx="8382000" cy="1752600"/>
          </a:xfrm>
        </p:spPr>
        <p:txBody>
          <a:bodyPr/>
          <a:lstStyle/>
          <a:p>
            <a:pPr algn="ctr" eaLnBrk="1" fontAlgn="auto" hangingPunct="1">
              <a:spcAft>
                <a:spcPts val="0"/>
              </a:spcAft>
              <a:defRPr/>
            </a:pPr>
            <a:r>
              <a:rPr lang="en-US" dirty="0">
                <a:solidFill>
                  <a:schemeClr val="accent1">
                    <a:satMod val="150000"/>
                  </a:schemeClr>
                </a:solidFill>
              </a:rPr>
              <a:t>	</a:t>
            </a:r>
          </a:p>
        </p:txBody>
      </p:sp>
      <p:sp>
        <p:nvSpPr>
          <p:cNvPr id="4" name="Slide Number Placeholder 3">
            <a:extLst>
              <a:ext uri="{FF2B5EF4-FFF2-40B4-BE49-F238E27FC236}">
                <a16:creationId xmlns:a16="http://schemas.microsoft.com/office/drawing/2014/main" id="{D5E7CBDD-62C0-ED90-8109-6123DCA3C5E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5106C8-3D62-4FBF-A11D-0BC36787A588}" type="slidenum">
              <a:rPr lang="en-US" altLang="en-US">
                <a:solidFill>
                  <a:srgbClr val="3F3F3F"/>
                </a:solidFill>
              </a:rPr>
              <a:pPr eaLnBrk="1" hangingPunct="1"/>
              <a:t>2</a:t>
            </a:fld>
            <a:endParaRPr lang="en-US" altLang="en-US">
              <a:solidFill>
                <a:srgbClr val="3F3F3F"/>
              </a:solidFill>
            </a:endParaRPr>
          </a:p>
        </p:txBody>
      </p:sp>
      <p:sp>
        <p:nvSpPr>
          <p:cNvPr id="6" name="TextBox 5">
            <a:extLst>
              <a:ext uri="{FF2B5EF4-FFF2-40B4-BE49-F238E27FC236}">
                <a16:creationId xmlns:a16="http://schemas.microsoft.com/office/drawing/2014/main" id="{11470207-4A60-3C1A-B1E6-072271861EFE}"/>
              </a:ext>
            </a:extLst>
          </p:cNvPr>
          <p:cNvSpPr txBox="1"/>
          <p:nvPr/>
        </p:nvSpPr>
        <p:spPr>
          <a:xfrm>
            <a:off x="2438400" y="2514601"/>
            <a:ext cx="7467600" cy="923925"/>
          </a:xfrm>
          <a:prstGeom prst="rect">
            <a:avLst/>
          </a:prstGeom>
          <a:solidFill>
            <a:srgbClr val="002060"/>
          </a:solidFill>
          <a:ln>
            <a:solidFill>
              <a:srgbClr val="92D050"/>
            </a:solidFill>
          </a:ln>
        </p:spPr>
        <p:txBody>
          <a:bodyPr>
            <a:spAutoFit/>
          </a:bodyPr>
          <a:lstStyle/>
          <a:p>
            <a:pPr algn="ctr">
              <a:defRPr/>
            </a:pPr>
            <a:r>
              <a:rPr lang="en-US" sz="5400" b="1" dirty="0">
                <a:solidFill>
                  <a:schemeClr val="accent1">
                    <a:satMod val="150000"/>
                  </a:schemeClr>
                </a:solidFill>
                <a:latin typeface="Arial" charset="0"/>
                <a:cs typeface="Arial" charset="0"/>
              </a:rPr>
              <a:t>Writing Effective CVs</a:t>
            </a:r>
            <a:endParaRPr lang="en-US" sz="5400" b="1" dirty="0">
              <a:latin typeface="Arial"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a:extLst>
              <a:ext uri="{FF2B5EF4-FFF2-40B4-BE49-F238E27FC236}">
                <a16:creationId xmlns:a16="http://schemas.microsoft.com/office/drawing/2014/main" id="{CC6ECA06-6258-3FF0-8064-B70EF02D9586}"/>
              </a:ext>
            </a:extLst>
          </p:cNvPr>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Lesson Objectives</a:t>
            </a:r>
          </a:p>
        </p:txBody>
      </p:sp>
      <p:sp>
        <p:nvSpPr>
          <p:cNvPr id="10243" name="Content Placeholder 3">
            <a:extLst>
              <a:ext uri="{FF2B5EF4-FFF2-40B4-BE49-F238E27FC236}">
                <a16:creationId xmlns:a16="http://schemas.microsoft.com/office/drawing/2014/main" id="{D1F5B435-465C-51D3-7CBA-B97DD2F8EAAD}"/>
              </a:ext>
            </a:extLst>
          </p:cNvPr>
          <p:cNvSpPr>
            <a:spLocks noGrp="1"/>
          </p:cNvSpPr>
          <p:nvPr>
            <p:ph idx="1"/>
          </p:nvPr>
        </p:nvSpPr>
        <p:spPr/>
        <p:txBody>
          <a:bodyPr/>
          <a:lstStyle/>
          <a:p>
            <a:pPr eaLnBrk="1" hangingPunct="1">
              <a:buFont typeface="Wingdings 2" panose="05020102010507070707" pitchFamily="18" charset="2"/>
              <a:buNone/>
            </a:pPr>
            <a:r>
              <a:rPr lang="en-US" altLang="en-US" dirty="0"/>
              <a:t>By the end of this lesson, you will learn:</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a:t>Styles of CV</a:t>
            </a:r>
          </a:p>
          <a:p>
            <a:pPr eaLnBrk="1" hangingPunct="1">
              <a:buFont typeface="Wingdings 2" panose="05020102010507070707" pitchFamily="18" charset="2"/>
              <a:buNone/>
            </a:pPr>
            <a:r>
              <a:rPr lang="en-US" altLang="en-US" dirty="0"/>
              <a:t>Contents of CV</a:t>
            </a:r>
          </a:p>
          <a:p>
            <a:pPr eaLnBrk="1" hangingPunct="1">
              <a:buFont typeface="Wingdings 2" panose="05020102010507070707" pitchFamily="18" charset="2"/>
              <a:buNone/>
            </a:pPr>
            <a:r>
              <a:rPr lang="en-US" altLang="en-US" dirty="0"/>
              <a:t>The grammar of effective CV writing</a:t>
            </a:r>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endParaRPr lang="en-US" altLang="en-US" dirty="0"/>
          </a:p>
          <a:p>
            <a:pPr eaLnBrk="1" hangingPunct="1"/>
            <a:endParaRPr lang="en-US" altLang="en-US" dirty="0"/>
          </a:p>
        </p:txBody>
      </p:sp>
      <p:sp>
        <p:nvSpPr>
          <p:cNvPr id="5" name="Slide Number Placeholder 4">
            <a:extLst>
              <a:ext uri="{FF2B5EF4-FFF2-40B4-BE49-F238E27FC236}">
                <a16:creationId xmlns:a16="http://schemas.microsoft.com/office/drawing/2014/main" id="{B504DBA8-8972-16E7-2A7A-66D06E6986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525D56-E4DF-4F18-813F-7CBA4C2B9A72}" type="slidenum">
              <a:rPr lang="en-US" altLang="en-US">
                <a:solidFill>
                  <a:srgbClr val="3F3F3F"/>
                </a:solidFill>
              </a:rPr>
              <a:pPr eaLnBrk="1" hangingPunct="1"/>
              <a:t>3</a:t>
            </a:fld>
            <a:endParaRPr lang="en-US" altLang="en-US">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BA14F09-123D-CDF1-FD56-F55EDC5A081F}"/>
              </a:ext>
            </a:extLst>
          </p:cNvPr>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Warm-up Activity</a:t>
            </a:r>
          </a:p>
        </p:txBody>
      </p:sp>
      <p:sp>
        <p:nvSpPr>
          <p:cNvPr id="5123" name="Content Placeholder 2">
            <a:extLst>
              <a:ext uri="{FF2B5EF4-FFF2-40B4-BE49-F238E27FC236}">
                <a16:creationId xmlns:a16="http://schemas.microsoft.com/office/drawing/2014/main" id="{12C331A9-577E-5471-870E-ED59F25046F9}"/>
              </a:ext>
            </a:extLst>
          </p:cNvPr>
          <p:cNvSpPr>
            <a:spLocks noGrp="1"/>
          </p:cNvSpPr>
          <p:nvPr>
            <p:ph idx="1"/>
          </p:nvPr>
        </p:nvSpPr>
        <p:spPr/>
        <p:txBody>
          <a:bodyPr rtlCol="0">
            <a:normAutofit/>
          </a:bodyPr>
          <a:lstStyle/>
          <a:p>
            <a:pPr marL="438912" indent="-320040" eaLnBrk="1" fontAlgn="auto" hangingPunct="1">
              <a:spcBef>
                <a:spcPts val="0"/>
              </a:spcBef>
              <a:spcAft>
                <a:spcPts val="0"/>
              </a:spcAft>
              <a:buFont typeface="Wingdings 2"/>
              <a:buChar char=""/>
              <a:defRPr/>
            </a:pPr>
            <a:r>
              <a:rPr lang="en-US" dirty="0"/>
              <a:t>Examine the advertisements provided and list  the following:</a:t>
            </a:r>
          </a:p>
          <a:p>
            <a:pPr marL="996696" lvl="2" eaLnBrk="1" fontAlgn="auto" hangingPunct="1">
              <a:spcAft>
                <a:spcPts val="0"/>
              </a:spcAft>
              <a:buClr>
                <a:schemeClr val="accent3"/>
              </a:buClr>
              <a:buFont typeface="Arial"/>
              <a:buChar char="▪"/>
              <a:defRPr/>
            </a:pPr>
            <a:r>
              <a:rPr lang="en-US" sz="3200" b="1" dirty="0">
                <a:solidFill>
                  <a:schemeClr val="accent1">
                    <a:lumMod val="75000"/>
                  </a:schemeClr>
                </a:solidFill>
              </a:rPr>
              <a:t>Skills</a:t>
            </a:r>
          </a:p>
          <a:p>
            <a:pPr marL="996696" lvl="2" eaLnBrk="1" fontAlgn="auto" hangingPunct="1">
              <a:spcAft>
                <a:spcPts val="0"/>
              </a:spcAft>
              <a:buClr>
                <a:schemeClr val="accent3"/>
              </a:buClr>
              <a:buFont typeface="Arial"/>
              <a:buChar char="▪"/>
              <a:defRPr/>
            </a:pPr>
            <a:r>
              <a:rPr lang="en-US" sz="3200" b="1" dirty="0">
                <a:solidFill>
                  <a:schemeClr val="accent1">
                    <a:lumMod val="75000"/>
                  </a:schemeClr>
                </a:solidFill>
              </a:rPr>
              <a:t>Qualifications</a:t>
            </a:r>
          </a:p>
          <a:p>
            <a:pPr marL="996696" lvl="2" eaLnBrk="1" fontAlgn="auto" hangingPunct="1">
              <a:spcAft>
                <a:spcPts val="0"/>
              </a:spcAft>
              <a:buClr>
                <a:schemeClr val="accent3"/>
              </a:buClr>
              <a:buFont typeface="Arial"/>
              <a:buChar char="▪"/>
              <a:defRPr/>
            </a:pPr>
            <a:r>
              <a:rPr lang="en-US" sz="3200" b="1" dirty="0">
                <a:solidFill>
                  <a:schemeClr val="accent1">
                    <a:lumMod val="75000"/>
                  </a:schemeClr>
                </a:solidFill>
              </a:rPr>
              <a:t>Knowledge </a:t>
            </a:r>
          </a:p>
          <a:p>
            <a:pPr marL="996696" lvl="2" eaLnBrk="1" fontAlgn="auto" hangingPunct="1">
              <a:spcAft>
                <a:spcPts val="0"/>
              </a:spcAft>
              <a:buClr>
                <a:schemeClr val="accent3"/>
              </a:buClr>
              <a:buFont typeface="Arial"/>
              <a:buChar char="▪"/>
              <a:defRPr/>
            </a:pPr>
            <a:r>
              <a:rPr lang="en-US" sz="3200" b="1" dirty="0">
                <a:solidFill>
                  <a:schemeClr val="accent1">
                    <a:lumMod val="75000"/>
                  </a:schemeClr>
                </a:solidFill>
              </a:rPr>
              <a:t>Other attributes</a:t>
            </a:r>
            <a:r>
              <a:rPr lang="en-US" sz="3200" dirty="0"/>
              <a:t> IT companies look for in a potential employee </a:t>
            </a:r>
          </a:p>
          <a:p>
            <a:pPr marL="438912" indent="-320040" eaLnBrk="1" fontAlgn="auto" hangingPunct="1">
              <a:spcBef>
                <a:spcPts val="0"/>
              </a:spcBef>
              <a:spcAft>
                <a:spcPts val="0"/>
              </a:spcAft>
              <a:buNone/>
              <a:defRPr/>
            </a:pPr>
            <a:endParaRPr lang="en-US" dirty="0"/>
          </a:p>
        </p:txBody>
      </p:sp>
      <p:sp>
        <p:nvSpPr>
          <p:cNvPr id="5" name="Slide Number Placeholder 4">
            <a:extLst>
              <a:ext uri="{FF2B5EF4-FFF2-40B4-BE49-F238E27FC236}">
                <a16:creationId xmlns:a16="http://schemas.microsoft.com/office/drawing/2014/main" id="{88EBB05E-DDF5-4A91-4128-A162395D081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7BA9D86-615F-4A24-A920-DFF1D2FCB871}" type="slidenum">
              <a:rPr lang="en-US" altLang="en-US">
                <a:solidFill>
                  <a:srgbClr val="3F3F3F"/>
                </a:solidFill>
              </a:rPr>
              <a:pPr eaLnBrk="1" hangingPunct="1"/>
              <a:t>4</a:t>
            </a:fld>
            <a:endParaRPr lang="en-US" altLang="en-US">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B2E0712-B080-C8D3-4E1B-D25E3C03A9B8}"/>
              </a:ext>
            </a:extLst>
          </p:cNvPr>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Getting started..</a:t>
            </a:r>
          </a:p>
        </p:txBody>
      </p:sp>
      <p:sp>
        <p:nvSpPr>
          <p:cNvPr id="12291" name="Content Placeholder 2">
            <a:extLst>
              <a:ext uri="{FF2B5EF4-FFF2-40B4-BE49-F238E27FC236}">
                <a16:creationId xmlns:a16="http://schemas.microsoft.com/office/drawing/2014/main" id="{38A790D2-A31A-5943-00D2-79F8A5B7E8CE}"/>
              </a:ext>
            </a:extLst>
          </p:cNvPr>
          <p:cNvSpPr>
            <a:spLocks noGrp="1"/>
          </p:cNvSpPr>
          <p:nvPr>
            <p:ph idx="1"/>
          </p:nvPr>
        </p:nvSpPr>
        <p:spPr/>
        <p:txBody>
          <a:bodyPr/>
          <a:lstStyle/>
          <a:p>
            <a:pPr eaLnBrk="1" hangingPunct="1">
              <a:buFont typeface="Arial" panose="020B0604020202020204" pitchFamily="34" charset="0"/>
              <a:buNone/>
            </a:pPr>
            <a:r>
              <a:rPr lang="en-US" altLang="en-US"/>
              <a:t>Before starting the writing of your CV, it’s important to think about yourself and what you can offer.</a:t>
            </a:r>
          </a:p>
        </p:txBody>
      </p:sp>
      <p:pic>
        <p:nvPicPr>
          <p:cNvPr id="12292" name="Picture 3" descr="https://encrypted-tbn0.gstatic.com/images?q=tbn:ANd9GcSS-yKoA9F27qIpnOYdXOoGai_VDvowT8tf6eqjzGQO0FEDM5P9lw">
            <a:extLst>
              <a:ext uri="{FF2B5EF4-FFF2-40B4-BE49-F238E27FC236}">
                <a16:creationId xmlns:a16="http://schemas.microsoft.com/office/drawing/2014/main" id="{FF10B514-4609-4413-28FC-DDA01686C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3352800"/>
            <a:ext cx="2743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99AC6C7F-FAC3-B064-8AE8-EFDA998552F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FD8B51-83AB-40A0-B619-83B9C53DFF8D}" type="slidenum">
              <a:rPr lang="en-US" altLang="en-US">
                <a:solidFill>
                  <a:srgbClr val="3F3F3F"/>
                </a:solidFill>
              </a:rPr>
              <a:pPr eaLnBrk="1" hangingPunct="1"/>
              <a:t>5</a:t>
            </a:fld>
            <a:endParaRPr lang="en-US" altLang="en-US">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DFFB997-8B2C-F4A9-D9F3-AFDA6392CBF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330530-7A83-4FFB-AF16-26C3E181AD45}" type="slidenum">
              <a:rPr lang="en-US" altLang="en-US">
                <a:solidFill>
                  <a:srgbClr val="3F3F3F"/>
                </a:solidFill>
              </a:rPr>
              <a:pPr eaLnBrk="1" hangingPunct="1"/>
              <a:t>6</a:t>
            </a:fld>
            <a:endParaRPr lang="en-US" altLang="en-US">
              <a:solidFill>
                <a:srgbClr val="3F3F3F"/>
              </a:solidFill>
            </a:endParaRPr>
          </a:p>
        </p:txBody>
      </p:sp>
      <p:sp>
        <p:nvSpPr>
          <p:cNvPr id="2" name="Title 1">
            <a:extLst>
              <a:ext uri="{FF2B5EF4-FFF2-40B4-BE49-F238E27FC236}">
                <a16:creationId xmlns:a16="http://schemas.microsoft.com/office/drawing/2014/main" id="{D5086C02-C367-E364-509C-A505C574089F}"/>
              </a:ext>
            </a:extLst>
          </p:cNvPr>
          <p:cNvSpPr>
            <a:spLocks noGrp="1"/>
          </p:cNvSpPr>
          <p:nvPr>
            <p:ph type="title" idx="4294967295"/>
          </p:nvPr>
        </p:nvSpPr>
        <p:spPr>
          <a:xfrm>
            <a:off x="0" y="0"/>
            <a:ext cx="8229600" cy="639763"/>
          </a:xfrm>
        </p:spPr>
        <p:txBody>
          <a:bodyPr>
            <a:normAutofit fontScale="90000"/>
          </a:bodyPr>
          <a:lstStyle/>
          <a:p>
            <a:pPr eaLnBrk="1" fontAlgn="auto" hangingPunct="1">
              <a:spcAft>
                <a:spcPts val="0"/>
              </a:spcAft>
              <a:defRPr/>
            </a:pPr>
            <a:r>
              <a:rPr lang="en-US" dirty="0">
                <a:solidFill>
                  <a:schemeClr val="accent1">
                    <a:satMod val="150000"/>
                  </a:schemeClr>
                </a:solidFill>
              </a:rPr>
              <a:t>Activity 1</a:t>
            </a:r>
          </a:p>
        </p:txBody>
      </p:sp>
      <p:graphicFrame>
        <p:nvGraphicFramePr>
          <p:cNvPr id="4" name="Content Placeholder 3">
            <a:extLst>
              <a:ext uri="{FF2B5EF4-FFF2-40B4-BE49-F238E27FC236}">
                <a16:creationId xmlns:a16="http://schemas.microsoft.com/office/drawing/2014/main" id="{0691CB5F-0B85-2A67-54F4-7F1FC0BCD68F}"/>
              </a:ext>
            </a:extLst>
          </p:cNvPr>
          <p:cNvGraphicFramePr>
            <a:graphicFrameLocks noGrp="1"/>
          </p:cNvGraphicFramePr>
          <p:nvPr>
            <p:ph idx="4294967295"/>
            <p:extLst>
              <p:ext uri="{D42A27DB-BD31-4B8C-83A1-F6EECF244321}">
                <p14:modId xmlns:p14="http://schemas.microsoft.com/office/powerpoint/2010/main" val="3150526843"/>
              </p:ext>
            </p:extLst>
          </p:nvPr>
        </p:nvGraphicFramePr>
        <p:xfrm>
          <a:off x="2590800" y="123126"/>
          <a:ext cx="8686800" cy="6628512"/>
        </p:xfrm>
        <a:graphic>
          <a:graphicData uri="http://schemas.openxmlformats.org/drawingml/2006/table">
            <a:tbl>
              <a:tblPr firstRow="1" bandRow="1">
                <a:tableStyleId>{E8B1032C-EA38-4F05-BA0D-38AFFFC7BED3}</a:tableStyleId>
              </a:tblPr>
              <a:tblGrid>
                <a:gridCol w="3429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1513451">
                <a:tc>
                  <a:txBody>
                    <a:bodyPr/>
                    <a:lstStyle/>
                    <a:p>
                      <a:pPr algn="ctr"/>
                      <a:r>
                        <a:rPr lang="en-US" sz="2400" dirty="0"/>
                        <a:t>Skills</a:t>
                      </a:r>
                    </a:p>
                  </a:txBody>
                  <a:tcPr marT="45725" marB="45725">
                    <a:solidFill>
                      <a:schemeClr val="accent2">
                        <a:lumMod val="20000"/>
                        <a:lumOff val="80000"/>
                      </a:schemeClr>
                    </a:solidFill>
                  </a:tcPr>
                </a:tc>
                <a:tc>
                  <a:txBody>
                    <a:bodyPr/>
                    <a:lstStyle/>
                    <a:p>
                      <a:pPr algn="ctr"/>
                      <a:r>
                        <a:rPr lang="en-US" sz="2400" dirty="0"/>
                        <a:t>Education</a:t>
                      </a:r>
                    </a:p>
                    <a:p>
                      <a:pPr algn="ctr"/>
                      <a:r>
                        <a:rPr lang="en-US" sz="2400" dirty="0"/>
                        <a:t>Evidence</a:t>
                      </a:r>
                    </a:p>
                  </a:txBody>
                  <a:tcPr marT="45725" marB="45725">
                    <a:solidFill>
                      <a:schemeClr val="accent2">
                        <a:lumMod val="20000"/>
                        <a:lumOff val="80000"/>
                      </a:schemeClr>
                    </a:solidFill>
                  </a:tcPr>
                </a:tc>
                <a:tc>
                  <a:txBody>
                    <a:bodyPr/>
                    <a:lstStyle/>
                    <a:p>
                      <a:pPr algn="ctr"/>
                      <a:r>
                        <a:rPr lang="en-US" sz="2400" dirty="0"/>
                        <a:t>Activities</a:t>
                      </a:r>
                      <a:r>
                        <a:rPr lang="en-US" sz="2400" baseline="0" dirty="0"/>
                        <a:t> &amp; Interests </a:t>
                      </a:r>
                    </a:p>
                    <a:p>
                      <a:pPr algn="ctr"/>
                      <a:r>
                        <a:rPr lang="en-US" sz="2400" baseline="0" dirty="0"/>
                        <a:t>Evidence</a:t>
                      </a:r>
                      <a:endParaRPr lang="en-US" sz="2400" dirty="0"/>
                    </a:p>
                  </a:txBody>
                  <a:tcPr marT="45725" marB="45725">
                    <a:solidFill>
                      <a:schemeClr val="accent2">
                        <a:lumMod val="20000"/>
                        <a:lumOff val="80000"/>
                      </a:schemeClr>
                    </a:solidFill>
                  </a:tcPr>
                </a:tc>
                <a:tc>
                  <a:txBody>
                    <a:bodyPr/>
                    <a:lstStyle/>
                    <a:p>
                      <a:pPr algn="ctr"/>
                      <a:r>
                        <a:rPr lang="en-US" sz="2400" dirty="0"/>
                        <a:t>Work Experience</a:t>
                      </a:r>
                    </a:p>
                    <a:p>
                      <a:pPr algn="ctr"/>
                      <a:r>
                        <a:rPr lang="en-US" sz="2400" dirty="0"/>
                        <a:t>Evidence</a:t>
                      </a:r>
                    </a:p>
                  </a:txBody>
                  <a:tcPr marT="45725" marB="45725">
                    <a:solidFill>
                      <a:schemeClr val="accent2">
                        <a:lumMod val="20000"/>
                        <a:lumOff val="80000"/>
                      </a:schemeClr>
                    </a:solidFill>
                  </a:tcPr>
                </a:tc>
                <a:extLst>
                  <a:ext uri="{0D108BD9-81ED-4DB2-BD59-A6C34878D82A}">
                    <a16:rowId xmlns:a16="http://schemas.microsoft.com/office/drawing/2014/main" val="10000"/>
                  </a:ext>
                </a:extLst>
              </a:tr>
              <a:tr h="760773">
                <a:tc>
                  <a:txBody>
                    <a:bodyPr/>
                    <a:lstStyle/>
                    <a:p>
                      <a:r>
                        <a:rPr lang="en-US" sz="2000" b="1" dirty="0"/>
                        <a:t>Comm. Skills:</a:t>
                      </a:r>
                      <a:r>
                        <a:rPr lang="en-US" sz="2000" b="1" baseline="0" dirty="0"/>
                        <a:t> Written &amp; Oral</a:t>
                      </a:r>
                      <a:endParaRPr lang="en-US" sz="2000" b="1" dirty="0"/>
                    </a:p>
                  </a:txBody>
                  <a:tcPr marT="45725" marB="45725"/>
                </a:tc>
                <a:tc>
                  <a:txBody>
                    <a:bodyPr/>
                    <a:lstStyle/>
                    <a:p>
                      <a:endParaRPr lang="en-US" sz="180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01"/>
                  </a:ext>
                </a:extLst>
              </a:tr>
              <a:tr h="537328">
                <a:tc>
                  <a:txBody>
                    <a:bodyPr/>
                    <a:lstStyle/>
                    <a:p>
                      <a:r>
                        <a:rPr lang="en-US" sz="2000" b="1" dirty="0"/>
                        <a:t>`Time/Project</a:t>
                      </a:r>
                      <a:r>
                        <a:rPr lang="en-US" sz="2000" b="1" baseline="0" dirty="0"/>
                        <a:t> </a:t>
                      </a:r>
                      <a:r>
                        <a:rPr lang="en-US" sz="2000" b="1" baseline="0" dirty="0" err="1"/>
                        <a:t>managment</a:t>
                      </a:r>
                      <a:endParaRPr lang="en-US" sz="2000" b="1" dirty="0"/>
                    </a:p>
                  </a:txBody>
                  <a:tcPr marT="45725" marB="45725"/>
                </a:tc>
                <a:tc>
                  <a:txBody>
                    <a:bodyPr/>
                    <a:lstStyle/>
                    <a:p>
                      <a:endParaRPr lang="en-US" sz="1800"/>
                    </a:p>
                  </a:txBody>
                  <a:tcPr marT="45725" marB="45725"/>
                </a:tc>
                <a:tc>
                  <a:txBody>
                    <a:bodyPr/>
                    <a:lstStyle/>
                    <a:p>
                      <a:endParaRPr lang="en-US" sz="1800" dirty="0"/>
                    </a:p>
                  </a:txBody>
                  <a:tcPr marT="45725" marB="45725"/>
                </a:tc>
                <a:tc>
                  <a:txBody>
                    <a:bodyPr/>
                    <a:lstStyle/>
                    <a:p>
                      <a:endParaRPr lang="en-US" sz="1800"/>
                    </a:p>
                  </a:txBody>
                  <a:tcPr marT="45725" marB="45725"/>
                </a:tc>
                <a:extLst>
                  <a:ext uri="{0D108BD9-81ED-4DB2-BD59-A6C34878D82A}">
                    <a16:rowId xmlns:a16="http://schemas.microsoft.com/office/drawing/2014/main" val="10002"/>
                  </a:ext>
                </a:extLst>
              </a:tr>
              <a:tr h="477120">
                <a:tc>
                  <a:txBody>
                    <a:bodyPr/>
                    <a:lstStyle/>
                    <a:p>
                      <a:r>
                        <a:rPr lang="en-US" sz="2000" b="1" dirty="0"/>
                        <a:t>Organization,</a:t>
                      </a:r>
                      <a:r>
                        <a:rPr lang="en-US" sz="2000" b="1" baseline="0" dirty="0"/>
                        <a:t> Administrative</a:t>
                      </a:r>
                      <a:endParaRPr lang="en-US" sz="2000" b="1" dirty="0"/>
                    </a:p>
                  </a:txBody>
                  <a:tcPr marT="45725" marB="45725"/>
                </a:tc>
                <a:tc>
                  <a:txBody>
                    <a:bodyPr/>
                    <a:lstStyle/>
                    <a:p>
                      <a:endParaRPr lang="en-US" sz="1800"/>
                    </a:p>
                  </a:txBody>
                  <a:tcPr marT="45725" marB="45725"/>
                </a:tc>
                <a:tc>
                  <a:txBody>
                    <a:bodyPr/>
                    <a:lstStyle/>
                    <a:p>
                      <a:endParaRPr lang="en-US" sz="1800"/>
                    </a:p>
                  </a:txBody>
                  <a:tcPr marT="45725" marB="45725"/>
                </a:tc>
                <a:tc>
                  <a:txBody>
                    <a:bodyPr/>
                    <a:lstStyle/>
                    <a:p>
                      <a:endParaRPr lang="en-US" sz="1800"/>
                    </a:p>
                  </a:txBody>
                  <a:tcPr marT="45725" marB="45725"/>
                </a:tc>
                <a:extLst>
                  <a:ext uri="{0D108BD9-81ED-4DB2-BD59-A6C34878D82A}">
                    <a16:rowId xmlns:a16="http://schemas.microsoft.com/office/drawing/2014/main" val="10003"/>
                  </a:ext>
                </a:extLst>
              </a:tr>
              <a:tr h="477120">
                <a:tc>
                  <a:txBody>
                    <a:bodyPr/>
                    <a:lstStyle/>
                    <a:p>
                      <a:r>
                        <a:rPr lang="en-US" sz="2000" b="1" dirty="0"/>
                        <a:t>Teamwork</a:t>
                      </a:r>
                    </a:p>
                  </a:txBody>
                  <a:tcPr marT="45725" marB="45725"/>
                </a:tc>
                <a:tc>
                  <a:txBody>
                    <a:bodyPr/>
                    <a:lstStyle/>
                    <a:p>
                      <a:endParaRPr lang="en-US" sz="1800"/>
                    </a:p>
                  </a:txBody>
                  <a:tcPr marT="45725" marB="45725"/>
                </a:tc>
                <a:tc>
                  <a:txBody>
                    <a:bodyPr/>
                    <a:lstStyle/>
                    <a:p>
                      <a:endParaRPr lang="en-US" sz="1800"/>
                    </a:p>
                  </a:txBody>
                  <a:tcPr marT="45725" marB="45725"/>
                </a:tc>
                <a:tc>
                  <a:txBody>
                    <a:bodyPr/>
                    <a:lstStyle/>
                    <a:p>
                      <a:endParaRPr lang="en-US" sz="1800"/>
                    </a:p>
                  </a:txBody>
                  <a:tcPr marT="45725" marB="45725"/>
                </a:tc>
                <a:extLst>
                  <a:ext uri="{0D108BD9-81ED-4DB2-BD59-A6C34878D82A}">
                    <a16:rowId xmlns:a16="http://schemas.microsoft.com/office/drawing/2014/main" val="10004"/>
                  </a:ext>
                </a:extLst>
              </a:tr>
              <a:tr h="477120">
                <a:tc>
                  <a:txBody>
                    <a:bodyPr/>
                    <a:lstStyle/>
                    <a:p>
                      <a:r>
                        <a:rPr lang="en-US" sz="2000" b="1" dirty="0"/>
                        <a:t>Problem Solving</a:t>
                      </a:r>
                    </a:p>
                  </a:txBody>
                  <a:tcPr marT="45725" marB="45725"/>
                </a:tc>
                <a:tc>
                  <a:txBody>
                    <a:bodyPr/>
                    <a:lstStyle/>
                    <a:p>
                      <a:endParaRPr lang="en-US" sz="1800"/>
                    </a:p>
                  </a:txBody>
                  <a:tcPr marT="45725" marB="45725"/>
                </a:tc>
                <a:tc>
                  <a:txBody>
                    <a:bodyPr/>
                    <a:lstStyle/>
                    <a:p>
                      <a:endParaRPr lang="en-US" sz="1800"/>
                    </a:p>
                  </a:txBody>
                  <a:tcPr marT="45725" marB="45725"/>
                </a:tc>
                <a:tc>
                  <a:txBody>
                    <a:bodyPr/>
                    <a:lstStyle/>
                    <a:p>
                      <a:endParaRPr lang="en-US" sz="1800"/>
                    </a:p>
                  </a:txBody>
                  <a:tcPr marT="45725" marB="45725"/>
                </a:tc>
                <a:extLst>
                  <a:ext uri="{0D108BD9-81ED-4DB2-BD59-A6C34878D82A}">
                    <a16:rowId xmlns:a16="http://schemas.microsoft.com/office/drawing/2014/main" val="10005"/>
                  </a:ext>
                </a:extLst>
              </a:tr>
              <a:tr h="477120">
                <a:tc>
                  <a:txBody>
                    <a:bodyPr/>
                    <a:lstStyle/>
                    <a:p>
                      <a:r>
                        <a:rPr lang="en-US" sz="2000" b="1" dirty="0"/>
                        <a:t>Drive &amp; Initiation</a:t>
                      </a:r>
                    </a:p>
                  </a:txBody>
                  <a:tcPr marT="45725" marB="45725"/>
                </a:tc>
                <a:tc>
                  <a:txBody>
                    <a:bodyPr/>
                    <a:lstStyle/>
                    <a:p>
                      <a:endParaRPr lang="en-US" sz="1800" dirty="0"/>
                    </a:p>
                  </a:txBody>
                  <a:tcPr marT="45725" marB="45725"/>
                </a:tc>
                <a:tc>
                  <a:txBody>
                    <a:bodyPr/>
                    <a:lstStyle/>
                    <a:p>
                      <a:endParaRPr lang="en-US" sz="1800"/>
                    </a:p>
                  </a:txBody>
                  <a:tcPr marT="45725" marB="45725"/>
                </a:tc>
                <a:tc>
                  <a:txBody>
                    <a:bodyPr/>
                    <a:lstStyle/>
                    <a:p>
                      <a:endParaRPr lang="en-US" sz="1800"/>
                    </a:p>
                  </a:txBody>
                  <a:tcPr marT="45725" marB="45725"/>
                </a:tc>
                <a:extLst>
                  <a:ext uri="{0D108BD9-81ED-4DB2-BD59-A6C34878D82A}">
                    <a16:rowId xmlns:a16="http://schemas.microsoft.com/office/drawing/2014/main" val="10006"/>
                  </a:ext>
                </a:extLst>
              </a:tr>
              <a:tr h="477120">
                <a:tc>
                  <a:txBody>
                    <a:bodyPr/>
                    <a:lstStyle/>
                    <a:p>
                      <a:r>
                        <a:rPr lang="en-US" sz="2000" b="1" dirty="0"/>
                        <a:t>Language (Level</a:t>
                      </a:r>
                      <a:r>
                        <a:rPr lang="en-US" sz="2000" b="1" baseline="0" dirty="0"/>
                        <a:t> of fluency)</a:t>
                      </a:r>
                      <a:endParaRPr lang="en-US" sz="2000" b="1" dirty="0"/>
                    </a:p>
                  </a:txBody>
                  <a:tcPr marT="45725" marB="45725"/>
                </a:tc>
                <a:tc>
                  <a:txBody>
                    <a:bodyPr/>
                    <a:lstStyle/>
                    <a:p>
                      <a:endParaRPr lang="en-US" sz="1800"/>
                    </a:p>
                  </a:txBody>
                  <a:tcPr marT="45725" marB="45725"/>
                </a:tc>
                <a:tc>
                  <a:txBody>
                    <a:bodyPr/>
                    <a:lstStyle/>
                    <a:p>
                      <a:endParaRPr lang="en-US" sz="1800"/>
                    </a:p>
                  </a:txBody>
                  <a:tcPr marT="45725" marB="45725"/>
                </a:tc>
                <a:tc>
                  <a:txBody>
                    <a:bodyPr/>
                    <a:lstStyle/>
                    <a:p>
                      <a:endParaRPr lang="en-US" sz="1800"/>
                    </a:p>
                  </a:txBody>
                  <a:tcPr marT="45725" marB="45725"/>
                </a:tc>
                <a:extLst>
                  <a:ext uri="{0D108BD9-81ED-4DB2-BD59-A6C34878D82A}">
                    <a16:rowId xmlns:a16="http://schemas.microsoft.com/office/drawing/2014/main" val="10007"/>
                  </a:ext>
                </a:extLst>
              </a:tr>
              <a:tr h="477120">
                <a:tc>
                  <a:txBody>
                    <a:bodyPr/>
                    <a:lstStyle/>
                    <a:p>
                      <a:r>
                        <a:rPr lang="en-US" sz="2000" b="1" dirty="0"/>
                        <a:t>Leadership</a:t>
                      </a:r>
                    </a:p>
                  </a:txBody>
                  <a:tcPr marT="45725" marB="45725"/>
                </a:tc>
                <a:tc>
                  <a:txBody>
                    <a:bodyPr/>
                    <a:lstStyle/>
                    <a:p>
                      <a:endParaRPr lang="en-US" sz="1800"/>
                    </a:p>
                  </a:txBody>
                  <a:tcPr marT="45725" marB="45725"/>
                </a:tc>
                <a:tc>
                  <a:txBody>
                    <a:bodyPr/>
                    <a:lstStyle/>
                    <a:p>
                      <a:endParaRPr lang="en-US" sz="1800"/>
                    </a:p>
                  </a:txBody>
                  <a:tcPr marT="45725" marB="45725"/>
                </a:tc>
                <a:tc>
                  <a:txBody>
                    <a:bodyPr/>
                    <a:lstStyle/>
                    <a:p>
                      <a:endParaRPr lang="en-US" sz="1800"/>
                    </a:p>
                  </a:txBody>
                  <a:tcPr marT="45725" marB="45725"/>
                </a:tc>
                <a:extLst>
                  <a:ext uri="{0D108BD9-81ED-4DB2-BD59-A6C34878D82A}">
                    <a16:rowId xmlns:a16="http://schemas.microsoft.com/office/drawing/2014/main" val="10008"/>
                  </a:ext>
                </a:extLst>
              </a:tr>
              <a:tr h="477120">
                <a:tc>
                  <a:txBody>
                    <a:bodyPr/>
                    <a:lstStyle/>
                    <a:p>
                      <a:r>
                        <a:rPr lang="en-US" sz="2000" b="1" dirty="0"/>
                        <a:t>Commercial Awareness</a:t>
                      </a:r>
                    </a:p>
                  </a:txBody>
                  <a:tcPr marT="45725" marB="45725"/>
                </a:tc>
                <a:tc>
                  <a:txBody>
                    <a:bodyPr/>
                    <a:lstStyle/>
                    <a:p>
                      <a:endParaRPr lang="en-US" sz="1800"/>
                    </a:p>
                  </a:txBody>
                  <a:tcPr marT="45725" marB="45725"/>
                </a:tc>
                <a:tc>
                  <a:txBody>
                    <a:bodyPr/>
                    <a:lstStyle/>
                    <a:p>
                      <a:endParaRPr lang="en-US" sz="1800"/>
                    </a:p>
                  </a:txBody>
                  <a:tcPr marT="45725" marB="45725"/>
                </a:tc>
                <a:tc>
                  <a:txBody>
                    <a:bodyPr/>
                    <a:lstStyle/>
                    <a:p>
                      <a:endParaRPr lang="en-US" sz="1800" dirty="0"/>
                    </a:p>
                  </a:txBody>
                  <a:tcPr marT="45725" marB="45725"/>
                </a:tc>
                <a:extLst>
                  <a:ext uri="{0D108BD9-81ED-4DB2-BD59-A6C34878D82A}">
                    <a16:rowId xmlns:a16="http://schemas.microsoft.com/office/drawing/2014/main" val="10009"/>
                  </a:ext>
                </a:extLst>
              </a:tr>
              <a:tr h="477120">
                <a:tc>
                  <a:txBody>
                    <a:bodyPr/>
                    <a:lstStyle/>
                    <a:p>
                      <a:r>
                        <a:rPr lang="en-US" sz="2000" b="1" dirty="0"/>
                        <a:t>Other</a:t>
                      </a:r>
                    </a:p>
                  </a:txBody>
                  <a:tcPr marT="45725" marB="45725"/>
                </a:tc>
                <a:tc>
                  <a:txBody>
                    <a:bodyPr/>
                    <a:lstStyle/>
                    <a:p>
                      <a:endParaRPr lang="en-US" sz="1800"/>
                    </a:p>
                  </a:txBody>
                  <a:tcPr marT="45725" marB="45725"/>
                </a:tc>
                <a:tc>
                  <a:txBody>
                    <a:bodyPr/>
                    <a:lstStyle/>
                    <a:p>
                      <a:endParaRPr lang="en-US" sz="1800" dirty="0"/>
                    </a:p>
                  </a:txBody>
                  <a:tcPr marT="45725" marB="45725"/>
                </a:tc>
                <a:tc>
                  <a:txBody>
                    <a:bodyPr/>
                    <a:lstStyle/>
                    <a:p>
                      <a:endParaRPr lang="en-US" sz="1800" dirty="0"/>
                    </a:p>
                  </a:txBody>
                  <a:tcPr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A39885A-DEA8-C98E-F8AF-2222322E4CEC}"/>
              </a:ext>
            </a:extLst>
          </p:cNvPr>
          <p:cNvSpPr>
            <a:spLocks noGrp="1"/>
          </p:cNvSpPr>
          <p:nvPr>
            <p:ph type="title"/>
          </p:nvPr>
        </p:nvSpPr>
        <p:spPr/>
        <p:txBody>
          <a:bodyPr/>
          <a:lstStyle/>
          <a:p>
            <a:pPr eaLnBrk="1" fontAlgn="auto" hangingPunct="1">
              <a:spcAft>
                <a:spcPts val="0"/>
              </a:spcAft>
              <a:defRPr/>
            </a:pPr>
            <a:r>
              <a:rPr lang="en-US">
                <a:solidFill>
                  <a:schemeClr val="accent1">
                    <a:satMod val="150000"/>
                  </a:schemeClr>
                </a:solidFill>
              </a:rPr>
              <a:t>Styles of CVs</a:t>
            </a:r>
          </a:p>
        </p:txBody>
      </p:sp>
      <p:sp>
        <p:nvSpPr>
          <p:cNvPr id="14339" name="Content Placeholder 2">
            <a:extLst>
              <a:ext uri="{FF2B5EF4-FFF2-40B4-BE49-F238E27FC236}">
                <a16:creationId xmlns:a16="http://schemas.microsoft.com/office/drawing/2014/main" id="{86A3E98A-F950-E587-C4A7-10CCC77AD072}"/>
              </a:ext>
            </a:extLst>
          </p:cNvPr>
          <p:cNvSpPr>
            <a:spLocks noGrp="1"/>
          </p:cNvSpPr>
          <p:nvPr>
            <p:ph idx="1"/>
          </p:nvPr>
        </p:nvSpPr>
        <p:spPr/>
        <p:txBody>
          <a:bodyPr/>
          <a:lstStyle/>
          <a:p>
            <a:pPr eaLnBrk="1" hangingPunct="1"/>
            <a:r>
              <a:rPr lang="en-US" altLang="en-US" dirty="0"/>
              <a:t>Chronological (biographical ) CV</a:t>
            </a:r>
          </a:p>
          <a:p>
            <a:pPr eaLnBrk="1" hangingPunct="1">
              <a:buFont typeface="Wingdings 2" panose="05020102010507070707" pitchFamily="18" charset="2"/>
              <a:buNone/>
            </a:pPr>
            <a:endParaRPr lang="en-US" altLang="en-US" dirty="0"/>
          </a:p>
          <a:p>
            <a:pPr eaLnBrk="1" hangingPunct="1"/>
            <a:r>
              <a:rPr lang="en-US" altLang="en-US" dirty="0"/>
              <a:t>Skills- based (Competency-based) CV</a:t>
            </a:r>
          </a:p>
          <a:p>
            <a:pPr eaLnBrk="1" hangingPunct="1"/>
            <a:endParaRPr lang="en-US" altLang="en-US" dirty="0"/>
          </a:p>
          <a:p>
            <a:pPr eaLnBrk="1" hangingPunct="1"/>
            <a:r>
              <a:rPr lang="en-US" altLang="en-US" dirty="0"/>
              <a:t>Combination of the two?</a:t>
            </a:r>
          </a:p>
          <a:p>
            <a:pPr eaLnBrk="1" hangingPunct="1"/>
            <a:endParaRPr lang="en-US" altLang="en-US" dirty="0"/>
          </a:p>
          <a:p>
            <a:pPr eaLnBrk="1" hangingPunct="1">
              <a:buFont typeface="Wingdings 2" panose="05020102010507070707" pitchFamily="18" charset="2"/>
              <a:buNone/>
            </a:pPr>
            <a:endParaRPr lang="en-US" altLang="en-US" dirty="0"/>
          </a:p>
          <a:p>
            <a:pPr eaLnBrk="1" hangingPunct="1">
              <a:buFont typeface="Wingdings 2" panose="05020102010507070707" pitchFamily="18" charset="2"/>
              <a:buNone/>
            </a:pPr>
            <a:r>
              <a:rPr lang="en-US" altLang="en-US" dirty="0"/>
              <a:t>Which style is suitable for you? Why?</a:t>
            </a:r>
          </a:p>
        </p:txBody>
      </p:sp>
      <p:sp>
        <p:nvSpPr>
          <p:cNvPr id="5" name="Slide Number Placeholder 4">
            <a:extLst>
              <a:ext uri="{FF2B5EF4-FFF2-40B4-BE49-F238E27FC236}">
                <a16:creationId xmlns:a16="http://schemas.microsoft.com/office/drawing/2014/main" id="{FDF70E43-7531-5D67-04C5-43EC4525D65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24EA24-BFF9-4396-AEA3-4960B96BE4F1}" type="slidenum">
              <a:rPr lang="en-US" altLang="en-US">
                <a:solidFill>
                  <a:srgbClr val="3F3F3F"/>
                </a:solidFill>
              </a:rPr>
              <a:pPr eaLnBrk="1" hangingPunct="1"/>
              <a:t>7</a:t>
            </a:fld>
            <a:endParaRPr lang="en-US" altLang="en-US">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1487922-48DF-96EF-A0D7-2684A47E8706}"/>
              </a:ext>
            </a:extLst>
          </p:cNvPr>
          <p:cNvSpPr>
            <a:spLocks noGrp="1"/>
          </p:cNvSpPr>
          <p:nvPr>
            <p:ph type="title"/>
          </p:nvPr>
        </p:nvSpPr>
        <p:spPr/>
        <p:txBody>
          <a:bodyPr/>
          <a:lstStyle/>
          <a:p>
            <a:pPr eaLnBrk="1" fontAlgn="auto" hangingPunct="1">
              <a:spcAft>
                <a:spcPts val="0"/>
              </a:spcAft>
              <a:defRPr/>
            </a:pPr>
            <a:r>
              <a:rPr lang="en-US">
                <a:solidFill>
                  <a:schemeClr val="accent1">
                    <a:satMod val="150000"/>
                  </a:schemeClr>
                </a:solidFill>
              </a:rPr>
              <a:t>Activity 2</a:t>
            </a:r>
          </a:p>
        </p:txBody>
      </p:sp>
      <p:sp>
        <p:nvSpPr>
          <p:cNvPr id="15363" name="Content Placeholder 2">
            <a:extLst>
              <a:ext uri="{FF2B5EF4-FFF2-40B4-BE49-F238E27FC236}">
                <a16:creationId xmlns:a16="http://schemas.microsoft.com/office/drawing/2014/main" id="{C4BF08F2-E827-8BFE-FE85-899E4162ECFA}"/>
              </a:ext>
            </a:extLst>
          </p:cNvPr>
          <p:cNvSpPr>
            <a:spLocks noGrp="1"/>
          </p:cNvSpPr>
          <p:nvPr>
            <p:ph idx="1"/>
          </p:nvPr>
        </p:nvSpPr>
        <p:spPr/>
        <p:txBody>
          <a:bodyPr/>
          <a:lstStyle/>
          <a:p>
            <a:pPr eaLnBrk="1" hangingPunct="1"/>
            <a:r>
              <a:rPr lang="en-US" altLang="en-US"/>
              <a:t>Examine the sample CV given and list its content/major sections.</a:t>
            </a:r>
          </a:p>
        </p:txBody>
      </p:sp>
      <p:sp>
        <p:nvSpPr>
          <p:cNvPr id="5" name="Slide Number Placeholder 4">
            <a:extLst>
              <a:ext uri="{FF2B5EF4-FFF2-40B4-BE49-F238E27FC236}">
                <a16:creationId xmlns:a16="http://schemas.microsoft.com/office/drawing/2014/main" id="{DC7607EE-36EE-0741-5169-F855C03282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6E75E8-FB40-4D48-AE82-331AB0DD6322}" type="slidenum">
              <a:rPr lang="en-US" altLang="en-US">
                <a:solidFill>
                  <a:srgbClr val="3F3F3F"/>
                </a:solidFill>
              </a:rPr>
              <a:pPr eaLnBrk="1" hangingPunct="1"/>
              <a:t>8</a:t>
            </a:fld>
            <a:endParaRPr lang="en-US" altLang="en-US">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0D4F3255-98B6-6BB6-EE3F-C4BCB7D34D9D}"/>
              </a:ext>
            </a:extLst>
          </p:cNvPr>
          <p:cNvSpPr>
            <a:spLocks noGrp="1"/>
          </p:cNvSpPr>
          <p:nvPr>
            <p:ph type="title"/>
          </p:nvPr>
        </p:nvSpPr>
        <p:spPr>
          <a:xfrm>
            <a:off x="1981200" y="274638"/>
            <a:ext cx="8229600" cy="944562"/>
          </a:xfrm>
        </p:spPr>
        <p:txBody>
          <a:bodyPr/>
          <a:lstStyle/>
          <a:p>
            <a:pPr eaLnBrk="1" fontAlgn="auto" hangingPunct="1">
              <a:spcAft>
                <a:spcPts val="0"/>
              </a:spcAft>
              <a:defRPr/>
            </a:pPr>
            <a:r>
              <a:rPr lang="en-US">
                <a:solidFill>
                  <a:schemeClr val="accent1">
                    <a:satMod val="150000"/>
                  </a:schemeClr>
                </a:solidFill>
              </a:rPr>
              <a:t>Content of CV</a:t>
            </a:r>
          </a:p>
        </p:txBody>
      </p:sp>
      <p:sp>
        <p:nvSpPr>
          <p:cNvPr id="16387" name="Content Placeholder 2">
            <a:extLst>
              <a:ext uri="{FF2B5EF4-FFF2-40B4-BE49-F238E27FC236}">
                <a16:creationId xmlns:a16="http://schemas.microsoft.com/office/drawing/2014/main" id="{B8C2AFAC-98ED-BD56-3C84-91AF87A8903F}"/>
              </a:ext>
            </a:extLst>
          </p:cNvPr>
          <p:cNvSpPr>
            <a:spLocks noGrp="1"/>
          </p:cNvSpPr>
          <p:nvPr>
            <p:ph idx="1"/>
          </p:nvPr>
        </p:nvSpPr>
        <p:spPr>
          <a:xfrm>
            <a:off x="1981200" y="1752600"/>
            <a:ext cx="8229600" cy="4724400"/>
          </a:xfrm>
        </p:spPr>
        <p:txBody>
          <a:bodyPr/>
          <a:lstStyle/>
          <a:p>
            <a:pPr eaLnBrk="1" hangingPunct="1"/>
            <a:r>
              <a:rPr lang="en-US" altLang="en-US"/>
              <a:t>Identification</a:t>
            </a:r>
          </a:p>
          <a:p>
            <a:pPr eaLnBrk="1" hangingPunct="1"/>
            <a:r>
              <a:rPr lang="en-US" altLang="en-US"/>
              <a:t>Educational/Academic Qualifications</a:t>
            </a:r>
          </a:p>
          <a:p>
            <a:pPr eaLnBrk="1" hangingPunct="1"/>
            <a:r>
              <a:rPr lang="en-US" altLang="en-US"/>
              <a:t>Professional Qualifications</a:t>
            </a:r>
          </a:p>
          <a:p>
            <a:pPr eaLnBrk="1" hangingPunct="1"/>
            <a:r>
              <a:rPr lang="en-US" altLang="en-US"/>
              <a:t>Work Experience</a:t>
            </a:r>
          </a:p>
          <a:p>
            <a:pPr eaLnBrk="1" hangingPunct="1"/>
            <a:r>
              <a:rPr lang="en-US" altLang="en-US"/>
              <a:t>Awards &amp; Achievements</a:t>
            </a:r>
          </a:p>
          <a:p>
            <a:pPr eaLnBrk="1" hangingPunct="1"/>
            <a:r>
              <a:rPr lang="en-US" altLang="en-US"/>
              <a:t>Extra Curricular Activities</a:t>
            </a:r>
          </a:p>
          <a:p>
            <a:pPr eaLnBrk="1" hangingPunct="1"/>
            <a:r>
              <a:rPr lang="en-US" altLang="en-US"/>
              <a:t>Skills &amp; Strengths</a:t>
            </a:r>
          </a:p>
          <a:p>
            <a:pPr eaLnBrk="1" hangingPunct="1"/>
            <a:r>
              <a:rPr lang="en-US" altLang="en-US"/>
              <a:t>Personal Details</a:t>
            </a:r>
          </a:p>
          <a:p>
            <a:pPr eaLnBrk="1" hangingPunct="1"/>
            <a:r>
              <a:rPr lang="en-US" altLang="en-US"/>
              <a:t>References</a:t>
            </a:r>
          </a:p>
          <a:p>
            <a:pPr eaLnBrk="1" hangingPunct="1"/>
            <a:endParaRPr lang="en-US" altLang="en-US"/>
          </a:p>
          <a:p>
            <a:pPr eaLnBrk="1" hangingPunct="1"/>
            <a:endParaRPr lang="en-US" altLang="en-US"/>
          </a:p>
        </p:txBody>
      </p:sp>
      <p:sp>
        <p:nvSpPr>
          <p:cNvPr id="5" name="Slide Number Placeholder 4">
            <a:extLst>
              <a:ext uri="{FF2B5EF4-FFF2-40B4-BE49-F238E27FC236}">
                <a16:creationId xmlns:a16="http://schemas.microsoft.com/office/drawing/2014/main" id="{B0E633CE-D1F4-CFCF-DBA8-24B80074B34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AB3DC3-7E04-45E8-9315-01EDE1D52DFC}" type="slidenum">
              <a:rPr lang="en-US" altLang="en-US">
                <a:solidFill>
                  <a:srgbClr val="3F3F3F"/>
                </a:solidFill>
              </a:rPr>
              <a:pPr eaLnBrk="1" hangingPunct="1"/>
              <a:t>9</a:t>
            </a:fld>
            <a:endParaRPr lang="en-US" altLang="en-US">
              <a:solidFill>
                <a:srgbClr val="3F3F3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MatrixVTI">
  <a:themeElements>
    <a:clrScheme name="AnalogousFromLightSeedLeftStep">
      <a:dk1>
        <a:srgbClr val="000000"/>
      </a:dk1>
      <a:lt1>
        <a:srgbClr val="FFFFFF"/>
      </a:lt1>
      <a:dk2>
        <a:srgbClr val="412440"/>
      </a:dk2>
      <a:lt2>
        <a:srgbClr val="E8E6E2"/>
      </a:lt2>
      <a:accent1>
        <a:srgbClr val="95A3C5"/>
      </a:accent1>
      <a:accent2>
        <a:srgbClr val="7FA9BA"/>
      </a:accent2>
      <a:accent3>
        <a:srgbClr val="82ACA6"/>
      </a:accent3>
      <a:accent4>
        <a:srgbClr val="77AE90"/>
      </a:accent4>
      <a:accent5>
        <a:srgbClr val="81AC82"/>
      </a:accent5>
      <a:accent6>
        <a:srgbClr val="8AAB75"/>
      </a:accent6>
      <a:hlink>
        <a:srgbClr val="928158"/>
      </a:hlink>
      <a:folHlink>
        <a:srgbClr val="7F7F7F"/>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5631</TotalTime>
  <Words>1017</Words>
  <Application>Microsoft Office PowerPoint</Application>
  <PresentationFormat>Widescreen</PresentationFormat>
  <Paragraphs>160</Paragraphs>
  <Slides>18</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Times New Roman</vt:lpstr>
      <vt:lpstr>Wingdings 2</vt:lpstr>
      <vt:lpstr>Wingdings</vt:lpstr>
      <vt:lpstr>Wingdings 3</vt:lpstr>
      <vt:lpstr>Calibri</vt:lpstr>
      <vt:lpstr>Module</vt:lpstr>
      <vt:lpstr>1_MatrixVTI</vt:lpstr>
      <vt:lpstr>Unit 03 Professional Practice</vt:lpstr>
      <vt:lpstr> </vt:lpstr>
      <vt:lpstr>Lesson Objectives</vt:lpstr>
      <vt:lpstr>Warm-up Activity</vt:lpstr>
      <vt:lpstr>Getting started..</vt:lpstr>
      <vt:lpstr>Activity 1</vt:lpstr>
      <vt:lpstr>Styles of CVs</vt:lpstr>
      <vt:lpstr>Activity 2</vt:lpstr>
      <vt:lpstr>Content of CV</vt:lpstr>
      <vt:lpstr>Writing the CV</vt:lpstr>
      <vt:lpstr>Objective Statement</vt:lpstr>
      <vt:lpstr>Contd.</vt:lpstr>
      <vt:lpstr>Objective Statement Tips  </vt:lpstr>
      <vt:lpstr>Activity 3</vt:lpstr>
      <vt:lpstr>Resume Profile</vt:lpstr>
      <vt:lpstr>Tips for Effective CV Writing</vt:lpstr>
      <vt:lpstr>Grammar tips for effective CV writing</vt:lpstr>
      <vt:lpstr>Assignment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Mafaza N.F.</cp:lastModifiedBy>
  <cp:revision>46</cp:revision>
  <dcterms:created xsi:type="dcterms:W3CDTF">2014-01-18T02:29:04Z</dcterms:created>
  <dcterms:modified xsi:type="dcterms:W3CDTF">2024-06-28T01:43:55Z</dcterms:modified>
</cp:coreProperties>
</file>