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7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73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6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5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1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3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4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0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4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5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47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9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8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84C21E-D69F-4BB0-969D-4526800F119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BA233A-B2D1-4E72-9AEA-AF1536826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4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Z</a:t>
            </a:r>
            <a:r>
              <a:rPr lang="en-US" dirty="0" smtClean="0"/>
              <a:t>ealand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disciplined country consisting of more than 600 islands with very less population.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765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New zealand 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2" y="0"/>
            <a:ext cx="113720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3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New zealand 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94" y="982215"/>
            <a:ext cx="7920506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06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Have a nice Day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6569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NEW ZEALAND &#10;Topics: &#10;• History; &#10;• Languages; &#10;• Food; &#10;• Sports; &#10;• Maori Tattoos. &#10;New Zealand’s Flag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09323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1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114" y="4470400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NEW ZEALAND &#10;• Language – English, Maori, sign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7" y="0"/>
            <a:ext cx="105477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4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NEW ZEALAND &#10;• Capital : &#10;Wellington &#10;• Largest city: &#10;Auckland 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5" y="0"/>
            <a:ext cx="111788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NEW ZEALAND &#10;Food &#10;Casual Kiwi cuisine &#10;• Kiwi barbecues - featuring New Zealand beef, &#10;lamb and seafood - are a big part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" y="0"/>
            <a:ext cx="1112734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NEW ZEALAND &#10;Sports &#10;• Rugby : &#10;– Contry’s national idetity &#10;• Cricket; &#10;• Horse Racing; &#10;• Extreme sports: &#10;– Bungee jum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9" y="0"/>
            <a:ext cx="105349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2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New zealand 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2" y="0"/>
            <a:ext cx="113076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1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New zealand 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9" y="0"/>
            <a:ext cx="11269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3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New zealand 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3" y="0"/>
            <a:ext cx="104447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34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</TotalTime>
  <Words>22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New Zealand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Ritwik</dc:creator>
  <cp:lastModifiedBy>Sinha, Ritwik</cp:lastModifiedBy>
  <cp:revision>4</cp:revision>
  <dcterms:created xsi:type="dcterms:W3CDTF">2019-11-05T03:55:06Z</dcterms:created>
  <dcterms:modified xsi:type="dcterms:W3CDTF">2019-11-05T06:20:25Z</dcterms:modified>
</cp:coreProperties>
</file>