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6" r:id="rId2"/>
    <p:sldId id="273" r:id="rId3"/>
    <p:sldId id="257" r:id="rId4"/>
    <p:sldId id="258" r:id="rId5"/>
    <p:sldId id="271" r:id="rId6"/>
    <p:sldId id="272" r:id="rId7"/>
    <p:sldId id="268" r:id="rId8"/>
    <p:sldId id="274" r:id="rId9"/>
    <p:sldId id="269" r:id="rId10"/>
    <p:sldId id="275" r:id="rId11"/>
    <p:sldId id="300" r:id="rId12"/>
    <p:sldId id="266" r:id="rId13"/>
    <p:sldId id="264" r:id="rId14"/>
    <p:sldId id="301" r:id="rId15"/>
    <p:sldId id="283" r:id="rId16"/>
    <p:sldId id="285" r:id="rId17"/>
    <p:sldId id="304" r:id="rId18"/>
    <p:sldId id="290" r:id="rId19"/>
    <p:sldId id="302" r:id="rId20"/>
    <p:sldId id="276" r:id="rId21"/>
    <p:sldId id="277" r:id="rId22"/>
    <p:sldId id="261" r:id="rId23"/>
    <p:sldId id="262" r:id="rId24"/>
    <p:sldId id="280" r:id="rId25"/>
    <p:sldId id="281" r:id="rId26"/>
    <p:sldId id="260" r:id="rId27"/>
    <p:sldId id="263" r:id="rId28"/>
    <p:sldId id="292" r:id="rId29"/>
    <p:sldId id="293" r:id="rId30"/>
    <p:sldId id="294" r:id="rId31"/>
    <p:sldId id="295" r:id="rId32"/>
    <p:sldId id="296" r:id="rId33"/>
    <p:sldId id="297" r:id="rId34"/>
    <p:sldId id="307" r:id="rId35"/>
    <p:sldId id="298" r:id="rId36"/>
    <p:sldId id="305" r:id="rId37"/>
    <p:sldId id="30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8" autoAdjust="0"/>
    <p:restoredTop sz="94660"/>
  </p:normalViewPr>
  <p:slideViewPr>
    <p:cSldViewPr>
      <p:cViewPr>
        <p:scale>
          <a:sx n="73" d="100"/>
          <a:sy n="73" d="100"/>
        </p:scale>
        <p:origin x="894" y="9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2CA57-A31C-44EE-9D2E-2B44AF3D137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52454-F817-424B-B64A-D4EDC79C9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4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F7DD4-04A3-4BF3-B366-CA9402065EE0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6F7DD4-04A3-4BF3-B366-CA9402065EE0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D95C8DF-A415-40E0-A023-D04CDFC80E4B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908720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Drinks &amp; Delight :</a:t>
            </a: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Inventory Management System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104" y="3446908"/>
            <a:ext cx="30243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Team D: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Maski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Saijahnavi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Pushpraj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Kaushik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Ritwik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Sinha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Kumar</a:t>
            </a:r>
          </a:p>
          <a:p>
            <a:pPr lvl="0"/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Sowrasree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Banerjee</a:t>
            </a:r>
          </a:p>
        </p:txBody>
      </p:sp>
    </p:spTree>
    <p:extLst>
      <p:ext uri="{BB962C8B-B14F-4D97-AF65-F5344CB8AC3E}">
        <p14:creationId xmlns:p14="http://schemas.microsoft.com/office/powerpoint/2010/main" val="10179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3728" y="1124744"/>
            <a:ext cx="54726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Epic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As a distributor I need to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manage my  address.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User stories: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As a distributor I need to login into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system.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system will add, update or delete the address based on his request.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system will send  me message whether the address is deleted ,updated or added.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04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b7016b87-1f10-4a00-a8c1-14a298655a7a/pages/z69Rjb.Cy_Sr?a=2382&amp;x=96&amp;y=-61&amp;w=1408&amp;h=1338&amp;store=1&amp;accept=image%2F*&amp;auth=LCA%202978bb50bde3e5440cb58e75a71bdec2387add06-ts%3D15694782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81003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39752" y="3203684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07704" y="692696"/>
            <a:ext cx="1584176" cy="273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07704" y="1268760"/>
            <a:ext cx="1584176" cy="211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07704" y="1772816"/>
            <a:ext cx="1584176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07704" y="2492896"/>
            <a:ext cx="1584176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07704" y="3203684"/>
            <a:ext cx="1584176" cy="22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07704" y="3388350"/>
            <a:ext cx="1584176" cy="32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07704" y="3388350"/>
            <a:ext cx="1584176" cy="89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907704" y="3388350"/>
            <a:ext cx="1584176" cy="148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907704" y="3388350"/>
            <a:ext cx="1584176" cy="220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07704" y="3388350"/>
            <a:ext cx="1584176" cy="277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Rectangle 1023"/>
          <p:cNvSpPr/>
          <p:nvPr/>
        </p:nvSpPr>
        <p:spPr>
          <a:xfrm>
            <a:off x="7452320" y="2276872"/>
            <a:ext cx="1584176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1" name="TextBox 1030"/>
          <p:cNvSpPr txBox="1"/>
          <p:nvPr/>
        </p:nvSpPr>
        <p:spPr>
          <a:xfrm>
            <a:off x="1259632" y="33265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For System User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7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5596" y="295321"/>
            <a:ext cx="433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 Case Diagram for Distributor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https://documents.lucidchart.com/documents/2a83c000-3082-44c7-abd3-901dd55d38dc/pages/0_0?a=3037&amp;x=364&amp;y=-62&amp;w=702&amp;h=988&amp;store=1&amp;accept=image%2F*&amp;auth=LCA%209d0286f07ced49f62bbcb8a79efc41056984a9fa-ts%3D15694864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80728"/>
            <a:ext cx="4892914" cy="526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5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764704"/>
            <a:ext cx="433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 Case Diagram for Supplier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https://documents.lucidchart.com/documents/2a83c000-3082-44c7-abd3-901dd55d38dc/pages/0_0?a=2749&amp;x=363&amp;y=-51&amp;w=727&amp;h=977&amp;store=1&amp;accept=image%2F*&amp;auth=LCA%20d684e79c2bbdf985c38bfd84c66130f4fbbc534b-ts%3D15694787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2816"/>
            <a:ext cx="611074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2771800" y="2276872"/>
            <a:ext cx="3096344" cy="144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27784" y="2924944"/>
            <a:ext cx="324036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627784" y="3645024"/>
            <a:ext cx="2880320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27784" y="3733302"/>
            <a:ext cx="283935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7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ighlights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2731064"/>
          </a:xfrm>
        </p:spPr>
        <p:txBody>
          <a:bodyPr>
            <a:normAutofit lnSpcReduction="10000"/>
          </a:bodyPr>
          <a:lstStyle/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 smtClean="0"/>
              <a:t>Interface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 smtClean="0"/>
              <a:t>Abstract methods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 smtClean="0"/>
              <a:t>Various concepts of OOPS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 smtClean="0"/>
              <a:t>Reflection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 smtClean="0"/>
              <a:t>Summary comments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 smtClean="0"/>
              <a:t>Serialization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7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1091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Diagram for Supplier Class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6" name="Picture 6" descr="https://documents.lucidchart.com/documents/17be5664-cbac-4818-89ea-5a0970ec7485/pages/Wa8UoYYc5C9w?a=4071&amp;x=36&amp;y=214&amp;w=968&amp;h=575&amp;store=1&amp;accept=image%2F*&amp;auth=LCA%208900e0ff778f181f75b258364e3150927e8e7032-ts%3D15694403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0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1091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Diagram for Supplier Class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 descr="https://documents.lucidchart.com/documents/17be5664-cbac-4818-89ea-5a0970ec7485/pages/Bo8UVuqi4r0_?a=4071&amp;x=481&amp;y=210&amp;w=2618&amp;h=1093&amp;store=1&amp;accept=image%2F*&amp;auth=LCA%20ce5fd2a1d95371bc209fc33d808b46c3e489fc56-ts%3D15694403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4704"/>
            <a:ext cx="9143999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3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1091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Diagram for Supplier Class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 descr="https://documents.lucidchart.com/documents/17be5664-cbac-4818-89ea-5a0970ec7485/pages/3m8ULkTkwFHw?a=4071&amp;x=1328&amp;y=-88&amp;w=1144&amp;h=1486&amp;store=1&amp;accept=image%2F*&amp;auth=LCA%20abe09743203a9a7f69d1977465b8d578ed351d4a-ts%3D15694403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575"/>
            <a:ext cx="9144000" cy="638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1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1091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Diagram for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RawMaterialOrderClass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https://documents.lucidchart.com/documents/f998b720-d01b-4b5f-9ca7-5c607bec6f41/pages/Xy-U_-pwptZe?a=8177&amp;x=-47&amp;y=152&amp;w=1453&amp;h=1502&amp;store=1&amp;accept=image%2F*&amp;auth=LCA%2046fbf9fd13c696ca48d92255918f88239f911862-ts%3D15694834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0689"/>
            <a:ext cx="8100392" cy="62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ocuments.lucidchart.com/documents/f998b720-d01b-4b5f-9ca7-5c607bec6f41/pages/L6-UPVuNUYrn?a=8177&amp;x=145&amp;y=302&amp;w=1210&amp;h=405&amp;store=1&amp;accept=image%2F*&amp;auth=LCA%20284b2a3f041fbbcc3b544fe2300aaf572544a2f8-ts%3D15694834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6672"/>
            <a:ext cx="8113264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documents.lucidchart.com/documents/f998b720-d01b-4b5f-9ca7-5c607bec6f41/pages/L6-UPVuNUYrn?a=8177&amp;x=145&amp;y=762&amp;w=1210&amp;h=405&amp;store=1&amp;accept=image%2F*&amp;auth=LCA%20b3303a3c8840968a8e1ddd23fd27ffc392efc8aa-ts%3D15694834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62399"/>
            <a:ext cx="8100392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6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88" y="1484784"/>
            <a:ext cx="52200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 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beverage company (drink and delight) , we want to give Order of raw materials to supplier.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 1: as a system user,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we will add Supplier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 2: validate the login credentials of supplier.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 3: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will be given and supplier will manage the address of orders.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620688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Epics &amp; User Stories</a:t>
            </a:r>
            <a:endParaRPr lang="en-IN" sz="2400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1091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Diagram for Product Order Class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https://documents.lucidchart.com/documents/f998b720-d01b-4b5f-9ca7-5c607bec6f41/pages/7wMRK6QsOX5H?a=8217&amp;x=17&amp;y=109&amp;w=1386&amp;h=1562&amp;store=1&amp;accept=image%2F*&amp;auth=LCA%208f94df26bea10f0f61ccba939a86774ae5b3f671-ts%3D15694834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5" y="692696"/>
            <a:ext cx="8063345" cy="61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4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1091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Diagram for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ProductOrder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Class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s://documents.lucidchart.com/documents/f998b720-d01b-4b5f-9ca7-5c607bec6f41/pages/7wMRK6QsOX5H?a=7726&amp;x=153&amp;y=35&amp;w=1034&amp;h=1430&amp;store=1&amp;accept=image%2F*&amp;auth=LCA%2007431d0d124d10b15c1432ebfff1afc7ac316100-ts%3D15694349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3999" cy="61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8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6064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Class Diagrams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980728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Diagram for Distributer Class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4" descr="https://documents.lucidchart.com/documents/f998b720-d01b-4b5f-9ca7-5c607bec6f41/pages/0_0?a=8153&amp;x=-4&amp;y=-61&amp;w=1408&amp;h=1781&amp;store=1&amp;accept=image%2F*&amp;auth=LCA%200a7fb3453976a66cd80bb07fc5887c8bcbd537ba-ts%3D15694834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42393"/>
            <a:ext cx="8205564" cy="540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6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f998b720-d01b-4b5f-9ca7-5c607bec6f41/pages/0_0?a=7641&amp;x=103&amp;y=4&amp;w=1254&amp;h=1682&amp;store=1&amp;accept=image%2F*&amp;auth=LCA%20bdc3a293d29f7e7fb86c5d298b9f73abe5bb68f8-ts%3D15694349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32970"/>
            <a:ext cx="9118600" cy="68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1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1091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Diagram for Product Class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https://documents.lucidchart.com/documents/f998b720-d01b-4b5f-9ca7-5c607bec6f41/pages/g19UZ2S4HDgp?a=8214&amp;x=-5&amp;y=-42&amp;w=1433&amp;h=1812&amp;store=1&amp;accept=image%2F*&amp;auth=LCA%20a188a93c29af842ac368dd2d01b4758dfc6c443a-ts%3D15694834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8100392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1091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Diagram for Product Class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https://documents.lucidchart.com/documents/f998b720-d01b-4b5f-9ca7-5c607bec6f41/pages/g19UZ2S4HDgp?a=8097&amp;x=173&amp;y=9&amp;w=1034&amp;h=1553&amp;store=1&amp;accept=image%2F*&amp;auth=LCA%203a81038dd732f53bc02ec6b3f685a7bf01ed3662-ts%3D15694349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574"/>
            <a:ext cx="9143999" cy="638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0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6064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Sequence Diagrams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934266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Sequence Diagram to add product: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s://documents.lucidchart.com/documents/b7016b87-1f10-4a00-a8c1-14a298655a7a/pages/0_0?a=1771&amp;x=515&amp;y=16&amp;w=1200&amp;h=864&amp;store=1&amp;accept=image%2F*&amp;auth=LCA%20db51de21632957519ca2b9cc5b95d4aec2122962-ts%3D1568568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925" y="1395931"/>
            <a:ext cx="7298989" cy="525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6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b7016b87-1f10-4a00-a8c1-14a298655a7a/pages/0_0?a=1869&amp;x=515&amp;y=16&amp;w=1200&amp;h=864&amp;store=1&amp;accept=image%2F*&amp;auth=LCA%200035c7962f7f4f2cc8480d2eb712e25d62787a1e-ts%3D1568568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20" y="1340768"/>
            <a:ext cx="7316360" cy="526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90682" y="789835"/>
            <a:ext cx="527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Sequence Diagram to search for product: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7704" y="11247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Sequence diagram for order processing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by system user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https://documents.lucidchart.com/documents/18fdde71-7442-4572-bf96-02e86d9978d4/pages/4d6R.h0b4WRP?a=3556&amp;x=-3&amp;y=-30&amp;w=1386&amp;h=1100&amp;store=1&amp;accept=image%2F*&amp;auth=LCA%2089707a2e9e22127393cde3c92b403d6bd0b3f42d-ts%3D1568540126"/>
          <p:cNvPicPr>
            <a:picLocks noChangeAspect="1" noChangeArrowheads="1"/>
          </p:cNvPicPr>
          <p:nvPr/>
        </p:nvPicPr>
        <p:blipFill>
          <a:blip r:embed="rId2"/>
          <a:srcRect t="4060" b="7809"/>
          <a:stretch>
            <a:fillRect/>
          </a:stretch>
        </p:blipFill>
        <p:spPr bwMode="auto">
          <a:xfrm>
            <a:off x="266700" y="419100"/>
            <a:ext cx="8610600" cy="601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5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3728" y="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Sequence diagram for managing addresses by the distributor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https://documents.lucidchart.com/documents/18fdde71-7442-4572-bf96-02e86d9978d4/pages/4d6R.h0b4WRP?a=4145&amp;x=10&amp;y=-30&amp;w=1100&amp;h=1100&amp;store=1&amp;accept=image%2F*&amp;auth=LCA%20e215bc74dd7fc704283454de75a5e2c246ebec17-ts%3D1568540126"/>
          <p:cNvPicPr>
            <a:picLocks noChangeAspect="1" noChangeArrowheads="1"/>
          </p:cNvPicPr>
          <p:nvPr/>
        </p:nvPicPr>
        <p:blipFill>
          <a:blip r:embed="rId2"/>
          <a:srcRect b="32951"/>
          <a:stretch>
            <a:fillRect/>
          </a:stretch>
        </p:blipFill>
        <p:spPr bwMode="auto">
          <a:xfrm>
            <a:off x="0" y="646330"/>
            <a:ext cx="9029700" cy="61670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06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1772816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Epic 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Beverages Company (Drink &amp; Delight), 	 we want to manage Raw Material Stock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2996952"/>
            <a:ext cx="6696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 Stories 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update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aw material stock to maintain the stock list.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check the current raw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aterial stock.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search for a raw material in the stock list.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5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7784" y="1196752"/>
            <a:ext cx="3411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SEQUENCE DIAGRAM SUPPLIER</a:t>
            </a:r>
          </a:p>
        </p:txBody>
      </p:sp>
      <p:pic>
        <p:nvPicPr>
          <p:cNvPr id="3" name="Picture 2" descr="https://documents.lucidchart.com/documents/eaddc8a6-71c2-44ed-8113-7918926e7733/pages/9P7RJQ-0FxVc?a=2322&amp;x=66&amp;y=-54&amp;w=1627&amp;h=1188&amp;store=1&amp;accept=image%2F*&amp;auth=LCA%209ad87da16d2b0c4a46351ae3bcc192179d284833-ts%3D15685594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1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3768" y="1412776"/>
            <a:ext cx="4483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SEQUENCE DIAGRAM ADDRESS </a:t>
            </a:r>
            <a:r>
              <a:rPr lang="en-US" dirty="0" smtClean="0"/>
              <a:t>SUPPLIER </a:t>
            </a:r>
            <a:endParaRPr lang="en-US" dirty="0"/>
          </a:p>
        </p:txBody>
      </p:sp>
      <p:pic>
        <p:nvPicPr>
          <p:cNvPr id="3" name="Picture 2" descr="https://documents.lucidchart.com/documents/eaddc8a6-71c2-44ed-8113-7918926e7733/pages/hY9ROjlOGqkI?a=4622&amp;x=85&amp;y=59&amp;w=1210&amp;h=902&amp;store=1&amp;accept=image%2F*&amp;auth=LCA%20baa6fdf583bf7c288747eda8fde0450bef5ce767-ts%3D15686056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84582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50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7824" y="332656"/>
            <a:ext cx="402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Sequence diagram 1 (</a:t>
            </a:r>
            <a:r>
              <a:rPr lang="en-US" dirty="0" smtClean="0"/>
              <a:t>raw material order)</a:t>
            </a:r>
            <a:endParaRPr lang="en-US" dirty="0"/>
          </a:p>
        </p:txBody>
      </p:sp>
      <p:pic>
        <p:nvPicPr>
          <p:cNvPr id="3" name="Picture 4" descr="https://documents.lucidchart.com/documents/8bb0b65b-77a9-4f3f-b140-2afee4402d1b/pages/0_0?a=527&amp;x=-1&amp;y=-92&amp;w=2510&amp;h=1591&amp;store=1&amp;accept=image%2F*&amp;auth=LCA%20c096b85f65c6c15f36040a695b4bd155a5d1151e-ts%3D15686064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8676456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a9cc4668-b897-434b-858a-69eac74e7193/pages/0_0?a=1564&amp;x=-1&amp;y=-92&amp;w=2510&amp;h=1591&amp;store=1&amp;accept=image%2F*&amp;auth=LCA%20466f30b61251b83e1b764a996caffc1b9863cbf2-ts%3D15685689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35698"/>
            <a:ext cx="8964489" cy="582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5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fb1e0688-96f3-4a1a-a4a5-cb142e0f59c7/pages/OdhJVqF-g3cm?a=1788&amp;x=99&amp;y=-36&amp;w=1525&amp;h=1429&amp;store=1&amp;accept=image%2F*&amp;auth=LCA%208b675ed3b63364478777af4602e121fb8fd71a5e-ts%3D15704197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-2691680"/>
            <a:ext cx="10896600" cy="972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5157192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Enter the raw material quantity and price gets calculated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254139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ttps://documents.lucidchart.com/documents/a248a500-41e3-4396-99f5-5557e4b705bb/pages/0_0?a=1773&amp;x=27&amp;y=-37&amp;w=1659&amp;h=1553&amp;store=1&amp;accept=image%2F*&amp;auth=LCA%20f395bbb3b8c9cacf54a48f0170bdead4d562188b-ts%3D1568540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42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documents.lucidchart.com/documents/9887f21b-3e49-42b9-9a53-31fed76c9bab/pages/4rOX8P6wUiNo?a=594&amp;x=9&amp;y=-27&amp;w=1556&amp;h=1104&amp;store=1&amp;accept=image%2F*&amp;auth=LCA%20a7a8182f1699806c1bafc7d4f1a6516eeb6ca4e2-ts%3D1570191035"/>
          <p:cNvSpPr>
            <a:spLocks noChangeAspect="1" noChangeArrowheads="1"/>
          </p:cNvSpPr>
          <p:nvPr/>
        </p:nvSpPr>
        <p:spPr bwMode="auto">
          <a:xfrm>
            <a:off x="155575" y="-3779838"/>
            <a:ext cx="11115675" cy="788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https://documents.lucidchart.com/documents/9887f21b-3e49-42b9-9a53-31fed76c9bab/pages/4rOX8P6wUiNo?a=594&amp;x=9&amp;y=-27&amp;w=1556&amp;h=1104&amp;store=1&amp;accept=image%2F*&amp;auth=LCA%20a7a8182f1699806c1bafc7d4f1a6516eeb6ca4e2-ts%3D1570191035"/>
          <p:cNvSpPr>
            <a:spLocks noChangeAspect="1" noChangeArrowheads="1"/>
          </p:cNvSpPr>
          <p:nvPr/>
        </p:nvSpPr>
        <p:spPr bwMode="auto">
          <a:xfrm>
            <a:off x="460375" y="-3475038"/>
            <a:ext cx="11115675" cy="788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10" descr="https://documents.lucidchart.com/documents/9887f21b-3e49-42b9-9a53-31fed76c9bab/pages/4rOX8P6wUiNo?a=594&amp;x=9&amp;y=-27&amp;w=1556&amp;h=1104&amp;store=1&amp;accept=image%2F*&amp;auth=LCA%20a7a8182f1699806c1bafc7d4f1a6516eeb6ca4e2-ts%3D1570191035"/>
          <p:cNvSpPr>
            <a:spLocks noChangeAspect="1" noChangeArrowheads="1"/>
          </p:cNvSpPr>
          <p:nvPr/>
        </p:nvSpPr>
        <p:spPr bwMode="auto">
          <a:xfrm>
            <a:off x="612775" y="-3322638"/>
            <a:ext cx="11115675" cy="788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6" name="Picture 12" descr="https://documents.lucidchart.com/documents/9887f21b-3e49-42b9-9a53-31fed76c9bab/pages/4rOX8P6wUiNo?a=594&amp;x=9&amp;y=-27&amp;w=1556&amp;h=1104&amp;store=1&amp;accept=image%2F*&amp;auth=LCA%20a7a8182f1699806c1bafc7d4f1a6516eeb6ca4e2-ts%3D157019103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" t="2973" r="4773" b="5852"/>
          <a:stretch/>
        </p:blipFill>
        <p:spPr bwMode="auto">
          <a:xfrm>
            <a:off x="155575" y="614262"/>
            <a:ext cx="8746479" cy="570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fb1e0688-96f3-4a1a-a4a5-cb142e0f59c7/pages/OdhJVqF-g3cm?a=1009&amp;x=99&amp;y=305&amp;w=1525&amp;h=1429&amp;store=1&amp;accept=image%2F*&amp;auth=LCA%20e0a3f48ea6c63811ba986136167dcfe29473bf33-ts%3D15701926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2046089"/>
            <a:ext cx="9502125" cy="890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497925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Epic 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Beverages Company (Drink &amp; Delight), 	 we want to manage Product Stock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2852936"/>
            <a:ext cx="6696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 Stories 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update product stock to maintain the stock list.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check the current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roduct stock.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user, I want to search for a product in the stock list.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6768" y="1196752"/>
            <a:ext cx="5481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System user, I need to place an order for raw materials.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269033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 will login using my supplier ID.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 shall get different  raw material ID listed in the order.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 will verify the order and make payment.</a:t>
            </a:r>
          </a:p>
        </p:txBody>
      </p:sp>
    </p:spTree>
    <p:extLst>
      <p:ext uri="{BB962C8B-B14F-4D97-AF65-F5344CB8AC3E}">
        <p14:creationId xmlns:p14="http://schemas.microsoft.com/office/powerpoint/2010/main" val="388902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908720"/>
            <a:ext cx="5094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System user, I need to verify raw material order details.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2551837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 will login using my raw material ID.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 shall check the raw material list and then     process the order.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 will inquire about unit price and quantity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price.</a:t>
            </a:r>
          </a:p>
        </p:txBody>
      </p:sp>
    </p:spTree>
    <p:extLst>
      <p:ext uri="{BB962C8B-B14F-4D97-AF65-F5344CB8AC3E}">
        <p14:creationId xmlns:p14="http://schemas.microsoft.com/office/powerpoint/2010/main" val="16442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1680" y="692696"/>
            <a:ext cx="6408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EPIC:As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distributer 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place the order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7664" y="2204864"/>
            <a:ext cx="612068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will login using my distributer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distributer, 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select products from the list.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will specify the quantity and I will place the order.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95736" y="1052736"/>
            <a:ext cx="57606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Epic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As a system user I need to perform Order processing.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User stories: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As a system user , I  need to login in the system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 need to get information about all the recent orders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 need to send  request for available product count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Based on the product count , I will start shipping the products to the distributor.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7704" y="1556792"/>
            <a:ext cx="6769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user I will manage the distributers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23728" y="2690336"/>
            <a:ext cx="5688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user I will add distributer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update distributer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will delete distributer.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can view all the distributer.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4961</TotalTime>
  <Words>548</Words>
  <Application>Microsoft Office PowerPoint</Application>
  <PresentationFormat>On-screen Show (4:3)</PresentationFormat>
  <Paragraphs>84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Gill Sans MT</vt:lpstr>
      <vt:lpstr>Times New Roman</vt:lpstr>
      <vt:lpstr>Verdana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Highlights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Sinha, Ritwik</cp:lastModifiedBy>
  <cp:revision>51</cp:revision>
  <dcterms:created xsi:type="dcterms:W3CDTF">2019-09-15T13:19:59Z</dcterms:created>
  <dcterms:modified xsi:type="dcterms:W3CDTF">2019-10-12T10:30:10Z</dcterms:modified>
</cp:coreProperties>
</file>