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9" r:id="rId1"/>
  </p:sldMasterIdLst>
  <p:notesMasterIdLst>
    <p:notesMasterId r:id="rId14"/>
  </p:notesMasterIdLst>
  <p:sldIdLst>
    <p:sldId id="258" r:id="rId2"/>
    <p:sldId id="279" r:id="rId3"/>
    <p:sldId id="270" r:id="rId4"/>
    <p:sldId id="283" r:id="rId5"/>
    <p:sldId id="271" r:id="rId6"/>
    <p:sldId id="281" r:id="rId7"/>
    <p:sldId id="275" r:id="rId8"/>
    <p:sldId id="267" r:id="rId9"/>
    <p:sldId id="280" r:id="rId10"/>
    <p:sldId id="277" r:id="rId11"/>
    <p:sldId id="282" r:id="rId12"/>
    <p:sldId id="262" r:id="rId13"/>
  </p:sldIdLst>
  <p:sldSz cx="15892463" cy="10260013"/>
  <p:notesSz cx="6858000" cy="9144000"/>
  <p:defaultTextStyle>
    <a:defPPr>
      <a:defRPr lang="en-US"/>
    </a:defPPr>
    <a:lvl1pPr marL="0" algn="l" defTabSz="7472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47202" algn="l" defTabSz="7472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94404" algn="l" defTabSz="7472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41606" algn="l" defTabSz="7472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88808" algn="l" defTabSz="7472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736010" algn="l" defTabSz="7472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83212" algn="l" defTabSz="7472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230414" algn="l" defTabSz="7472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77616" algn="l" defTabSz="747202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A09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73" autoAdjust="0"/>
    <p:restoredTop sz="75575" autoAdjust="0"/>
  </p:normalViewPr>
  <p:slideViewPr>
    <p:cSldViewPr snapToGrid="0" snapToObjects="1">
      <p:cViewPr varScale="1">
        <p:scale>
          <a:sx n="66" d="100"/>
          <a:sy n="66" d="100"/>
        </p:scale>
        <p:origin x="-256" y="-128"/>
      </p:cViewPr>
      <p:guideLst>
        <p:guide orient="horz" pos="3232"/>
        <p:guide pos="50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F3A1E-2EC5-6A4B-BF58-636DD6E08CFC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9C81F-EE08-0A43-B057-6A2476B3BD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3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72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47202" algn="l" defTabSz="7472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494404" algn="l" defTabSz="7472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41606" algn="l" defTabSz="7472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988808" algn="l" defTabSz="7472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736010" algn="l" defTabSz="7472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483212" algn="l" defTabSz="7472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230414" algn="l" defTabSz="7472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5977616" algn="l" defTabSz="7472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69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47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32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47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sz="1200" dirty="0" smtClean="0"/>
          </a:p>
          <a:p>
            <a:pPr marL="171450" marR="0" indent="-171450" algn="l" defTabSz="747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32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32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32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13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zh-CN" sz="1200" dirty="0" smtClean="0"/>
          </a:p>
          <a:p>
            <a:pPr marL="171450" indent="-171450">
              <a:buFontTx/>
              <a:buChar char="-"/>
            </a:pPr>
            <a:endParaRPr kumimoji="1" lang="en-US" altLang="zh-CN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32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47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32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32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685800"/>
            <a:ext cx="5308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zh-CN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9C81F-EE08-0A43-B057-6A2476B3BD8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32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1996" y="5393873"/>
            <a:ext cx="8332696" cy="1166562"/>
          </a:xfrm>
        </p:spPr>
        <p:txBody>
          <a:bodyPr vert="horz" wrap="square" numCol="1" anchor="b" anchorCtr="0">
            <a:spAutoFit/>
          </a:bodyPr>
          <a:lstStyle>
            <a:lvl1pPr algn="r" latinLnBrk="0">
              <a:defRPr sz="6600" b="1" i="0" cap="none" baseline="0">
                <a:solidFill>
                  <a:schemeClr val="bg1"/>
                </a:solidFill>
                <a:ea typeface="Noto Sans CJK TC Light" charset="-12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1996" y="6560431"/>
            <a:ext cx="8332696" cy="573460"/>
          </a:xfrm>
        </p:spPr>
        <p:txBody>
          <a:bodyPr anchor="t"/>
          <a:lstStyle>
            <a:lvl1pPr marL="0" indent="0" algn="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ea typeface="Noto Sans CJK TC Regular" charset="-120"/>
              </a:defRPr>
            </a:lvl1pPr>
            <a:lvl2pPr marL="560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0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41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02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6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2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83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Speaker Name/Title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917" y="912001"/>
            <a:ext cx="11205891" cy="5092006"/>
          </a:xfrm>
        </p:spPr>
        <p:txBody>
          <a:bodyPr anchor="ctr">
            <a:normAutofit/>
          </a:bodyPr>
          <a:lstStyle>
            <a:lvl1pPr algn="l">
              <a:defRPr sz="5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917" y="6688009"/>
            <a:ext cx="11205891" cy="235026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040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08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812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416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02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624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228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832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09" y="912001"/>
            <a:ext cx="10550831" cy="4522006"/>
          </a:xfrm>
        </p:spPr>
        <p:txBody>
          <a:bodyPr anchor="ctr">
            <a:normAutofit/>
          </a:bodyPr>
          <a:lstStyle>
            <a:lvl1pPr algn="l">
              <a:defRPr sz="5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0784" y="5434007"/>
            <a:ext cx="941728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60401" indent="0">
              <a:buFontTx/>
              <a:buNone/>
              <a:defRPr/>
            </a:lvl2pPr>
            <a:lvl3pPr marL="1120803" indent="0">
              <a:buFontTx/>
              <a:buNone/>
              <a:defRPr/>
            </a:lvl3pPr>
            <a:lvl4pPr marL="1681204" indent="0">
              <a:buFontTx/>
              <a:buNone/>
              <a:defRPr/>
            </a:lvl4pPr>
            <a:lvl5pPr marL="2241606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917" y="6688009"/>
            <a:ext cx="11205891" cy="235026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040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08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812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416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02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624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228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832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37" y="1182457"/>
            <a:ext cx="794623" cy="874863"/>
          </a:xfrm>
          <a:prstGeom prst="rect">
            <a:avLst/>
          </a:prstGeom>
        </p:spPr>
        <p:txBody>
          <a:bodyPr vert="horz" lIns="112080" tIns="56040" rIns="112080" bIns="56040" rtlCol="0" anchor="ctr">
            <a:noAutofit/>
          </a:bodyPr>
          <a:lstStyle/>
          <a:p>
            <a:pPr lvl="0"/>
            <a:r>
              <a:rPr lang="en-US" sz="9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CJK TC Regular" charset="-12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92179" y="4318475"/>
            <a:ext cx="794623" cy="874863"/>
          </a:xfrm>
          <a:prstGeom prst="rect">
            <a:avLst/>
          </a:prstGeom>
        </p:spPr>
        <p:txBody>
          <a:bodyPr vert="horz" lIns="112080" tIns="56040" rIns="112080" bIns="56040" rtlCol="0" anchor="ctr">
            <a:noAutofit/>
          </a:bodyPr>
          <a:lstStyle/>
          <a:p>
            <a:pPr lvl="0"/>
            <a:r>
              <a:rPr lang="en-US" sz="9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Noto Sans CJK TC Regular" charset="-120"/>
              </a:rPr>
              <a:t>”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Noto Sans CJK TC Regular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917" y="2890379"/>
            <a:ext cx="11205891" cy="3882977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917" y="6773356"/>
            <a:ext cx="11205891" cy="2264914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040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08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812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416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02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624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228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832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09" y="912001"/>
            <a:ext cx="10550831" cy="4522006"/>
          </a:xfrm>
        </p:spPr>
        <p:txBody>
          <a:bodyPr anchor="ctr">
            <a:normAutofit/>
          </a:bodyPr>
          <a:lstStyle>
            <a:lvl1pPr algn="l">
              <a:defRPr sz="5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2913" y="6004008"/>
            <a:ext cx="11205893" cy="769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0401" indent="0">
              <a:buFontTx/>
              <a:buNone/>
              <a:defRPr/>
            </a:lvl2pPr>
            <a:lvl3pPr marL="1120803" indent="0">
              <a:buFontTx/>
              <a:buNone/>
              <a:defRPr/>
            </a:lvl3pPr>
            <a:lvl4pPr marL="1681204" indent="0">
              <a:buFontTx/>
              <a:buNone/>
              <a:defRPr/>
            </a:lvl4pPr>
            <a:lvl5pPr marL="2241606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917" y="6773356"/>
            <a:ext cx="11205891" cy="2264914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6040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08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812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416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02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624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228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832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6337" y="1182457"/>
            <a:ext cx="794623" cy="874863"/>
          </a:xfrm>
          <a:prstGeom prst="rect">
            <a:avLst/>
          </a:prstGeom>
        </p:spPr>
        <p:txBody>
          <a:bodyPr vert="horz" lIns="112080" tIns="56040" rIns="112080" bIns="56040" rtlCol="0" anchor="ctr">
            <a:noAutofit/>
          </a:bodyPr>
          <a:lstStyle/>
          <a:p>
            <a:pPr lvl="0"/>
            <a:r>
              <a:rPr lang="en-US" sz="9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CJK TC Regular" charset="-12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592179" y="4318475"/>
            <a:ext cx="794623" cy="874863"/>
          </a:xfrm>
          <a:prstGeom prst="rect">
            <a:avLst/>
          </a:prstGeom>
        </p:spPr>
        <p:txBody>
          <a:bodyPr vert="horz" lIns="112080" tIns="56040" rIns="112080" bIns="56040" rtlCol="0" anchor="ctr">
            <a:noAutofit/>
          </a:bodyPr>
          <a:lstStyle/>
          <a:p>
            <a:pPr lvl="0"/>
            <a:r>
              <a:rPr lang="en-US" sz="9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CJK TC Regular" charset="-12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51" y="912001"/>
            <a:ext cx="11194857" cy="4522006"/>
          </a:xfrm>
        </p:spPr>
        <p:txBody>
          <a:bodyPr anchor="ctr">
            <a:normAutofit/>
          </a:bodyPr>
          <a:lstStyle>
            <a:lvl1pPr algn="l">
              <a:defRPr sz="5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2913" y="6004008"/>
            <a:ext cx="11205893" cy="769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900">
                <a:solidFill>
                  <a:schemeClr val="accent1"/>
                </a:solidFill>
              </a:defRPr>
            </a:lvl1pPr>
            <a:lvl2pPr marL="560401" indent="0">
              <a:buFontTx/>
              <a:buNone/>
              <a:defRPr/>
            </a:lvl2pPr>
            <a:lvl3pPr marL="1120803" indent="0">
              <a:buFontTx/>
              <a:buNone/>
              <a:defRPr/>
            </a:lvl3pPr>
            <a:lvl4pPr marL="1681204" indent="0">
              <a:buFontTx/>
              <a:buNone/>
              <a:defRPr/>
            </a:lvl4pPr>
            <a:lvl5pPr marL="2241606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917" y="6773356"/>
            <a:ext cx="11205891" cy="2264914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6040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08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812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416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02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624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228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832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5988" y="912002"/>
            <a:ext cx="1700753" cy="785651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917" y="912001"/>
            <a:ext cx="9203017" cy="785651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461" y="7544613"/>
            <a:ext cx="2795541" cy="19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477390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aseline="0">
                <a:ea typeface="Noto Sans CJK TC Medium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Noto Sans CJK SC DemiLight" charset="-122"/>
              </a:defRPr>
            </a:lvl1pPr>
            <a:lvl2pPr>
              <a:defRPr baseline="0">
                <a:ea typeface="Noto Sans CJK SC DemiLight" charset="-122"/>
              </a:defRPr>
            </a:lvl2pPr>
            <a:lvl3pPr>
              <a:defRPr baseline="0">
                <a:ea typeface="Noto Sans CJK SC DemiLight" charset="-122"/>
              </a:defRPr>
            </a:lvl3pPr>
            <a:lvl4pPr>
              <a:defRPr baseline="0">
                <a:ea typeface="Noto Sans CJK SC DemiLight" charset="-122"/>
              </a:defRPr>
            </a:lvl4pPr>
            <a:lvl5pPr>
              <a:defRPr baseline="0">
                <a:ea typeface="Noto Sans CJK SC DemiLight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917" y="6773356"/>
            <a:ext cx="11205891" cy="1287214"/>
          </a:xfrm>
        </p:spPr>
        <p:txBody>
          <a:bodyPr anchor="t"/>
          <a:lstStyle>
            <a:lvl1pPr marL="0" indent="0" algn="l">
              <a:buNone/>
              <a:defRPr sz="2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6040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08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812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416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02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624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228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832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916" y="3232381"/>
            <a:ext cx="5453955" cy="58058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4855" y="3232384"/>
            <a:ext cx="5453955" cy="58058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845" y="3232971"/>
            <a:ext cx="5456025" cy="862125"/>
          </a:xfrm>
        </p:spPr>
        <p:txBody>
          <a:bodyPr anchor="b">
            <a:noAutofit/>
          </a:bodyPr>
          <a:lstStyle>
            <a:lvl1pPr marL="0" indent="0">
              <a:buNone/>
              <a:defRPr sz="2900" b="0"/>
            </a:lvl1pPr>
            <a:lvl2pPr marL="560401" indent="0">
              <a:buNone/>
              <a:defRPr sz="2500" b="1"/>
            </a:lvl2pPr>
            <a:lvl3pPr marL="1120803" indent="0">
              <a:buNone/>
              <a:defRPr sz="2200" b="1"/>
            </a:lvl3pPr>
            <a:lvl4pPr marL="1681204" indent="0">
              <a:buNone/>
              <a:defRPr sz="2000" b="1"/>
            </a:lvl4pPr>
            <a:lvl5pPr marL="2241606" indent="0">
              <a:buNone/>
              <a:defRPr sz="2000" b="1"/>
            </a:lvl5pPr>
            <a:lvl6pPr marL="2802007" indent="0">
              <a:buNone/>
              <a:defRPr sz="2000" b="1"/>
            </a:lvl6pPr>
            <a:lvl7pPr marL="3362409" indent="0">
              <a:buNone/>
              <a:defRPr sz="2000" b="1"/>
            </a:lvl7pPr>
            <a:lvl8pPr marL="3922810" indent="0">
              <a:buNone/>
              <a:defRPr sz="2000" b="1"/>
            </a:lvl8pPr>
            <a:lvl9pPr marL="4483212" indent="0">
              <a:buNone/>
              <a:defRPr sz="2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845" y="4095099"/>
            <a:ext cx="5456025" cy="494317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786" y="3232971"/>
            <a:ext cx="5456020" cy="862125"/>
          </a:xfrm>
        </p:spPr>
        <p:txBody>
          <a:bodyPr anchor="b">
            <a:noAutofit/>
          </a:bodyPr>
          <a:lstStyle>
            <a:lvl1pPr marL="0" indent="0">
              <a:buNone/>
              <a:defRPr sz="2900" b="0"/>
            </a:lvl1pPr>
            <a:lvl2pPr marL="560401" indent="0">
              <a:buNone/>
              <a:defRPr sz="2500" b="1"/>
            </a:lvl2pPr>
            <a:lvl3pPr marL="1120803" indent="0">
              <a:buNone/>
              <a:defRPr sz="2200" b="1"/>
            </a:lvl3pPr>
            <a:lvl4pPr marL="1681204" indent="0">
              <a:buNone/>
              <a:defRPr sz="2000" b="1"/>
            </a:lvl4pPr>
            <a:lvl5pPr marL="2241606" indent="0">
              <a:buNone/>
              <a:defRPr sz="2000" b="1"/>
            </a:lvl5pPr>
            <a:lvl6pPr marL="2802007" indent="0">
              <a:buNone/>
              <a:defRPr sz="2000" b="1"/>
            </a:lvl6pPr>
            <a:lvl7pPr marL="3362409" indent="0">
              <a:buNone/>
              <a:defRPr sz="2000" b="1"/>
            </a:lvl7pPr>
            <a:lvl8pPr marL="3922810" indent="0">
              <a:buNone/>
              <a:defRPr sz="2000" b="1"/>
            </a:lvl8pPr>
            <a:lvl9pPr marL="4483212" indent="0">
              <a:buNone/>
              <a:defRPr sz="2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789" y="4095099"/>
            <a:ext cx="5456018" cy="494317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917" y="4505558"/>
            <a:ext cx="11205891" cy="197600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916" y="2242009"/>
            <a:ext cx="5024438" cy="1912668"/>
          </a:xfrm>
        </p:spPr>
        <p:txBody>
          <a:bodyPr anchor="b">
            <a:normAutofit/>
          </a:bodyPr>
          <a:lstStyle>
            <a:lvl1pPr>
              <a:defRPr sz="2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5336" y="770362"/>
            <a:ext cx="5883472" cy="826790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916" y="4154676"/>
            <a:ext cx="5024438" cy="3866503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  <a:lvl2pPr marL="560233" indent="0">
              <a:buNone/>
              <a:defRPr sz="1700"/>
            </a:lvl2pPr>
            <a:lvl3pPr marL="1120468" indent="0">
              <a:buNone/>
              <a:defRPr sz="1500"/>
            </a:lvl3pPr>
            <a:lvl4pPr marL="1680701" indent="0">
              <a:buNone/>
              <a:defRPr sz="1200"/>
            </a:lvl4pPr>
            <a:lvl5pPr marL="2240933" indent="0">
              <a:buNone/>
              <a:defRPr sz="1200"/>
            </a:lvl5pPr>
            <a:lvl6pPr marL="2801167" indent="0">
              <a:buNone/>
              <a:defRPr sz="1200"/>
            </a:lvl6pPr>
            <a:lvl7pPr marL="3361400" indent="0">
              <a:buNone/>
              <a:defRPr sz="1200"/>
            </a:lvl7pPr>
            <a:lvl8pPr marL="3921634" indent="0">
              <a:buNone/>
              <a:defRPr sz="1200"/>
            </a:lvl8pPr>
            <a:lvl9pPr marL="4481867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aphicFrame>
        <p:nvGraphicFramePr>
          <p:cNvPr id="5" name="圖表 4"/>
          <p:cNvGraphicFramePr/>
          <p:nvPr userDrawn="1">
            <p:extLst>
              <p:ext uri="{D42A27DB-BD31-4B8C-83A1-F6EECF244321}">
                <p14:modId xmlns:p14="http://schemas.microsoft.com/office/powerpoint/2010/main" val="327254586"/>
              </p:ext>
            </p:extLst>
          </p:nvPr>
        </p:nvGraphicFramePr>
        <p:xfrm>
          <a:off x="6205337" y="4154675"/>
          <a:ext cx="5959674" cy="4560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916" y="7182009"/>
            <a:ext cx="11205890" cy="847877"/>
          </a:xfrm>
        </p:spPr>
        <p:txBody>
          <a:bodyPr anchor="b">
            <a:normAutofit/>
          </a:bodyPr>
          <a:lstStyle>
            <a:lvl1pPr algn="l">
              <a:defRPr sz="29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2917" y="912001"/>
            <a:ext cx="11205891" cy="575344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560401" indent="0">
              <a:buNone/>
              <a:defRPr sz="2000"/>
            </a:lvl2pPr>
            <a:lvl3pPr marL="1120803" indent="0">
              <a:buNone/>
              <a:defRPr sz="2000"/>
            </a:lvl3pPr>
            <a:lvl4pPr marL="1681204" indent="0">
              <a:buNone/>
              <a:defRPr sz="2000"/>
            </a:lvl4pPr>
            <a:lvl5pPr marL="2241606" indent="0">
              <a:buNone/>
              <a:defRPr sz="2000"/>
            </a:lvl5pPr>
            <a:lvl6pPr marL="2802007" indent="0">
              <a:buNone/>
              <a:defRPr sz="2000"/>
            </a:lvl6pPr>
            <a:lvl7pPr marL="3362409" indent="0">
              <a:buNone/>
              <a:defRPr sz="2000"/>
            </a:lvl7pPr>
            <a:lvl8pPr marL="3922810" indent="0">
              <a:buNone/>
              <a:defRPr sz="2000"/>
            </a:lvl8pPr>
            <a:lvl9pPr marL="4483212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916" y="8029886"/>
            <a:ext cx="11205890" cy="100838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560401" indent="0">
              <a:buNone/>
              <a:defRPr sz="1500"/>
            </a:lvl2pPr>
            <a:lvl3pPr marL="1120803" indent="0">
              <a:buNone/>
              <a:defRPr sz="1200"/>
            </a:lvl3pPr>
            <a:lvl4pPr marL="1681204" indent="0">
              <a:buNone/>
              <a:defRPr sz="1100"/>
            </a:lvl4pPr>
            <a:lvl5pPr marL="2241606" indent="0">
              <a:buNone/>
              <a:defRPr sz="1100"/>
            </a:lvl5pPr>
            <a:lvl6pPr marL="2802007" indent="0">
              <a:buNone/>
              <a:defRPr sz="1100"/>
            </a:lvl6pPr>
            <a:lvl7pPr marL="3362409" indent="0">
              <a:buNone/>
              <a:defRPr sz="1100"/>
            </a:lvl7pPr>
            <a:lvl8pPr marL="3922810" indent="0">
              <a:buNone/>
              <a:defRPr sz="1100"/>
            </a:lvl8pPr>
            <a:lvl9pPr marL="4483212" indent="0">
              <a:buNone/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917" y="912001"/>
            <a:ext cx="11205891" cy="1976003"/>
          </a:xfrm>
          <a:prstGeom prst="rect">
            <a:avLst/>
          </a:prstGeom>
        </p:spPr>
        <p:txBody>
          <a:bodyPr vert="horz" lIns="149440" tIns="74720" rIns="149440" bIns="74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917" y="3232384"/>
            <a:ext cx="11205891" cy="5805888"/>
          </a:xfrm>
          <a:prstGeom prst="rect">
            <a:avLst/>
          </a:prstGeom>
        </p:spPr>
        <p:txBody>
          <a:bodyPr vert="horz" lIns="149440" tIns="74720" rIns="149440" bIns="74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92004" y="9038272"/>
            <a:ext cx="1188726" cy="546251"/>
          </a:xfrm>
          <a:prstGeom prst="rect">
            <a:avLst/>
          </a:prstGeom>
        </p:spPr>
        <p:txBody>
          <a:bodyPr vert="horz" lIns="149440" tIns="74720" rIns="149440" bIns="74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16/5/9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917" y="9038272"/>
            <a:ext cx="8209036" cy="546251"/>
          </a:xfrm>
          <a:prstGeom prst="rect">
            <a:avLst/>
          </a:prstGeom>
        </p:spPr>
        <p:txBody>
          <a:bodyPr vert="horz" lIns="149440" tIns="74720" rIns="149440" bIns="74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065" y="9038272"/>
            <a:ext cx="890743" cy="546251"/>
          </a:xfrm>
          <a:prstGeom prst="rect">
            <a:avLst/>
          </a:prstGeom>
        </p:spPr>
        <p:txBody>
          <a:bodyPr vert="horz" lIns="149440" tIns="74720" rIns="149440" bIns="74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27150"/>
            <a:ext cx="15892463" cy="7123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27150"/>
            <a:ext cx="15892463" cy="7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2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  <p:sldLayoutId id="2147484067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560401" rtl="0" eaLnBrk="1" latinLnBrk="0" hangingPunct="1"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Noto Sans CJK TC Medium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0301" indent="-420301" algn="l" defTabSz="560401" rtl="0" eaLnBrk="1" latinLnBrk="0" hangingPunct="1">
        <a:spcBef>
          <a:spcPts val="12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Noto Sans CJK TC DemiLight" charset="-120"/>
          <a:cs typeface="+mn-cs"/>
        </a:defRPr>
      </a:lvl1pPr>
      <a:lvl2pPr marL="910653" indent="-350252" algn="l" defTabSz="560401" rtl="0" eaLnBrk="1" latinLnBrk="0" hangingPunct="1">
        <a:spcBef>
          <a:spcPts val="12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Noto Sans CJK TC DemiLight" charset="-120"/>
          <a:cs typeface="+mn-cs"/>
        </a:defRPr>
      </a:lvl2pPr>
      <a:lvl3pPr marL="1401004" indent="-280201" algn="l" defTabSz="560401" rtl="0" eaLnBrk="1" latinLnBrk="0" hangingPunct="1">
        <a:spcBef>
          <a:spcPts val="12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Noto Sans CJK TC DemiLight" charset="-120"/>
          <a:cs typeface="+mn-cs"/>
        </a:defRPr>
      </a:lvl3pPr>
      <a:lvl4pPr marL="1961405" indent="-280201" algn="l" defTabSz="560401" rtl="0" eaLnBrk="1" latinLnBrk="0" hangingPunct="1">
        <a:spcBef>
          <a:spcPts val="12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Noto Sans CJK TC DemiLight" charset="-120"/>
          <a:cs typeface="+mn-cs"/>
        </a:defRPr>
      </a:lvl4pPr>
      <a:lvl5pPr marL="2521807" indent="-280201" algn="l" defTabSz="560401" rtl="0" eaLnBrk="1" latinLnBrk="0" hangingPunct="1">
        <a:spcBef>
          <a:spcPts val="12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Noto Sans CJK TC DemiLight" charset="-120"/>
          <a:cs typeface="+mn-cs"/>
        </a:defRPr>
      </a:lvl5pPr>
      <a:lvl6pPr marL="3082208" indent="-280201" algn="l" defTabSz="560401" rtl="0" eaLnBrk="1" latinLnBrk="0" hangingPunct="1">
        <a:spcBef>
          <a:spcPts val="12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642610" indent="-280201" algn="l" defTabSz="560401" rtl="0" eaLnBrk="1" latinLnBrk="0" hangingPunct="1">
        <a:spcBef>
          <a:spcPts val="12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203011" indent="-280201" algn="l" defTabSz="560401" rtl="0" eaLnBrk="1" latinLnBrk="0" hangingPunct="1">
        <a:spcBef>
          <a:spcPts val="12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763412" indent="-280201" algn="l" defTabSz="560401" rtl="0" eaLnBrk="1" latinLnBrk="0" hangingPunct="1">
        <a:spcBef>
          <a:spcPts val="12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040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0401" algn="l" defTabSz="56040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803" algn="l" defTabSz="56040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204" algn="l" defTabSz="56040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1606" algn="l" defTabSz="56040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2007" algn="l" defTabSz="56040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2409" algn="l" defTabSz="56040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2810" algn="l" defTabSz="56040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212" algn="l" defTabSz="56040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3425644" y="4592405"/>
            <a:ext cx="7747935" cy="1166562"/>
          </a:xfrm>
        </p:spPr>
        <p:txBody>
          <a:bodyPr/>
          <a:lstStyle/>
          <a:p>
            <a:r>
              <a:rPr kumimoji="1" lang="en-US" altLang="zh-CN" dirty="0" err="1" smtClean="0"/>
              <a:t>Kdan</a:t>
            </a:r>
            <a:r>
              <a:rPr kumimoji="1" lang="zh-CN" altLang="en-US" dirty="0" smtClean="0"/>
              <a:t>云服务实践</a:t>
            </a:r>
            <a:endParaRPr kumimoji="1"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956327" y="6827640"/>
            <a:ext cx="10574622" cy="2330360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</a:rPr>
              <a:t>张杰</a:t>
            </a:r>
            <a:endParaRPr kumimoji="1" lang="en-US" altLang="zh-CN" sz="6000" dirty="0" smtClean="0">
              <a:solidFill>
                <a:schemeClr val="bg1"/>
              </a:solidFill>
            </a:endParaRPr>
          </a:p>
          <a:p>
            <a:r>
              <a:rPr kumimoji="1" lang="en-US" altLang="zh-CN" sz="3900" dirty="0" err="1" smtClean="0">
                <a:solidFill>
                  <a:schemeClr val="bg1"/>
                </a:solidFill>
              </a:rPr>
              <a:t>zhangjie@kdanmobile.com</a:t>
            </a:r>
            <a:endParaRPr kumimoji="1" lang="en-US" altLang="zh-CN" sz="3900" dirty="0">
              <a:solidFill>
                <a:schemeClr val="bg1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DF云协作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25" y="1703236"/>
            <a:ext cx="10467593" cy="65880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86205" y="4579309"/>
            <a:ext cx="143164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云存储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4959" y="1851586"/>
            <a:ext cx="196274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网页标注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75548" y="2390195"/>
            <a:ext cx="13854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分享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653933" y="5364322"/>
            <a:ext cx="189347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内容平台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6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YX4P7@F3$5OQ_6XN~GDJJ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86" y="1410840"/>
            <a:ext cx="13346987" cy="74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830" y="3990837"/>
            <a:ext cx="9985945" cy="1659005"/>
          </a:xfrm>
          <a:prstGeom prst="rect">
            <a:avLst/>
          </a:prstGeom>
          <a:noFill/>
        </p:spPr>
        <p:txBody>
          <a:bodyPr wrap="square" lIns="149440" tIns="74720" rIns="149440" bIns="74720" rtlCol="0" anchor="ctr" anchorCtr="1">
            <a:spAutoFit/>
          </a:bodyPr>
          <a:lstStyle/>
          <a:p>
            <a:pPr algn="ctr"/>
            <a:r>
              <a:rPr kumimoji="1" lang="en-US" altLang="zh-TW" sz="9800" dirty="0">
                <a:solidFill>
                  <a:srgbClr val="00A098"/>
                </a:solidFill>
              </a:rPr>
              <a:t>THANKS!</a:t>
            </a:r>
            <a:endParaRPr kumimoji="1" lang="zh-TW" altLang="en-US" sz="9800" dirty="0">
              <a:solidFill>
                <a:srgbClr val="00A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3039325" y="4570714"/>
            <a:ext cx="9700633" cy="1569460"/>
          </a:xfrm>
          <a:prstGeom prst="rect">
            <a:avLst/>
          </a:prstGeom>
        </p:spPr>
        <p:txBody>
          <a:bodyPr vert="horz" lIns="149440" tIns="74720" rIns="149440" bIns="74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baseline="0">
                <a:solidFill>
                  <a:schemeClr val="accent1"/>
                </a:solidFill>
                <a:latin typeface="+mj-lt"/>
                <a:ea typeface="Noto Sans CJK TC Medium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6500" dirty="0">
                <a:solidFill>
                  <a:srgbClr val="00A098"/>
                </a:solidFill>
              </a:rPr>
              <a:t>PDF</a:t>
            </a:r>
            <a:r>
              <a:rPr lang="zh-CN" altLang="en-US" sz="6500" dirty="0" smtClean="0">
                <a:solidFill>
                  <a:srgbClr val="00A098"/>
                </a:solidFill>
              </a:rPr>
              <a:t>云协作服务</a:t>
            </a:r>
            <a:endParaRPr kumimoji="1" lang="zh-TW" altLang="en-US" sz="6500" dirty="0">
              <a:solidFill>
                <a:srgbClr val="00A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6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1534067" y="3069404"/>
            <a:ext cx="10991402" cy="5962915"/>
          </a:xfrm>
          <a:prstGeom prst="rect">
            <a:avLst/>
          </a:prstGeom>
        </p:spPr>
        <p:txBody>
          <a:bodyPr vert="horz" lIns="149440" tIns="74720" rIns="149440" bIns="74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baseline="0">
                <a:solidFill>
                  <a:schemeClr val="accent1"/>
                </a:solidFill>
                <a:latin typeface="+mj-lt"/>
                <a:ea typeface="Noto Sans CJK TC Medium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zh-CN" sz="5400" dirty="0">
                <a:solidFill>
                  <a:schemeClr val="tx1"/>
                </a:solidFill>
              </a:rPr>
              <a:t>-</a:t>
            </a:r>
            <a:r>
              <a:rPr kumimoji="1" lang="zh-CN" altLang="en-US" sz="5400" dirty="0">
                <a:solidFill>
                  <a:schemeClr val="tx1"/>
                </a:solidFill>
              </a:rPr>
              <a:t> 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注释丢失</a:t>
            </a:r>
            <a:endParaRPr kumimoji="1" lang="en-US" altLang="zh-CN" sz="5400" dirty="0" smtClean="0">
              <a:solidFill>
                <a:schemeClr val="tx1"/>
              </a:solidFill>
            </a:endParaRPr>
          </a:p>
          <a:p>
            <a:endParaRPr kumimoji="1" lang="en-US" altLang="zh-CN" sz="5400" dirty="0" smtClean="0">
              <a:solidFill>
                <a:schemeClr val="tx1"/>
              </a:solidFill>
            </a:endParaRPr>
          </a:p>
          <a:p>
            <a:r>
              <a:rPr kumimoji="1" lang="zh-CN" altLang="zh-CN" sz="54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 注释交换不方便</a:t>
            </a:r>
            <a:endParaRPr kumimoji="1" lang="en-US" altLang="zh-CN" sz="5400" dirty="0" smtClean="0">
              <a:solidFill>
                <a:schemeClr val="tx1"/>
              </a:solidFill>
            </a:endParaRPr>
          </a:p>
          <a:p>
            <a:endParaRPr kumimoji="1" lang="en-US" altLang="zh-CN" sz="5400" dirty="0" smtClean="0">
              <a:solidFill>
                <a:schemeClr val="tx1"/>
              </a:solidFill>
            </a:endParaRPr>
          </a:p>
          <a:p>
            <a:r>
              <a:rPr kumimoji="1" lang="zh-CN" altLang="zh-CN" sz="54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 </a:t>
            </a:r>
            <a:r>
              <a:rPr kumimoji="1" lang="en-US" altLang="en-US" sz="5400" dirty="0" smtClean="0">
                <a:solidFill>
                  <a:schemeClr val="tx1"/>
                </a:solidFill>
              </a:rPr>
              <a:t>不能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查看注释版本和来源</a:t>
            </a:r>
            <a:endParaRPr kumimoji="1" lang="en-US" altLang="zh-CN" sz="5400" dirty="0">
              <a:solidFill>
                <a:schemeClr val="tx1"/>
              </a:solidFill>
            </a:endParaRPr>
          </a:p>
          <a:p>
            <a:endParaRPr kumimoji="1" lang="en-US" altLang="zh-CN" sz="5400" dirty="0">
              <a:solidFill>
                <a:schemeClr val="tx1"/>
              </a:solidFill>
            </a:endParaRPr>
          </a:p>
          <a:p>
            <a:r>
              <a:rPr kumimoji="1" lang="zh-CN" altLang="zh-CN" sz="54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 注释不能实时协作</a:t>
            </a:r>
            <a:endParaRPr kumimoji="1" lang="en-US" altLang="zh-CN" sz="5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4067" y="1614083"/>
            <a:ext cx="42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>
                <a:solidFill>
                  <a:srgbClr val="00A098"/>
                </a:solidFill>
              </a:rPr>
              <a:t>问题</a:t>
            </a:r>
            <a:endParaRPr kumimoji="1" lang="zh-CN" altLang="en-US" sz="6000" dirty="0">
              <a:solidFill>
                <a:srgbClr val="00A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DF云协作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5892464" cy="102600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78704" y="4549890"/>
            <a:ext cx="14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用户</a:t>
            </a:r>
            <a:r>
              <a:rPr kumimoji="1" lang="en-US" altLang="zh-CN" sz="3600" dirty="0" smtClean="0"/>
              <a:t>A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064650" y="4611445"/>
            <a:ext cx="149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用户</a:t>
            </a:r>
            <a:r>
              <a:rPr kumimoji="1" lang="en-US" altLang="zh-CN" sz="3200" dirty="0" smtClean="0"/>
              <a:t>B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7455913" y="1270019"/>
            <a:ext cx="10651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云盘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12530" y="8255124"/>
            <a:ext cx="120851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云盘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01487" y="2129532"/>
            <a:ext cx="11265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注释修改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66619" y="3461826"/>
            <a:ext cx="10446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上传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282605" y="2355680"/>
            <a:ext cx="11675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下载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7287" y="7067041"/>
            <a:ext cx="11470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下载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548888" y="6869865"/>
            <a:ext cx="11675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注释修改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463274" y="6019338"/>
            <a:ext cx="96271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上传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77548" y="4549890"/>
            <a:ext cx="309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0A098"/>
                </a:solidFill>
              </a:rPr>
              <a:t>传统协作模式</a:t>
            </a:r>
            <a:endParaRPr kumimoji="1" lang="zh-CN" altLang="en-US" sz="3600" dirty="0">
              <a:solidFill>
                <a:srgbClr val="00A098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8920" y="1438570"/>
            <a:ext cx="127845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100M</a:t>
            </a:r>
            <a:endParaRPr kumimoji="1" lang="zh-CN" altLang="en-US" dirty="0"/>
          </a:p>
        </p:txBody>
      </p:sp>
      <p:pic>
        <p:nvPicPr>
          <p:cNvPr id="15" name="图片 14" descr="icon_pdf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20" y="2147217"/>
            <a:ext cx="1278457" cy="15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5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DF云协作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43" y="2532281"/>
            <a:ext cx="11235513" cy="58594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6375" y="4849429"/>
            <a:ext cx="239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邀请协作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235711" y="2209115"/>
            <a:ext cx="244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云端存储</a:t>
            </a: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123540" y="1562784"/>
            <a:ext cx="23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实时通信</a:t>
            </a:r>
            <a:endParaRPr kumimoji="1"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04748" y="2532281"/>
            <a:ext cx="231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版本管理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3271556" y="5711204"/>
            <a:ext cx="11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分享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259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1534067" y="3376126"/>
            <a:ext cx="10991402" cy="5656194"/>
          </a:xfrm>
          <a:prstGeom prst="rect">
            <a:avLst/>
          </a:prstGeom>
        </p:spPr>
        <p:txBody>
          <a:bodyPr vert="horz" lIns="149440" tIns="74720" rIns="149440" bIns="74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baseline="0">
                <a:solidFill>
                  <a:schemeClr val="accent1"/>
                </a:solidFill>
                <a:latin typeface="+mj-lt"/>
                <a:ea typeface="Noto Sans CJK TC Medium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zh-CN" sz="5400" dirty="0">
                <a:solidFill>
                  <a:schemeClr val="tx1"/>
                </a:solidFill>
              </a:rPr>
              <a:t>-</a:t>
            </a:r>
            <a:r>
              <a:rPr kumimoji="1" lang="zh-CN" altLang="en-US" sz="5400" dirty="0">
                <a:solidFill>
                  <a:schemeClr val="tx1"/>
                </a:solidFill>
              </a:rPr>
              <a:t> 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基于</a:t>
            </a:r>
            <a:r>
              <a:rPr kumimoji="1" lang="en-US" altLang="zh-CN" sz="5400" dirty="0" smtClean="0">
                <a:solidFill>
                  <a:schemeClr val="tx1"/>
                </a:solidFill>
              </a:rPr>
              <a:t>HTTP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短轮询</a:t>
            </a:r>
            <a:endParaRPr kumimoji="1" lang="en-US" altLang="zh-CN" sz="5400" dirty="0" smtClean="0">
              <a:solidFill>
                <a:schemeClr val="tx1"/>
              </a:solidFill>
            </a:endParaRPr>
          </a:p>
          <a:p>
            <a:endParaRPr kumimoji="1" lang="en-US" altLang="zh-CN" sz="5400" dirty="0" smtClean="0">
              <a:solidFill>
                <a:schemeClr val="tx1"/>
              </a:solidFill>
            </a:endParaRPr>
          </a:p>
          <a:p>
            <a:r>
              <a:rPr kumimoji="1" lang="zh-CN" altLang="zh-CN" sz="54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 基于</a:t>
            </a:r>
            <a:r>
              <a:rPr kumimoji="1" lang="en-US" altLang="zh-CN" sz="5400" dirty="0" smtClean="0">
                <a:solidFill>
                  <a:schemeClr val="tx1"/>
                </a:solidFill>
              </a:rPr>
              <a:t>XMPP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协议</a:t>
            </a:r>
            <a:endParaRPr kumimoji="1" lang="en-US" altLang="zh-CN" sz="5400" dirty="0" smtClean="0">
              <a:solidFill>
                <a:schemeClr val="tx1"/>
              </a:solidFill>
            </a:endParaRPr>
          </a:p>
          <a:p>
            <a:endParaRPr kumimoji="1" lang="en-US" altLang="zh-CN" sz="5400" dirty="0" smtClean="0">
              <a:solidFill>
                <a:schemeClr val="tx1"/>
              </a:solidFill>
            </a:endParaRPr>
          </a:p>
          <a:p>
            <a:r>
              <a:rPr kumimoji="1" lang="zh-CN" altLang="en-US" sz="5400" dirty="0" smtClean="0">
                <a:solidFill>
                  <a:schemeClr val="tx1"/>
                </a:solidFill>
              </a:rPr>
              <a:t>- 基于</a:t>
            </a:r>
            <a:r>
              <a:rPr kumimoji="1" lang="en-US" altLang="zh-CN" sz="5400" dirty="0" err="1" smtClean="0">
                <a:solidFill>
                  <a:schemeClr val="tx1"/>
                </a:solidFill>
              </a:rPr>
              <a:t>WebSocket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协议</a:t>
            </a:r>
            <a:endParaRPr kumimoji="1" lang="en-US" altLang="zh-CN" sz="5400" dirty="0">
              <a:solidFill>
                <a:schemeClr val="tx1"/>
              </a:solidFill>
            </a:endParaRPr>
          </a:p>
          <a:p>
            <a:endParaRPr kumimoji="1" lang="en-US" altLang="zh-CN" sz="5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4066" y="1614083"/>
            <a:ext cx="8872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>
                <a:solidFill>
                  <a:srgbClr val="00A098"/>
                </a:solidFill>
              </a:rPr>
              <a:t>数据实时通信方案选择</a:t>
            </a:r>
            <a:endParaRPr kumimoji="1" lang="zh-CN" altLang="en-US" sz="6000" dirty="0">
              <a:solidFill>
                <a:srgbClr val="00A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5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51" y="5087314"/>
            <a:ext cx="4560800" cy="325257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98" y="4212781"/>
            <a:ext cx="4460799" cy="3181259"/>
          </a:xfrm>
          <a:prstGeom prst="rect">
            <a:avLst/>
          </a:prstGeom>
        </p:spPr>
      </p:pic>
      <p:sp>
        <p:nvSpPr>
          <p:cNvPr id="93" name="Shape 93"/>
          <p:cNvSpPr/>
          <p:nvPr/>
        </p:nvSpPr>
        <p:spPr>
          <a:xfrm>
            <a:off x="268012" y="629145"/>
            <a:ext cx="2092881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20" tIns="45720" rIns="45720" bIns="45720">
            <a:spAutoFit/>
          </a:bodyPr>
          <a:lstStyle>
            <a:lvl1pPr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3900"/>
              <a:t>教育情境</a:t>
            </a:r>
          </a:p>
        </p:txBody>
      </p:sp>
      <p:grpSp>
        <p:nvGrpSpPr>
          <p:cNvPr id="98" name="Group 98"/>
          <p:cNvGrpSpPr/>
          <p:nvPr/>
        </p:nvGrpSpPr>
        <p:grpSpPr>
          <a:xfrm>
            <a:off x="10443537" y="4638556"/>
            <a:ext cx="1089487" cy="1032882"/>
            <a:chOff x="0" y="-7"/>
            <a:chExt cx="1089159" cy="1033040"/>
          </a:xfrm>
        </p:grpSpPr>
        <p:sp>
          <p:nvSpPr>
            <p:cNvPr id="96" name="Shape 96"/>
            <p:cNvSpPr/>
            <p:nvPr/>
          </p:nvSpPr>
          <p:spPr>
            <a:xfrm>
              <a:off x="-1" y="549263"/>
              <a:ext cx="1089161" cy="483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19922"/>
                  </a:moveTo>
                  <a:cubicBezTo>
                    <a:pt x="931" y="7898"/>
                    <a:pt x="5862" y="-670"/>
                    <a:pt x="11442" y="41"/>
                  </a:cubicBezTo>
                  <a:cubicBezTo>
                    <a:pt x="16702" y="711"/>
                    <a:pt x="20983" y="9516"/>
                    <a:pt x="21600" y="20930"/>
                  </a:cubicBezTo>
                  <a:lnTo>
                    <a:pt x="0" y="199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10867" y="-8"/>
              <a:ext cx="667390" cy="620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9" name="Shape 99"/>
          <p:cNvSpPr/>
          <p:nvPr/>
        </p:nvSpPr>
        <p:spPr>
          <a:xfrm>
            <a:off x="10460156" y="5760888"/>
            <a:ext cx="1310360" cy="478832"/>
          </a:xfrm>
          <a:prstGeom prst="rect">
            <a:avLst/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t">
            <a:noAutofit/>
          </a:bodyPr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 smtClean="0"/>
              <a:t>Teacher</a:t>
            </a:r>
            <a:endParaRPr dirty="0"/>
          </a:p>
        </p:txBody>
      </p:sp>
      <p:grpSp>
        <p:nvGrpSpPr>
          <p:cNvPr id="104" name="Group 104"/>
          <p:cNvGrpSpPr/>
          <p:nvPr/>
        </p:nvGrpSpPr>
        <p:grpSpPr>
          <a:xfrm>
            <a:off x="3080371" y="4956337"/>
            <a:ext cx="783566" cy="727831"/>
            <a:chOff x="0" y="-5"/>
            <a:chExt cx="783329" cy="727943"/>
          </a:xfrm>
        </p:grpSpPr>
        <p:sp>
          <p:nvSpPr>
            <p:cNvPr id="102" name="Shape 102"/>
            <p:cNvSpPr/>
            <p:nvPr/>
          </p:nvSpPr>
          <p:spPr>
            <a:xfrm>
              <a:off x="-1" y="380008"/>
              <a:ext cx="783331" cy="34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19922"/>
                  </a:moveTo>
                  <a:cubicBezTo>
                    <a:pt x="931" y="7898"/>
                    <a:pt x="5862" y="-670"/>
                    <a:pt x="11442" y="41"/>
                  </a:cubicBezTo>
                  <a:cubicBezTo>
                    <a:pt x="16702" y="711"/>
                    <a:pt x="20983" y="9516"/>
                    <a:pt x="21600" y="20930"/>
                  </a:cubicBezTo>
                  <a:lnTo>
                    <a:pt x="0" y="199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51657" y="-6"/>
              <a:ext cx="479990" cy="44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08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67032" y="1115221"/>
            <a:ext cx="5203226" cy="3051173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9943791" y="3695918"/>
            <a:ext cx="963322" cy="84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522" y="14619"/>
                  <a:pt x="8322" y="7419"/>
                  <a:pt x="0" y="0"/>
                </a:cubicBezTo>
              </a:path>
            </a:pathLst>
          </a:custGeom>
          <a:ln w="38100">
            <a:solidFill>
              <a:srgbClr val="A7A7A7"/>
            </a:solidFill>
            <a:custDash>
              <a:ds d="200000" sp="200000"/>
            </a:custDash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175232" y="3233286"/>
            <a:ext cx="1906894" cy="1060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942" y="9050"/>
                  <a:pt x="11142" y="1850"/>
                  <a:pt x="21600" y="0"/>
                </a:cubicBezTo>
              </a:path>
            </a:pathLst>
          </a:custGeom>
          <a:ln w="38100">
            <a:solidFill>
              <a:srgbClr val="A7A7A7"/>
            </a:solidFill>
            <a:custDash>
              <a:ds d="200000" sp="200000"/>
            </a:custDash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3" name="Group 113"/>
          <p:cNvGrpSpPr/>
          <p:nvPr/>
        </p:nvGrpSpPr>
        <p:grpSpPr>
          <a:xfrm>
            <a:off x="3735900" y="5624813"/>
            <a:ext cx="783566" cy="727833"/>
            <a:chOff x="0" y="-5"/>
            <a:chExt cx="783329" cy="727943"/>
          </a:xfrm>
        </p:grpSpPr>
        <p:sp>
          <p:nvSpPr>
            <p:cNvPr id="111" name="Shape 111"/>
            <p:cNvSpPr/>
            <p:nvPr/>
          </p:nvSpPr>
          <p:spPr>
            <a:xfrm>
              <a:off x="-1" y="380008"/>
              <a:ext cx="783331" cy="34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19922"/>
                  </a:moveTo>
                  <a:cubicBezTo>
                    <a:pt x="931" y="7898"/>
                    <a:pt x="5862" y="-670"/>
                    <a:pt x="11442" y="41"/>
                  </a:cubicBezTo>
                  <a:cubicBezTo>
                    <a:pt x="16702" y="711"/>
                    <a:pt x="20983" y="9516"/>
                    <a:pt x="21600" y="20930"/>
                  </a:cubicBezTo>
                  <a:lnTo>
                    <a:pt x="0" y="199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51657" y="-6"/>
              <a:ext cx="479990" cy="44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4036478" y="4378353"/>
            <a:ext cx="783564" cy="727833"/>
            <a:chOff x="0" y="-5"/>
            <a:chExt cx="783329" cy="727943"/>
          </a:xfrm>
        </p:grpSpPr>
        <p:sp>
          <p:nvSpPr>
            <p:cNvPr id="114" name="Shape 114"/>
            <p:cNvSpPr/>
            <p:nvPr/>
          </p:nvSpPr>
          <p:spPr>
            <a:xfrm>
              <a:off x="-1" y="380008"/>
              <a:ext cx="783331" cy="34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19922"/>
                  </a:moveTo>
                  <a:cubicBezTo>
                    <a:pt x="931" y="7898"/>
                    <a:pt x="5862" y="-670"/>
                    <a:pt x="11442" y="41"/>
                  </a:cubicBezTo>
                  <a:cubicBezTo>
                    <a:pt x="16702" y="711"/>
                    <a:pt x="20983" y="9516"/>
                    <a:pt x="21600" y="20930"/>
                  </a:cubicBezTo>
                  <a:lnTo>
                    <a:pt x="0" y="199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51657" y="-6"/>
              <a:ext cx="479990" cy="44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3735899" y="6436603"/>
            <a:ext cx="1005189" cy="393767"/>
            <a:chOff x="0" y="-1"/>
            <a:chExt cx="1004885" cy="393827"/>
          </a:xfrm>
        </p:grpSpPr>
        <p:sp>
          <p:nvSpPr>
            <p:cNvPr id="120" name="Shape 120"/>
            <p:cNvSpPr/>
            <p:nvPr/>
          </p:nvSpPr>
          <p:spPr>
            <a:xfrm>
              <a:off x="0" y="-1"/>
              <a:ext cx="958716" cy="393827"/>
            </a:xfrm>
            <a:prstGeom prst="rect">
              <a:avLst/>
            </a:prstGeom>
            <a:gradFill flip="none" rotWithShape="1">
              <a:gsLst>
                <a:gs pos="0">
                  <a:srgbClr val="2A869F"/>
                </a:gs>
                <a:gs pos="80000">
                  <a:srgbClr val="37B1D1"/>
                </a:gs>
                <a:gs pos="100000">
                  <a:srgbClr val="34B3D5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46168" y="-1"/>
              <a:ext cx="958717" cy="27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zh-CN" dirty="0"/>
                <a:t> </a:t>
              </a:r>
              <a:r>
                <a:rPr lang="zh-CN" altLang="en-US" dirty="0" smtClean="0"/>
                <a:t>     </a:t>
              </a:r>
              <a:r>
                <a:rPr lang="en-US" altLang="zh-CN" dirty="0" smtClean="0"/>
                <a:t>Stu</a:t>
              </a:r>
              <a:r>
                <a:rPr dirty="0" smtClean="0"/>
                <a:t> </a:t>
              </a:r>
              <a:endParaRPr dirty="0"/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6257406" y="5492815"/>
            <a:ext cx="783564" cy="727831"/>
            <a:chOff x="0" y="-5"/>
            <a:chExt cx="783329" cy="727942"/>
          </a:xfrm>
        </p:grpSpPr>
        <p:sp>
          <p:nvSpPr>
            <p:cNvPr id="123" name="Shape 123"/>
            <p:cNvSpPr/>
            <p:nvPr/>
          </p:nvSpPr>
          <p:spPr>
            <a:xfrm>
              <a:off x="-1" y="380008"/>
              <a:ext cx="783331" cy="34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19922"/>
                  </a:moveTo>
                  <a:cubicBezTo>
                    <a:pt x="931" y="7898"/>
                    <a:pt x="5862" y="-670"/>
                    <a:pt x="11442" y="41"/>
                  </a:cubicBezTo>
                  <a:cubicBezTo>
                    <a:pt x="16702" y="711"/>
                    <a:pt x="20983" y="9516"/>
                    <a:pt x="21600" y="20930"/>
                  </a:cubicBezTo>
                  <a:lnTo>
                    <a:pt x="0" y="199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51657" y="-6"/>
              <a:ext cx="479990" cy="446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6912936" y="6161292"/>
            <a:ext cx="783564" cy="727833"/>
            <a:chOff x="0" y="-5"/>
            <a:chExt cx="783329" cy="727943"/>
          </a:xfrm>
        </p:grpSpPr>
        <p:sp>
          <p:nvSpPr>
            <p:cNvPr id="129" name="Shape 129"/>
            <p:cNvSpPr/>
            <p:nvPr/>
          </p:nvSpPr>
          <p:spPr>
            <a:xfrm>
              <a:off x="-1" y="380008"/>
              <a:ext cx="783331" cy="34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19922"/>
                  </a:moveTo>
                  <a:cubicBezTo>
                    <a:pt x="931" y="7898"/>
                    <a:pt x="5862" y="-670"/>
                    <a:pt x="11442" y="41"/>
                  </a:cubicBezTo>
                  <a:cubicBezTo>
                    <a:pt x="16702" y="711"/>
                    <a:pt x="20983" y="9516"/>
                    <a:pt x="21600" y="20930"/>
                  </a:cubicBezTo>
                  <a:lnTo>
                    <a:pt x="0" y="199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51657" y="-6"/>
              <a:ext cx="479990" cy="44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7224714" y="4888204"/>
            <a:ext cx="783564" cy="727831"/>
            <a:chOff x="0" y="-5"/>
            <a:chExt cx="783328" cy="727942"/>
          </a:xfrm>
        </p:grpSpPr>
        <p:sp>
          <p:nvSpPr>
            <p:cNvPr id="138" name="Shape 138"/>
            <p:cNvSpPr/>
            <p:nvPr/>
          </p:nvSpPr>
          <p:spPr>
            <a:xfrm>
              <a:off x="-1" y="380008"/>
              <a:ext cx="783330" cy="34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19922"/>
                  </a:moveTo>
                  <a:cubicBezTo>
                    <a:pt x="931" y="7898"/>
                    <a:pt x="5862" y="-670"/>
                    <a:pt x="11442" y="41"/>
                  </a:cubicBezTo>
                  <a:cubicBezTo>
                    <a:pt x="16702" y="711"/>
                    <a:pt x="20983" y="9516"/>
                    <a:pt x="21600" y="20930"/>
                  </a:cubicBezTo>
                  <a:lnTo>
                    <a:pt x="0" y="199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51657" y="-6"/>
              <a:ext cx="479989" cy="446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41" name="Shape 141"/>
          <p:cNvSpPr/>
          <p:nvPr/>
        </p:nvSpPr>
        <p:spPr>
          <a:xfrm>
            <a:off x="6653490" y="4102829"/>
            <a:ext cx="984432" cy="112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650" y="8496"/>
                  <a:pt x="9850" y="1296"/>
                  <a:pt x="21600" y="0"/>
                </a:cubicBezTo>
              </a:path>
            </a:pathLst>
          </a:custGeom>
          <a:ln w="38100">
            <a:solidFill>
              <a:srgbClr val="A7A7A7"/>
            </a:solidFill>
            <a:custDash>
              <a:ds d="200000" sp="200000"/>
            </a:custDash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9791553" y="8200755"/>
            <a:ext cx="511935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20" tIns="45720" rIns="45720" bIns="45720">
            <a:spAutoFit/>
          </a:bodyPr>
          <a:lstStyle/>
          <a:p>
            <a:pPr lvl="0"/>
            <a:r>
              <a:rPr lang="zh-CN" altLang="en-US" sz="2800" dirty="0" smtClean="0">
                <a:latin typeface="+mj-ea"/>
                <a:ea typeface="+mj-ea"/>
                <a:cs typeface="Arial"/>
                <a:sym typeface="Arial"/>
              </a:rPr>
              <a:t>老师</a:t>
            </a:r>
            <a:r>
              <a:rPr lang="zh-TW" altLang="en-US" sz="2800" dirty="0" smtClean="0">
                <a:latin typeface="+mj-ea"/>
                <a:ea typeface="+mj-ea"/>
                <a:cs typeface="Arial"/>
                <a:sym typeface="Arial"/>
              </a:rPr>
              <a:t>：</a:t>
            </a:r>
            <a:r>
              <a:rPr lang="zh-CN" altLang="en-US" sz="2800" dirty="0" smtClean="0">
                <a:latin typeface="+mj-ea"/>
                <a:ea typeface="+mj-ea"/>
                <a:cs typeface="Arial"/>
                <a:sym typeface="Arial"/>
              </a:rPr>
              <a:t>在同一份</a:t>
            </a:r>
            <a:r>
              <a:rPr lang="en-US" altLang="zh-CN" sz="2800" dirty="0" smtClean="0">
                <a:latin typeface="+mj-ea"/>
                <a:ea typeface="+mj-ea"/>
                <a:cs typeface="Arial"/>
                <a:sym typeface="Arial"/>
              </a:rPr>
              <a:t>PDF</a:t>
            </a:r>
            <a:r>
              <a:rPr lang="zh-CN" altLang="en-US" sz="2800" dirty="0" smtClean="0">
                <a:latin typeface="+mj-ea"/>
                <a:ea typeface="+mj-ea"/>
                <a:cs typeface="Arial"/>
                <a:sym typeface="Arial"/>
              </a:rPr>
              <a:t>上可方便</a:t>
            </a:r>
          </a:p>
          <a:p>
            <a:pPr lvl="0"/>
            <a:r>
              <a:rPr lang="zh-CN" altLang="en-US" sz="2800" dirty="0" smtClean="0">
                <a:latin typeface="+mj-ea"/>
                <a:ea typeface="+mj-ea"/>
                <a:cs typeface="Arial"/>
                <a:sym typeface="Arial"/>
              </a:rPr>
              <a:t>管理多位学生的注释笔记或作业</a:t>
            </a:r>
            <a:endParaRPr sz="2800" dirty="0"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Shape 143"/>
          <p:cNvSpPr/>
          <p:nvPr/>
        </p:nvSpPr>
        <p:spPr>
          <a:xfrm>
            <a:off x="1422023" y="8108422"/>
            <a:ext cx="547842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20" tIns="45720" rIns="45720" bIns="45720">
            <a:spAutoFit/>
          </a:bodyPr>
          <a:lstStyle/>
          <a:p>
            <a:pPr lvl="0"/>
            <a:r>
              <a:rPr lang="zh-CN" altLang="en-US" sz="2800" dirty="0" smtClean="0">
                <a:latin typeface="+mj-ea"/>
                <a:ea typeface="+mj-ea"/>
                <a:cs typeface="Arial"/>
                <a:sym typeface="Arial"/>
              </a:rPr>
              <a:t>学生</a:t>
            </a:r>
            <a:r>
              <a:rPr lang="zh-TW" altLang="en-US" sz="2800" dirty="0" smtClean="0">
                <a:latin typeface="+mj-ea"/>
                <a:ea typeface="+mj-ea"/>
                <a:cs typeface="Arial"/>
                <a:sym typeface="Arial"/>
              </a:rPr>
              <a:t>：</a:t>
            </a:r>
            <a:r>
              <a:rPr lang="zh-CN" altLang="en-US" sz="2800" dirty="0" smtClean="0">
                <a:latin typeface="+mj-ea"/>
                <a:ea typeface="+mj-ea"/>
                <a:cs typeface="Arial"/>
                <a:sym typeface="Arial"/>
              </a:rPr>
              <a:t>可实时看到老师标注的重点</a:t>
            </a:r>
            <a:endParaRPr lang="zh-TW" altLang="en-US" sz="2800" dirty="0"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54" name="Group 122"/>
          <p:cNvGrpSpPr/>
          <p:nvPr/>
        </p:nvGrpSpPr>
        <p:grpSpPr>
          <a:xfrm>
            <a:off x="2852357" y="5692846"/>
            <a:ext cx="1005189" cy="393767"/>
            <a:chOff x="0" y="-1"/>
            <a:chExt cx="1004885" cy="393827"/>
          </a:xfrm>
        </p:grpSpPr>
        <p:sp>
          <p:nvSpPr>
            <p:cNvPr id="55" name="Shape 120"/>
            <p:cNvSpPr/>
            <p:nvPr/>
          </p:nvSpPr>
          <p:spPr>
            <a:xfrm>
              <a:off x="0" y="-1"/>
              <a:ext cx="958716" cy="393827"/>
            </a:xfrm>
            <a:prstGeom prst="rect">
              <a:avLst/>
            </a:prstGeom>
            <a:gradFill flip="none" rotWithShape="1">
              <a:gsLst>
                <a:gs pos="0">
                  <a:srgbClr val="2A869F"/>
                </a:gs>
                <a:gs pos="80000">
                  <a:srgbClr val="37B1D1"/>
                </a:gs>
                <a:gs pos="100000">
                  <a:srgbClr val="34B3D5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" name="Shape 121"/>
            <p:cNvSpPr/>
            <p:nvPr/>
          </p:nvSpPr>
          <p:spPr>
            <a:xfrm>
              <a:off x="46168" y="-1"/>
              <a:ext cx="958717" cy="27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zh-CN" dirty="0"/>
                <a:t> </a:t>
              </a:r>
              <a:r>
                <a:rPr lang="zh-CN" altLang="en-US" dirty="0" smtClean="0"/>
                <a:t>     </a:t>
              </a:r>
              <a:r>
                <a:rPr lang="en-US" altLang="zh-CN" dirty="0" smtClean="0"/>
                <a:t>Stu</a:t>
              </a:r>
              <a:r>
                <a:rPr dirty="0" smtClean="0"/>
                <a:t> </a:t>
              </a:r>
              <a:endParaRPr dirty="0"/>
            </a:p>
          </p:txBody>
        </p:sp>
      </p:grpSp>
      <p:grpSp>
        <p:nvGrpSpPr>
          <p:cNvPr id="58" name="Group 122"/>
          <p:cNvGrpSpPr/>
          <p:nvPr/>
        </p:nvGrpSpPr>
        <p:grpSpPr>
          <a:xfrm>
            <a:off x="6176320" y="6086613"/>
            <a:ext cx="1005189" cy="393767"/>
            <a:chOff x="0" y="-1"/>
            <a:chExt cx="1004885" cy="393827"/>
          </a:xfrm>
        </p:grpSpPr>
        <p:sp>
          <p:nvSpPr>
            <p:cNvPr id="59" name="Shape 120"/>
            <p:cNvSpPr/>
            <p:nvPr/>
          </p:nvSpPr>
          <p:spPr>
            <a:xfrm>
              <a:off x="0" y="-1"/>
              <a:ext cx="958716" cy="393827"/>
            </a:xfrm>
            <a:prstGeom prst="rect">
              <a:avLst/>
            </a:prstGeom>
            <a:gradFill flip="none" rotWithShape="1">
              <a:gsLst>
                <a:gs pos="0">
                  <a:srgbClr val="2A869F"/>
                </a:gs>
                <a:gs pos="80000">
                  <a:srgbClr val="37B1D1"/>
                </a:gs>
                <a:gs pos="100000">
                  <a:srgbClr val="34B3D5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" name="Shape 121"/>
            <p:cNvSpPr/>
            <p:nvPr/>
          </p:nvSpPr>
          <p:spPr>
            <a:xfrm>
              <a:off x="46168" y="-1"/>
              <a:ext cx="958717" cy="27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zh-CN" dirty="0"/>
                <a:t> </a:t>
              </a:r>
              <a:r>
                <a:rPr lang="zh-CN" altLang="en-US" dirty="0" smtClean="0"/>
                <a:t>     </a:t>
              </a:r>
              <a:r>
                <a:rPr lang="en-US" altLang="zh-CN" dirty="0" smtClean="0"/>
                <a:t>Stu</a:t>
              </a:r>
              <a:r>
                <a:rPr dirty="0" smtClean="0"/>
                <a:t> </a:t>
              </a:r>
              <a:endParaRPr dirty="0"/>
            </a:p>
          </p:txBody>
        </p:sp>
      </p:grpSp>
      <p:grpSp>
        <p:nvGrpSpPr>
          <p:cNvPr id="61" name="Group 122"/>
          <p:cNvGrpSpPr/>
          <p:nvPr/>
        </p:nvGrpSpPr>
        <p:grpSpPr>
          <a:xfrm>
            <a:off x="6873822" y="6713602"/>
            <a:ext cx="1005189" cy="393767"/>
            <a:chOff x="0" y="-1"/>
            <a:chExt cx="1004885" cy="393827"/>
          </a:xfrm>
        </p:grpSpPr>
        <p:sp>
          <p:nvSpPr>
            <p:cNvPr id="62" name="Shape 120"/>
            <p:cNvSpPr/>
            <p:nvPr/>
          </p:nvSpPr>
          <p:spPr>
            <a:xfrm>
              <a:off x="0" y="-1"/>
              <a:ext cx="958716" cy="393827"/>
            </a:xfrm>
            <a:prstGeom prst="rect">
              <a:avLst/>
            </a:prstGeom>
            <a:gradFill flip="none" rotWithShape="1">
              <a:gsLst>
                <a:gs pos="0">
                  <a:srgbClr val="2A869F"/>
                </a:gs>
                <a:gs pos="80000">
                  <a:srgbClr val="37B1D1"/>
                </a:gs>
                <a:gs pos="100000">
                  <a:srgbClr val="34B3D5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" name="Shape 121"/>
            <p:cNvSpPr/>
            <p:nvPr/>
          </p:nvSpPr>
          <p:spPr>
            <a:xfrm>
              <a:off x="46168" y="-1"/>
              <a:ext cx="958717" cy="27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zh-CN" dirty="0"/>
                <a:t> </a:t>
              </a:r>
              <a:r>
                <a:rPr lang="zh-CN" altLang="en-US" dirty="0" smtClean="0"/>
                <a:t>     </a:t>
              </a:r>
              <a:r>
                <a:rPr lang="en-US" altLang="zh-CN" dirty="0" smtClean="0"/>
                <a:t>Stu</a:t>
              </a:r>
              <a:r>
                <a:rPr dirty="0" smtClean="0"/>
                <a:t> </a:t>
              </a:r>
              <a:endParaRPr dirty="0"/>
            </a:p>
          </p:txBody>
        </p:sp>
      </p:grpSp>
      <p:grpSp>
        <p:nvGrpSpPr>
          <p:cNvPr id="64" name="Group 122"/>
          <p:cNvGrpSpPr/>
          <p:nvPr/>
        </p:nvGrpSpPr>
        <p:grpSpPr>
          <a:xfrm>
            <a:off x="7135327" y="5553877"/>
            <a:ext cx="1005189" cy="393767"/>
            <a:chOff x="0" y="-1"/>
            <a:chExt cx="1004885" cy="393827"/>
          </a:xfrm>
        </p:grpSpPr>
        <p:sp>
          <p:nvSpPr>
            <p:cNvPr id="65" name="Shape 120"/>
            <p:cNvSpPr/>
            <p:nvPr/>
          </p:nvSpPr>
          <p:spPr>
            <a:xfrm>
              <a:off x="0" y="-1"/>
              <a:ext cx="958716" cy="393827"/>
            </a:xfrm>
            <a:prstGeom prst="rect">
              <a:avLst/>
            </a:prstGeom>
            <a:gradFill flip="none" rotWithShape="1">
              <a:gsLst>
                <a:gs pos="0">
                  <a:srgbClr val="2A869F"/>
                </a:gs>
                <a:gs pos="80000">
                  <a:srgbClr val="37B1D1"/>
                </a:gs>
                <a:gs pos="100000">
                  <a:srgbClr val="34B3D5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" name="Shape 121"/>
            <p:cNvSpPr/>
            <p:nvPr/>
          </p:nvSpPr>
          <p:spPr>
            <a:xfrm>
              <a:off x="46168" y="-1"/>
              <a:ext cx="958717" cy="27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zh-CN" dirty="0"/>
                <a:t> </a:t>
              </a:r>
              <a:r>
                <a:rPr lang="zh-CN" altLang="en-US" dirty="0" smtClean="0"/>
                <a:t>     </a:t>
              </a:r>
              <a:r>
                <a:rPr lang="en-US" altLang="zh-CN" dirty="0" smtClean="0"/>
                <a:t>Stu</a:t>
              </a:r>
              <a:r>
                <a:rPr dirty="0" smtClean="0"/>
                <a:t> </a:t>
              </a:r>
              <a:endParaRPr dirty="0"/>
            </a:p>
          </p:txBody>
        </p:sp>
      </p:grpSp>
      <p:grpSp>
        <p:nvGrpSpPr>
          <p:cNvPr id="67" name="Group 122"/>
          <p:cNvGrpSpPr/>
          <p:nvPr/>
        </p:nvGrpSpPr>
        <p:grpSpPr>
          <a:xfrm>
            <a:off x="3918368" y="5081747"/>
            <a:ext cx="1005189" cy="393767"/>
            <a:chOff x="0" y="-1"/>
            <a:chExt cx="1004885" cy="393827"/>
          </a:xfrm>
        </p:grpSpPr>
        <p:sp>
          <p:nvSpPr>
            <p:cNvPr id="68" name="Shape 120"/>
            <p:cNvSpPr/>
            <p:nvPr/>
          </p:nvSpPr>
          <p:spPr>
            <a:xfrm>
              <a:off x="0" y="-1"/>
              <a:ext cx="958716" cy="393827"/>
            </a:xfrm>
            <a:prstGeom prst="rect">
              <a:avLst/>
            </a:prstGeom>
            <a:gradFill flip="none" rotWithShape="1">
              <a:gsLst>
                <a:gs pos="0">
                  <a:srgbClr val="2A869F"/>
                </a:gs>
                <a:gs pos="80000">
                  <a:srgbClr val="37B1D1"/>
                </a:gs>
                <a:gs pos="100000">
                  <a:srgbClr val="34B3D5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" name="Shape 121"/>
            <p:cNvSpPr/>
            <p:nvPr/>
          </p:nvSpPr>
          <p:spPr>
            <a:xfrm>
              <a:off x="46168" y="-1"/>
              <a:ext cx="958717" cy="27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zh-CN" dirty="0"/>
                <a:t> </a:t>
              </a:r>
              <a:r>
                <a:rPr lang="zh-CN" altLang="en-US" dirty="0" smtClean="0"/>
                <a:t>     </a:t>
              </a:r>
              <a:r>
                <a:rPr lang="en-US" altLang="zh-CN" dirty="0" smtClean="0"/>
                <a:t>Stu</a:t>
              </a:r>
              <a:r>
                <a:rPr dirty="0" smtClean="0"/>
                <a:t> 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122200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1534067" y="4120017"/>
            <a:ext cx="11205891" cy="1686429"/>
          </a:xfrm>
          <a:prstGeom prst="rect">
            <a:avLst/>
          </a:prstGeom>
        </p:spPr>
        <p:txBody>
          <a:bodyPr vert="horz" lIns="149440" tIns="74720" rIns="149440" bIns="74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baseline="0">
                <a:solidFill>
                  <a:schemeClr val="accent1"/>
                </a:solidFill>
                <a:latin typeface="+mj-lt"/>
                <a:ea typeface="Noto Sans CJK TC Medium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6500" dirty="0">
                <a:solidFill>
                  <a:srgbClr val="00A098"/>
                </a:solidFill>
              </a:rPr>
              <a:t>    网页标注服务</a:t>
            </a:r>
            <a:r>
              <a:rPr kumimoji="1" lang="en-US" altLang="zh-TW" sz="6500" dirty="0">
                <a:solidFill>
                  <a:srgbClr val="00A098"/>
                </a:solidFill>
              </a:rPr>
              <a:t/>
            </a:r>
            <a:br>
              <a:rPr kumimoji="1" lang="en-US" altLang="zh-TW" sz="6500" dirty="0">
                <a:solidFill>
                  <a:srgbClr val="00A098"/>
                </a:solidFill>
              </a:rPr>
            </a:br>
            <a:endParaRPr kumimoji="1" lang="zh-TW" altLang="en-US" sz="6500" dirty="0">
              <a:solidFill>
                <a:srgbClr val="00A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0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1534067" y="3563358"/>
            <a:ext cx="10991402" cy="5468961"/>
          </a:xfrm>
          <a:prstGeom prst="rect">
            <a:avLst/>
          </a:prstGeom>
        </p:spPr>
        <p:txBody>
          <a:bodyPr vert="horz" lIns="149440" tIns="74720" rIns="149440" bIns="74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baseline="0">
                <a:solidFill>
                  <a:schemeClr val="accent1"/>
                </a:solidFill>
                <a:latin typeface="+mj-lt"/>
                <a:ea typeface="Noto Sans CJK TC Medium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Tx/>
              <a:buChar char="-"/>
            </a:pPr>
            <a:r>
              <a:rPr kumimoji="1" lang="en-US" altLang="en-US" sz="5400" dirty="0" smtClean="0">
                <a:solidFill>
                  <a:schemeClr val="tx1"/>
                </a:solidFill>
              </a:rPr>
              <a:t>不能记录网页重点内容</a:t>
            </a:r>
          </a:p>
          <a:p>
            <a:pPr marL="685800" indent="-685800">
              <a:buFontTx/>
              <a:buChar char="-"/>
            </a:pPr>
            <a:endParaRPr kumimoji="1" lang="en-US" altLang="en-US" sz="5400" dirty="0" smtClean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kumimoji="1" lang="zh-CN" altLang="en-US" sz="5400" dirty="0" smtClean="0">
                <a:solidFill>
                  <a:schemeClr val="tx1"/>
                </a:solidFill>
              </a:rPr>
              <a:t>网页</a:t>
            </a:r>
            <a:r>
              <a:rPr kumimoji="1" lang="zh-CN" altLang="en-US" sz="5400" dirty="0">
                <a:solidFill>
                  <a:schemeClr val="tx1"/>
                </a:solidFill>
              </a:rPr>
              <a:t>重点内容分享不便</a:t>
            </a:r>
            <a:endParaRPr kumimoji="1" lang="en-US" altLang="zh-CN" sz="54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kumimoji="1" lang="en-US" altLang="zh-CN" sz="54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kumimoji="1" lang="zh-CN" altLang="en-US" sz="5400" dirty="0">
                <a:solidFill>
                  <a:schemeClr val="tx1"/>
                </a:solidFill>
              </a:rPr>
              <a:t>收藏的网址查找不便 </a:t>
            </a:r>
            <a:endParaRPr kumimoji="1" lang="en-US" altLang="zh-CN" sz="5400" dirty="0" smtClean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kumimoji="1" lang="en-US" altLang="zh-CN" sz="5400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4067" y="1614083"/>
            <a:ext cx="42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>
                <a:solidFill>
                  <a:srgbClr val="00A098"/>
                </a:solidFill>
              </a:rPr>
              <a:t>问题</a:t>
            </a:r>
            <a:endParaRPr kumimoji="1" lang="zh-CN" altLang="en-US" sz="6000" dirty="0">
              <a:solidFill>
                <a:srgbClr val="00A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6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dan佈景主題">
  <a:themeElements>
    <a:clrScheme name="Kdan colors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kdan佈景主題" id="{963FF701-654E-6047-9C8E-10F74333504E}" vid="{DCD8C87C-79BD-AB4B-93CD-7ADA0D6A283F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Kdan colors">
    <a:dk1>
      <a:srgbClr val="000000"/>
    </a:dk1>
    <a:lt1>
      <a:srgbClr val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4752</TotalTime>
  <Words>121</Words>
  <Application>Microsoft Macintosh PowerPoint</Application>
  <PresentationFormat>自定义</PresentationFormat>
  <Paragraphs>69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kdan佈景主題</vt:lpstr>
      <vt:lpstr>Kdan云服务实践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jack zhang</cp:lastModifiedBy>
  <cp:revision>910</cp:revision>
  <dcterms:created xsi:type="dcterms:W3CDTF">2015-06-24T10:09:39Z</dcterms:created>
  <dcterms:modified xsi:type="dcterms:W3CDTF">2016-05-09T07:39:22Z</dcterms:modified>
</cp:coreProperties>
</file>