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70" r:id="rId8"/>
    <p:sldId id="269" r:id="rId9"/>
    <p:sldId id="258" r:id="rId10"/>
    <p:sldId id="259" r:id="rId11"/>
    <p:sldId id="271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3FF"/>
    <a:srgbClr val="FFA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水印)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水印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16/5/8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patch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iOS_devic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32501" y="775288"/>
            <a:ext cx="6477000" cy="766012"/>
          </a:xfrm>
        </p:spPr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应用版本之动态更新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7041" y="2252399"/>
            <a:ext cx="6477000" cy="700294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600" dirty="0" smtClean="0"/>
              <a:t>不是</a:t>
            </a:r>
            <a:r>
              <a:rPr lang="en-US" altLang="zh-CN" sz="3600" dirty="0" err="1"/>
              <a:t>JSPatch</a:t>
            </a:r>
            <a:endParaRPr kumimoji="1" lang="zh-CN" altLang="en-US" sz="36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632501" y="3027886"/>
            <a:ext cx="6477000" cy="700294"/>
          </a:xfrm>
          <a:prstGeom prst="rect">
            <a:avLst/>
          </a:prstGeo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600" dirty="0" smtClean="0"/>
              <a:t>不是</a:t>
            </a:r>
            <a:r>
              <a:rPr kumimoji="1" lang="en-US" altLang="zh-CN" sz="3600" dirty="0" err="1" smtClean="0"/>
              <a:t>Webview</a:t>
            </a:r>
            <a:endParaRPr kumimoji="1" lang="zh-CN" altLang="en-US" sz="3600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220145" y="3741331"/>
            <a:ext cx="6477000" cy="700294"/>
          </a:xfrm>
          <a:prstGeom prst="rect">
            <a:avLst/>
          </a:prstGeo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SzPct val="90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90000"/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dirty="0" smtClean="0"/>
              <a:t>是</a:t>
            </a:r>
            <a:r>
              <a:rPr lang="en-US" altLang="zh-CN" sz="3600" dirty="0" smtClean="0"/>
              <a:t>Native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366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57" y="613445"/>
            <a:ext cx="7313613" cy="821663"/>
          </a:xfrm>
        </p:spPr>
        <p:txBody>
          <a:bodyPr/>
          <a:lstStyle/>
          <a:p>
            <a:r>
              <a:rPr lang="en-US" altLang="zh-CN" dirty="0" err="1"/>
              <a:t>ZipArchive</a:t>
            </a:r>
            <a:r>
              <a:rPr lang="en-US" altLang="zh-CN" dirty="0"/>
              <a:t> </a:t>
            </a:r>
            <a:r>
              <a:rPr lang="en-US" altLang="zh-CN" dirty="0" err="1"/>
              <a:t>iOS</a:t>
            </a:r>
            <a:r>
              <a:rPr lang="zh-CN" altLang="en-US" dirty="0"/>
              <a:t>解压缩类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7" y="1880770"/>
            <a:ext cx="8191981" cy="29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457" y="613445"/>
            <a:ext cx="7313613" cy="821663"/>
          </a:xfrm>
        </p:spPr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dlopen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framework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400"/>
            <a:ext cx="7467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547463"/>
            <a:ext cx="7313613" cy="557736"/>
          </a:xfrm>
        </p:spPr>
        <p:txBody>
          <a:bodyPr/>
          <a:lstStyle/>
          <a:p>
            <a:r>
              <a:rPr lang="zh-CN" altLang="en-US" dirty="0" smtClean="0"/>
              <a:t>调用方式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90692"/>
            <a:ext cx="77470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05199"/>
            <a:ext cx="7290400" cy="323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033" y="313415"/>
            <a:ext cx="7313613" cy="560847"/>
          </a:xfrm>
        </p:spPr>
        <p:txBody>
          <a:bodyPr/>
          <a:lstStyle/>
          <a:p>
            <a:r>
              <a:rPr lang="zh-CN" altLang="en-US" dirty="0" smtClean="0"/>
              <a:t>调用结果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8" y="890767"/>
            <a:ext cx="2803980" cy="51518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22" y="844531"/>
            <a:ext cx="2790372" cy="51268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3600" y="6350770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D</a:t>
            </a:r>
            <a:r>
              <a:rPr kumimoji="1" lang="en-US" altLang="zh-CN" sz="2000" dirty="0" smtClean="0"/>
              <a:t>emo</a:t>
            </a:r>
            <a:r>
              <a:rPr kumimoji="1" lang="zh-CN" altLang="en-US" sz="2000" dirty="0" smtClean="0"/>
              <a:t>下载地址：</a:t>
            </a:r>
            <a:r>
              <a:rPr kumimoji="1" lang="en-US" altLang="zh-CN" sz="2000" dirty="0"/>
              <a:t>https://</a:t>
            </a:r>
            <a:r>
              <a:rPr kumimoji="1" lang="en-US" altLang="zh-CN" sz="2000" dirty="0" err="1"/>
              <a:t>github.com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Yuedevelopment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DyFramework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89792"/>
            <a:ext cx="7313613" cy="2009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sz="4800" dirty="0" smtClean="0"/>
              <a:t>谢谢大家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589792"/>
            <a:ext cx="7313613" cy="2009338"/>
          </a:xfrm>
        </p:spPr>
        <p:txBody>
          <a:bodyPr/>
          <a:lstStyle/>
          <a:p>
            <a:r>
              <a:rPr lang="en-US" altLang="zh-CN" dirty="0" err="1" smtClean="0"/>
              <a:t>JSPatch</a:t>
            </a:r>
            <a:r>
              <a:rPr lang="en-US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www.jspatch.com</a:t>
            </a:r>
            <a:endParaRPr lang="en-US" altLang="zh-CN" dirty="0" smtClean="0"/>
          </a:p>
          <a:p>
            <a:r>
              <a:rPr kumimoji="1" lang="en-US" altLang="zh-CN" dirty="0" err="1" smtClean="0"/>
              <a:t>WebView</a:t>
            </a:r>
            <a:r>
              <a:rPr kumimoji="1" lang="en-US" altLang="zh-CN" dirty="0" smtClean="0"/>
              <a:t> : </a:t>
            </a:r>
            <a:r>
              <a:rPr kumimoji="1" lang="zh-CN" altLang="en-US" dirty="0" smtClean="0"/>
              <a:t>网页部署方式</a:t>
            </a:r>
            <a:endParaRPr kumimoji="1" lang="en-US" altLang="zh-CN" dirty="0" smtClean="0"/>
          </a:p>
          <a:p>
            <a:r>
              <a:rPr lang="en-US" altLang="zh-CN" dirty="0" smtClean="0"/>
              <a:t>Native : </a:t>
            </a:r>
            <a:r>
              <a:rPr lang="zh-CN" altLang="en-US" dirty="0" smtClean="0"/>
              <a:t>原生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动态更新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0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制作</a:t>
            </a:r>
            <a:r>
              <a:rPr kumimoji="1" lang="en-US" altLang="zh-CN" dirty="0" smtClean="0"/>
              <a:t>framework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08" y="1437580"/>
            <a:ext cx="7158505" cy="50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2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6246" y="422764"/>
            <a:ext cx="7313613" cy="149797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添加我们要实现的功能类</a:t>
            </a:r>
            <a:endParaRPr lang="en-US" altLang="zh-CN" dirty="0" smtClean="0"/>
          </a:p>
          <a:p>
            <a:r>
              <a:rPr kumimoji="1" lang="zh-CN" altLang="en-US" dirty="0" smtClean="0"/>
              <a:t>添加开发的头文件</a:t>
            </a:r>
            <a:endParaRPr kumimoji="1"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6" y="2048910"/>
            <a:ext cx="7724417" cy="3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6246" y="422764"/>
            <a:ext cx="7313613" cy="149797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做成通用动态库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</a:t>
            </a:r>
            <a:r>
              <a:rPr lang="en-US" altLang="zh-CN" dirty="0"/>
              <a:t>Aggregate Target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37" y="1904247"/>
            <a:ext cx="6132133" cy="435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6246" y="422764"/>
            <a:ext cx="7313613" cy="149797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添加</a:t>
            </a:r>
            <a:r>
              <a:rPr lang="en-US" altLang="zh-CN" dirty="0"/>
              <a:t>Run </a:t>
            </a:r>
            <a:r>
              <a:rPr lang="en-US" altLang="zh-CN" dirty="0" smtClean="0"/>
              <a:t>Script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添加一段脚步，目的是生成模拟器和真机合并的</a:t>
            </a:r>
            <a:r>
              <a:rPr kumimoji="1" lang="en-US" altLang="zh-CN" dirty="0" smtClean="0"/>
              <a:t>framework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6" y="1920742"/>
            <a:ext cx="7549897" cy="442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61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6246" y="422764"/>
            <a:ext cx="7313613" cy="150720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选择我们新建的</a:t>
            </a:r>
            <a:r>
              <a:rPr lang="en-US" altLang="zh-CN" dirty="0"/>
              <a:t>Aggregate</a:t>
            </a:r>
            <a:r>
              <a:rPr kumimoji="1" lang="zh-CN" altLang="en-US" dirty="0" smtClean="0"/>
              <a:t>打包生成</a:t>
            </a:r>
            <a:r>
              <a:rPr kumimoji="1" lang="en-US" altLang="zh-CN" dirty="0" smtClean="0"/>
              <a:t>framework</a:t>
            </a:r>
          </a:p>
          <a:p>
            <a:r>
              <a:rPr lang="zh-CN" altLang="en-US" dirty="0" smtClean="0"/>
              <a:t>打包成功后会自动弹出打包文件夹（脚步作用）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29972"/>
            <a:ext cx="5409169" cy="456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7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6246" y="422763"/>
            <a:ext cx="7313613" cy="53176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设置</a:t>
            </a:r>
            <a:r>
              <a:rPr lang="en-US" altLang="zh-CN" dirty="0" smtClean="0"/>
              <a:t>Architecture:</a:t>
            </a:r>
            <a:endParaRPr kumimoji="1" lang="en-US" altLang="zh-CN" dirty="0" smtClean="0"/>
          </a:p>
          <a:p>
            <a:r>
              <a:rPr lang="hr-HR" altLang="zh-CN" dirty="0" smtClean="0"/>
              <a:t>armv6</a:t>
            </a:r>
            <a:r>
              <a:rPr lang="zh-CN" altLang="hr-HR" dirty="0"/>
              <a:t>：</a:t>
            </a:r>
            <a:r>
              <a:rPr lang="hr-HR" altLang="zh-CN" dirty="0"/>
              <a:t>iPhone 2G/3G</a:t>
            </a:r>
            <a:r>
              <a:rPr lang="zh-CN" altLang="hr-HR" dirty="0"/>
              <a:t>，</a:t>
            </a:r>
            <a:r>
              <a:rPr lang="hr-HR" altLang="zh-CN" dirty="0"/>
              <a:t>iPod 1G/2G </a:t>
            </a:r>
            <a:endParaRPr lang="hr-HR" altLang="zh-CN" dirty="0" smtClean="0"/>
          </a:p>
          <a:p>
            <a:r>
              <a:rPr lang="hr-HR" altLang="zh-CN" dirty="0"/>
              <a:t>armv7</a:t>
            </a:r>
            <a:r>
              <a:rPr lang="zh-CN" altLang="hr-HR" dirty="0"/>
              <a:t>：</a:t>
            </a:r>
            <a:r>
              <a:rPr lang="hr-HR" altLang="zh-CN" dirty="0"/>
              <a:t>iPhone 3GS/4/4s</a:t>
            </a:r>
            <a:r>
              <a:rPr lang="zh-CN" altLang="hr-HR" dirty="0"/>
              <a:t>，</a:t>
            </a:r>
            <a:r>
              <a:rPr lang="hr-HR" altLang="zh-CN" dirty="0"/>
              <a:t>iPod 3G/4G</a:t>
            </a:r>
            <a:r>
              <a:rPr lang="zh-CN" altLang="hr-HR" dirty="0"/>
              <a:t>，</a:t>
            </a:r>
            <a:r>
              <a:rPr lang="hr-HR" altLang="zh-CN" dirty="0"/>
              <a:t>iPad 1G/2G/</a:t>
            </a:r>
            <a:r>
              <a:rPr lang="hr-HR" altLang="zh-CN" dirty="0" smtClean="0"/>
              <a:t>3G</a:t>
            </a:r>
          </a:p>
          <a:p>
            <a:r>
              <a:rPr lang="it-IT" altLang="zh-CN" dirty="0"/>
              <a:t>armv7s</a:t>
            </a:r>
            <a:r>
              <a:rPr lang="zh-CN" altLang="it-IT" dirty="0"/>
              <a:t>：</a:t>
            </a:r>
            <a:r>
              <a:rPr lang="it-IT" altLang="zh-CN" dirty="0"/>
              <a:t>iPhone5, iPod5 </a:t>
            </a:r>
            <a:r>
              <a:rPr lang="it-IT" altLang="zh-CN" dirty="0" err="1" smtClean="0"/>
              <a:t>iPhone</a:t>
            </a:r>
            <a:r>
              <a:rPr lang="en-US" altLang="zh-CN" dirty="0" smtClean="0"/>
              <a:t>5c</a:t>
            </a:r>
          </a:p>
          <a:p>
            <a:r>
              <a:rPr lang="it-IT" altLang="zh-CN" dirty="0"/>
              <a:t>arm64</a:t>
            </a:r>
            <a:r>
              <a:rPr lang="zh-CN" altLang="it-IT" dirty="0"/>
              <a:t>：</a:t>
            </a:r>
            <a:r>
              <a:rPr lang="it-IT" altLang="zh-CN" dirty="0" smtClean="0"/>
              <a:t>iPhone5s</a:t>
            </a:r>
            <a:r>
              <a:rPr lang="zh-CN" altLang="en-US" dirty="0" smtClean="0"/>
              <a:t> 后面的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所有产品</a:t>
            </a:r>
            <a:endParaRPr lang="en-US" altLang="zh-CN" dirty="0" smtClean="0"/>
          </a:p>
          <a:p>
            <a:r>
              <a:rPr kumimoji="1" lang="zh-CN" altLang="en-US" dirty="0" smtClean="0"/>
              <a:t>最新列表：</a:t>
            </a:r>
            <a:r>
              <a:rPr kumimoji="1" lang="en-US" altLang="zh-CN" dirty="0">
                <a:hlinkClick r:id="rId2"/>
              </a:rPr>
              <a:t>https://en.wikipedia.org/wiki/</a:t>
            </a:r>
            <a:r>
              <a:rPr kumimoji="1" lang="en-US" altLang="zh-CN" dirty="0" smtClean="0">
                <a:hlinkClick r:id="rId2"/>
              </a:rPr>
              <a:t>List_of_iOS_devices</a:t>
            </a:r>
            <a:endParaRPr kumimoji="1" lang="en-US" altLang="zh-CN" dirty="0" smtClean="0"/>
          </a:p>
          <a:p>
            <a:r>
              <a:rPr kumimoji="1" lang="zh-CN" altLang="en-US" dirty="0" smtClean="0"/>
              <a:t>判断</a:t>
            </a:r>
            <a:r>
              <a:rPr kumimoji="1" lang="en-US" altLang="zh-CN" dirty="0" err="1" smtClean="0"/>
              <a:t>lib</a:t>
            </a:r>
            <a:r>
              <a:rPr kumimoji="1" lang="en-US" altLang="en-US" dirty="0" err="1" smtClean="0"/>
              <a:t>支持哪些库</a:t>
            </a:r>
            <a:r>
              <a:rPr kumimoji="1" lang="en-US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lipo</a:t>
            </a:r>
            <a:r>
              <a:rPr lang="en-US" altLang="zh-CN" dirty="0"/>
              <a:t> -info ./</a:t>
            </a:r>
            <a:r>
              <a:rPr lang="en-US" altLang="zh-CN" dirty="0" err="1"/>
              <a:t>MyFramework.framework</a:t>
            </a:r>
            <a:r>
              <a:rPr lang="en-US" altLang="zh-CN" dirty="0"/>
              <a:t>/</a:t>
            </a:r>
            <a:r>
              <a:rPr lang="en-US" altLang="zh-CN" dirty="0" err="1"/>
              <a:t>MyFramework</a:t>
            </a:r>
            <a:r>
              <a:rPr lang="en-US" altLang="zh-CN" dirty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0441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73234"/>
            <a:ext cx="7313613" cy="51795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void * </a:t>
            </a:r>
            <a:r>
              <a:rPr lang="en-US" altLang="zh-CN" dirty="0" err="1"/>
              <a:t>dlopen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 * __path, </a:t>
            </a:r>
            <a:r>
              <a:rPr lang="en-US" altLang="zh-CN" dirty="0" err="1"/>
              <a:t>int</a:t>
            </a:r>
            <a:r>
              <a:rPr lang="en-US" altLang="zh-CN" dirty="0"/>
              <a:t> __mode)</a:t>
            </a:r>
            <a:r>
              <a:rPr lang="en-US" altLang="zh-CN" dirty="0" smtClean="0"/>
              <a:t>;</a:t>
            </a:r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语言方法</a:t>
            </a:r>
            <a:endParaRPr kumimoji="1"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 err="1"/>
              <a:t>dlopen</a:t>
            </a:r>
            <a:r>
              <a:rPr lang="zh-CN" altLang="en-US" dirty="0"/>
              <a:t>的（）函数以指定模式打开指定的动态连接库文件，并返回一个句柄给调用进程。通过这个句柄来使用库中的函数和类。使用</a:t>
            </a:r>
            <a:r>
              <a:rPr lang="en-US" altLang="zh-CN" dirty="0" err="1"/>
              <a:t>dlclose</a:t>
            </a:r>
            <a:r>
              <a:rPr lang="en-US" altLang="zh-CN" dirty="0"/>
              <a:t>  </a:t>
            </a:r>
            <a:r>
              <a:rPr lang="zh-CN" altLang="en-US" dirty="0" smtClean="0"/>
              <a:t>（</a:t>
            </a:r>
            <a:r>
              <a:rPr lang="zh-CN" altLang="en-US" dirty="0"/>
              <a:t>）来卸载打开的库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:</a:t>
            </a:r>
            <a:r>
              <a:rPr lang="zh-CN" altLang="en-US" dirty="0" smtClean="0"/>
              <a:t>动态链接库所在沙盒地址</a:t>
            </a:r>
            <a:endParaRPr lang="en-US" altLang="zh-CN" dirty="0" smtClean="0"/>
          </a:p>
          <a:p>
            <a:r>
              <a:rPr lang="en-US" altLang="zh-CN" dirty="0" smtClean="0"/>
              <a:t>Mode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.RTLD_LAZY </a:t>
            </a:r>
            <a:r>
              <a:rPr lang="zh-CN" altLang="en-US" dirty="0"/>
              <a:t>暂缓决定，等有需要时再解出符号</a:t>
            </a:r>
          </a:p>
          <a:p>
            <a:r>
              <a:rPr lang="zh-CN" altLang="en-US" dirty="0" smtClean="0"/>
              <a:t>2</a:t>
            </a:r>
            <a:r>
              <a:rPr lang="en-US" altLang="zh-CN" dirty="0" smtClean="0"/>
              <a:t>.RTLD_NOW </a:t>
            </a:r>
            <a:r>
              <a:rPr lang="zh-CN" altLang="en-US" dirty="0"/>
              <a:t>立即决定，返回前解除所有未决定的符号。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5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墨水池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墨水池.thmx</Template>
  <TotalTime>750</TotalTime>
  <Words>195</Words>
  <Application>Microsoft Macintosh PowerPoint</Application>
  <PresentationFormat>全屏显示(4:3)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墨水池</vt:lpstr>
      <vt:lpstr>iOS应用版本之动态更新</vt:lpstr>
      <vt:lpstr>PowerPoint 演示文稿</vt:lpstr>
      <vt:lpstr>制作framework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iOS应用版本之动态更新</dc:title>
  <dc:creator>yue he</dc:creator>
  <cp:lastModifiedBy>yue he</cp:lastModifiedBy>
  <cp:revision>133</cp:revision>
  <dcterms:created xsi:type="dcterms:W3CDTF">2016-05-07T13:31:21Z</dcterms:created>
  <dcterms:modified xsi:type="dcterms:W3CDTF">2016-05-08T02:07:36Z</dcterms:modified>
</cp:coreProperties>
</file>