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3/7/2017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33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3/7/2017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89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50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825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540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3/7/2017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324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3/7/2017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324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977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31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3/7/2017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47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3/7/2017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3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3/7/2017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82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3/7/2017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13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3/7/2017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08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3/7/2017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791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3/7/2017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12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3/7/2017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919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Research Methods in Demography Presentation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cap="none" dirty="0" smtClean="0">
                <a:latin typeface="Times New Roman" panose="02020603050405020304" pitchFamily="18" charset="0"/>
                <a:cs typeface="Times New Roman" panose="02020603050405020304" pitchFamily="18" charset="0"/>
              </a:rPr>
              <a:t>Rachel Kulikoff</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03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Introduction and Premise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189" y="2356834"/>
            <a:ext cx="8873178" cy="3662966"/>
          </a:xfrm>
        </p:spPr>
        <p:txBody>
          <a:bodyPr>
            <a:normAutofit/>
          </a:bodyPr>
          <a:lstStyle/>
          <a:p>
            <a:r>
              <a:rPr lang="en-US" sz="2000" dirty="0" smtClean="0">
                <a:latin typeface="Times New Roman" panose="02020603050405020304" pitchFamily="18" charset="0"/>
                <a:cs typeface="Times New Roman" panose="02020603050405020304" pitchFamily="18" charset="0"/>
              </a:rPr>
              <a:t>Data quality is poor in years of natural disaster or war</a:t>
            </a:r>
          </a:p>
          <a:p>
            <a:r>
              <a:rPr lang="en-US" sz="2000" dirty="0" smtClean="0">
                <a:latin typeface="Times New Roman" panose="02020603050405020304" pitchFamily="18" charset="0"/>
                <a:cs typeface="Times New Roman" panose="02020603050405020304" pitchFamily="18" charset="0"/>
              </a:rPr>
              <a:t>In addition to directly modeling mortality through IHME’s model life table system, for those years with “mortality shocks,” deaths are manually added from databases and news sources at the end of the modeling process</a:t>
            </a:r>
          </a:p>
          <a:p>
            <a:r>
              <a:rPr lang="en-US" sz="2000" dirty="0" smtClean="0">
                <a:latin typeface="Times New Roman" panose="02020603050405020304" pitchFamily="18" charset="0"/>
                <a:cs typeface="Times New Roman" panose="02020603050405020304" pitchFamily="18" charset="0"/>
              </a:rPr>
              <a:t>Used Haiti as a case study because it would be obvious if something went wrong…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29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Steps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189" y="2356834"/>
            <a:ext cx="8873178" cy="3979572"/>
          </a:xfrm>
        </p:spPr>
        <p:txBody>
          <a:bodyPr>
            <a:normAutofit/>
          </a:bodyPr>
          <a:lstStyle/>
          <a:p>
            <a:r>
              <a:rPr lang="en-US" sz="2000" dirty="0" smtClean="0">
                <a:latin typeface="Times New Roman" panose="02020603050405020304" pitchFamily="18" charset="0"/>
                <a:cs typeface="Times New Roman" panose="02020603050405020304" pitchFamily="18" charset="0"/>
              </a:rPr>
              <a:t>Inputs: a shock-free life table, death numbers, and deaths due to shocks</a:t>
            </a:r>
          </a:p>
          <a:p>
            <a:r>
              <a:rPr lang="en-US" sz="2000" dirty="0" smtClean="0">
                <a:latin typeface="Times New Roman" panose="02020603050405020304" pitchFamily="18" charset="0"/>
                <a:cs typeface="Times New Roman" panose="02020603050405020304" pitchFamily="18" charset="0"/>
              </a:rPr>
              <a:t>Could just calculate a with-shock mx using with-shock death numbers over population </a:t>
            </a:r>
          </a:p>
          <a:p>
            <a:pPr lvl="1"/>
            <a:r>
              <a:rPr lang="en-US" dirty="0" smtClean="0">
                <a:latin typeface="Times New Roman" panose="02020603050405020304" pitchFamily="18" charset="0"/>
                <a:cs typeface="Times New Roman" panose="02020603050405020304" pitchFamily="18" charset="0"/>
              </a:rPr>
              <a:t>Problems: want to do this without population</a:t>
            </a:r>
          </a:p>
          <a:p>
            <a:pPr lvl="1"/>
            <a:r>
              <a:rPr lang="en-US" dirty="0" smtClean="0">
                <a:latin typeface="Times New Roman" panose="02020603050405020304" pitchFamily="18" charset="0"/>
                <a:cs typeface="Times New Roman" panose="02020603050405020304" pitchFamily="18" charset="0"/>
              </a:rPr>
              <a:t>Death numbers and populations are only specific to the 95 + age group while the life table goes to 110+ </a:t>
            </a:r>
          </a:p>
          <a:p>
            <a:r>
              <a:rPr lang="en-US" sz="2000" dirty="0" smtClean="0">
                <a:latin typeface="Times New Roman" panose="02020603050405020304" pitchFamily="18" charset="0"/>
                <a:cs typeface="Times New Roman" panose="02020603050405020304" pitchFamily="18" charset="0"/>
              </a:rPr>
              <a:t>Instead, create </a:t>
            </a:r>
            <a:r>
              <a:rPr lang="en-US" sz="2000" dirty="0">
                <a:latin typeface="Times New Roman" panose="02020603050405020304" pitchFamily="18" charset="0"/>
                <a:cs typeface="Times New Roman" panose="02020603050405020304" pitchFamily="18" charset="0"/>
              </a:rPr>
              <a:t>a scalar that is </a:t>
            </a:r>
            <a:r>
              <a:rPr lang="en-US" sz="2000" dirty="0" err="1" smtClean="0">
                <a:latin typeface="Times New Roman" panose="02020603050405020304" pitchFamily="18" charset="0"/>
                <a:cs typeface="Times New Roman" panose="02020603050405020304" pitchFamily="18" charset="0"/>
              </a:rPr>
              <a:t>shocks+deaths</a:t>
            </a:r>
            <a:r>
              <a:rPr lang="en-US" sz="2000" dirty="0" smtClean="0">
                <a:latin typeface="Times New Roman" panose="02020603050405020304" pitchFamily="18" charset="0"/>
                <a:cs typeface="Times New Roman" panose="02020603050405020304" pitchFamily="18" charset="0"/>
              </a:rPr>
              <a:t>/deaths. Multiplying this by with non-shock mx will give you the with shock mx</a:t>
            </a:r>
          </a:p>
          <a:p>
            <a:r>
              <a:rPr lang="en-US" sz="2000" dirty="0" smtClean="0">
                <a:latin typeface="Times New Roman" panose="02020603050405020304" pitchFamily="18" charset="0"/>
                <a:cs typeface="Times New Roman" panose="02020603050405020304" pitchFamily="18" charset="0"/>
              </a:rPr>
              <a:t>This way, I can apply the scalar for the 95+ age group to the mx values for 95-99, 100-104, 105-109 and 110+</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01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Directions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189" y="2356834"/>
            <a:ext cx="8873178" cy="3662966"/>
          </a:xfrm>
        </p:spPr>
        <p:txBody>
          <a:bodyPr>
            <a:normAutofit/>
          </a:bodyPr>
          <a:lstStyle/>
          <a:p>
            <a:r>
              <a:rPr lang="en-US" sz="2000" dirty="0" smtClean="0">
                <a:latin typeface="Times New Roman" panose="02020603050405020304" pitchFamily="18" charset="0"/>
                <a:cs typeface="Times New Roman" panose="02020603050405020304" pitchFamily="18" charset="0"/>
              </a:rPr>
              <a:t>Currently, ax is not changing when shocks are being added. This is incorrect but using ax graduation methodology also gives unreasonable values</a:t>
            </a:r>
          </a:p>
          <a:p>
            <a:r>
              <a:rPr lang="en-US" sz="2000" dirty="0" smtClean="0">
                <a:latin typeface="Times New Roman" panose="02020603050405020304" pitchFamily="18" charset="0"/>
                <a:cs typeface="Times New Roman" panose="02020603050405020304" pitchFamily="18" charset="0"/>
              </a:rPr>
              <a:t>Want to look in to how to incorporate changing/modeling ax into the model</a:t>
            </a:r>
          </a:p>
        </p:txBody>
      </p:sp>
    </p:spTree>
    <p:extLst>
      <p:ext uri="{BB962C8B-B14F-4D97-AF65-F5344CB8AC3E}">
        <p14:creationId xmlns:p14="http://schemas.microsoft.com/office/powerpoint/2010/main" val="254872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08" y="741848"/>
            <a:ext cx="8761413" cy="706964"/>
          </a:xfrm>
        </p:spPr>
        <p:txBody>
          <a:bodyPr/>
          <a:lstStyle/>
          <a:p>
            <a:r>
              <a:rPr lang="en-US" dirty="0" smtClean="0"/>
              <a:t>Some results</a:t>
            </a:r>
            <a:endParaRPr lang="en-US" dirty="0"/>
          </a:p>
        </p:txBody>
      </p:sp>
      <p:pic>
        <p:nvPicPr>
          <p:cNvPr id="4" name="Content Placeholder 3"/>
          <p:cNvPicPr>
            <a:picLocks noGrp="1" noChangeAspect="1"/>
          </p:cNvPicPr>
          <p:nvPr>
            <p:ph idx="1"/>
          </p:nvPr>
        </p:nvPicPr>
        <p:blipFill>
          <a:blip r:embed="rId2"/>
          <a:stretch>
            <a:fillRect/>
          </a:stretch>
        </p:blipFill>
        <p:spPr>
          <a:xfrm>
            <a:off x="2107988" y="1686848"/>
            <a:ext cx="7692833" cy="5171152"/>
          </a:xfrm>
          <a:prstGeom prst="rect">
            <a:avLst/>
          </a:prstGeom>
        </p:spPr>
      </p:pic>
    </p:spTree>
    <p:extLst>
      <p:ext uri="{BB962C8B-B14F-4D97-AF65-F5344CB8AC3E}">
        <p14:creationId xmlns:p14="http://schemas.microsoft.com/office/powerpoint/2010/main" val="406444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6567" y="531454"/>
            <a:ext cx="8572500" cy="5743575"/>
          </a:xfrm>
          <a:prstGeom prst="rect">
            <a:avLst/>
          </a:prstGeom>
        </p:spPr>
      </p:pic>
    </p:spTree>
    <p:extLst>
      <p:ext uri="{BB962C8B-B14F-4D97-AF65-F5344CB8AC3E}">
        <p14:creationId xmlns:p14="http://schemas.microsoft.com/office/powerpoint/2010/main" val="98698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21</TotalTime>
  <Words>223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 Boardroom</vt:lpstr>
      <vt:lpstr>Research Methods in Demography Presentation</vt:lpstr>
      <vt:lpstr>Project Introduction and Premise</vt:lpstr>
      <vt:lpstr>Project Steps</vt:lpstr>
      <vt:lpstr>Future Directions</vt:lpstr>
      <vt:lpstr>Some results</vt:lpstr>
      <vt:lpstr>PowerPoint Presentation</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Demography Presentation</dc:title>
  <dc:creator>Rachel Kulikoff</dc:creator>
  <cp:lastModifiedBy>Rachel Kulikoff</cp:lastModifiedBy>
  <cp:revision>6</cp:revision>
  <dcterms:created xsi:type="dcterms:W3CDTF">2017-03-07T22:55:55Z</dcterms:created>
  <dcterms:modified xsi:type="dcterms:W3CDTF">2017-03-07T23:17:00Z</dcterms:modified>
</cp:coreProperties>
</file>