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demog.berkeley.edu/monicah/stable/" TargetMode="External"/><Relationship Id="rId4" Type="http://schemas.openxmlformats.org/officeDocument/2006/relationships/hyperlink" Target="http://shiny.demog.berkeley.edu/monicah/Frenc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gallery/faithfu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Visualization with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framework for R</a:t>
            </a:r>
          </a:p>
          <a:p>
            <a:r>
              <a:rPr lang="en-US" dirty="0" smtClean="0"/>
              <a:t>Can build interactive web applications without knowledge of CSS, HTML, JavaScript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Easy to take visualizations made in R and make them interactive and deploy to the web</a:t>
            </a:r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http://shiny.rstudio.com/gallery/faithful.html</a:t>
            </a:r>
            <a:endParaRPr lang="en-US" dirty="0"/>
          </a:p>
          <a:p>
            <a:r>
              <a:rPr lang="en-US" dirty="0" smtClean="0">
                <a:hlinkClick r:id="rId3"/>
              </a:rPr>
              <a:t>http://shiny.demog.berkeley.edu/monicah/stable/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http://shiny.demog.berkeley.edu/monicah/French/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help online!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1489622"/>
            <a:ext cx="8327468" cy="49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layout of 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pieces: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server.R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The code needed to build the visualizations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ui.R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User interface: the code needed to determine the layout of the app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7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layout of 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interface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40" y="2705894"/>
            <a:ext cx="8432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layout of 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</a:t>
            </a:r>
            <a:r>
              <a:rPr lang="en-US" dirty="0" err="1" smtClean="0"/>
              <a:t>erver.R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70" y="2150110"/>
            <a:ext cx="6683697" cy="4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server.R</a:t>
            </a:r>
            <a:r>
              <a:rPr lang="en-US" dirty="0" smtClean="0"/>
              <a:t>, </a:t>
            </a:r>
            <a:r>
              <a:rPr lang="en-US" dirty="0" err="1" smtClean="0"/>
              <a:t>ui.R</a:t>
            </a:r>
            <a:r>
              <a:rPr lang="en-US" dirty="0" smtClean="0"/>
              <a:t> and data in one folder</a:t>
            </a:r>
          </a:p>
          <a:p>
            <a:endParaRPr lang="en-US" dirty="0" smtClean="0"/>
          </a:p>
          <a:p>
            <a:r>
              <a:rPr lang="en-US" dirty="0" smtClean="0"/>
              <a:t>Host through </a:t>
            </a:r>
            <a:r>
              <a:rPr lang="en-US" dirty="0" err="1" smtClean="0"/>
              <a:t>RStudio</a:t>
            </a:r>
            <a:r>
              <a:rPr lang="en-US" dirty="0" smtClean="0"/>
              <a:t> cloud:</a:t>
            </a:r>
          </a:p>
          <a:p>
            <a:pPr lvl="1"/>
            <a:r>
              <a:rPr lang="en-US" dirty="0" smtClean="0"/>
              <a:t>Get account at </a:t>
            </a:r>
            <a:r>
              <a:rPr lang="en-US" dirty="0" err="1" smtClean="0"/>
              <a:t>shinyapps.io</a:t>
            </a:r>
            <a:endParaRPr lang="en-US" dirty="0" smtClean="0"/>
          </a:p>
          <a:p>
            <a:pPr lvl="1"/>
            <a:r>
              <a:rPr lang="en-US" dirty="0" smtClean="0"/>
              <a:t>Run app through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Publish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97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137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Introduction to Visualization with Shiny</vt:lpstr>
      <vt:lpstr>What is Shiny?</vt:lpstr>
      <vt:lpstr>Examples</vt:lpstr>
      <vt:lpstr>A lot of help online!</vt:lpstr>
      <vt:lpstr>The basic layout of a Shiny App</vt:lpstr>
      <vt:lpstr>The basic layout of a Shiny App</vt:lpstr>
      <vt:lpstr>The basic layout of a Shiny App</vt:lpstr>
      <vt:lpstr>How to deploy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 with Shiny</dc:title>
  <dc:creator>Monica Alexander</dc:creator>
  <cp:lastModifiedBy>Monica Alexander</cp:lastModifiedBy>
  <cp:revision>9</cp:revision>
  <dcterms:created xsi:type="dcterms:W3CDTF">2016-08-31T06:51:08Z</dcterms:created>
  <dcterms:modified xsi:type="dcterms:W3CDTF">2016-08-31T08:32:33Z</dcterms:modified>
</cp:coreProperties>
</file>