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18" indent="-274318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18" indent="-274318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685800" indent="-228600">
              <a:buFontTx/>
              <a:defRPr b="1" sz="2400"/>
            </a:lvl2pPr>
            <a:lvl3pPr marL="1188718" indent="-274318">
              <a:buFontTx/>
              <a:defRPr b="1" sz="2400"/>
            </a:lvl3pPr>
            <a:lvl4pPr marL="1676400" indent="-304800">
              <a:buFontTx/>
              <a:defRPr b="1" sz="2400"/>
            </a:lvl4pPr>
            <a:lvl5pPr marL="2133600" indent="-304800"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3" y="2057400"/>
            <a:ext cx="3932249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77" indent="-182877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twitter.com" TargetMode="External"/><Relationship Id="rId3" Type="http://schemas.openxmlformats.org/officeDocument/2006/relationships/hyperlink" Target="https://dev.twitter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hyperlink" Target="http://www.example.co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twitter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hyperlink" Target="https://dev.twitter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Twitter Application Authentication Steps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Start with Slide 1 to create a Twitter account if you do not have one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https://twitter.com</a:t>
            </a:r>
            <a:r>
              <a:t>)</a:t>
            </a:r>
          </a:p>
          <a:p>
            <a:pPr/>
            <a:r>
              <a:t>Start with Slide 7 to create your application if you already have a Twitter account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https://dev.twitter.com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826379" y="2640327"/>
            <a:ext cx="303790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EPC2016-Mainz-My_Initials</a:t>
            </a:r>
          </a:p>
        </p:txBody>
      </p:sp>
      <p:sp>
        <p:nvSpPr>
          <p:cNvPr id="150" name="Shape 150"/>
          <p:cNvSpPr/>
          <p:nvPr/>
        </p:nvSpPr>
        <p:spPr>
          <a:xfrm>
            <a:off x="1877178" y="3554729"/>
            <a:ext cx="331309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Test Application for EPC 2016 </a:t>
            </a:r>
          </a:p>
        </p:txBody>
      </p:sp>
      <p:sp>
        <p:nvSpPr>
          <p:cNvPr id="151" name="Shape 151"/>
          <p:cNvSpPr/>
          <p:nvPr/>
        </p:nvSpPr>
        <p:spPr>
          <a:xfrm>
            <a:off x="1877178" y="4469129"/>
            <a:ext cx="331309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http://www.example.com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242255" y="1823522"/>
            <a:ext cx="1758284" cy="209261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>
            <a:off x="5177959" y="1291260"/>
            <a:ext cx="1201011" cy="504969"/>
          </a:xfrm>
          <a:prstGeom prst="line">
            <a:avLst/>
          </a:prstGeom>
          <a:ln w="4127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6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9787" y="1260677"/>
            <a:ext cx="1216569" cy="55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2185"/>
            <a:ext cx="10972800" cy="685800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929250" y="3048505"/>
            <a:ext cx="1758285" cy="209261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931522" y="3378329"/>
            <a:ext cx="1899313" cy="262719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7653207" y="2497720"/>
            <a:ext cx="3188505" cy="1237612"/>
          </a:xfrm>
          <a:prstGeom prst="rect">
            <a:avLst/>
          </a:prstGeom>
          <a:ln w="222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7630838" y="2522103"/>
            <a:ext cx="3284040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Copy Consumer Key and Consumer Secret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Scroll down to generate tokens</a:t>
            </a:r>
          </a:p>
        </p:txBody>
      </p:sp>
      <p:pic>
        <p:nvPicPr>
          <p:cNvPr id="163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134" y="1253182"/>
            <a:ext cx="989281" cy="452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688" y="1345080"/>
            <a:ext cx="989282" cy="452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93192"/>
            <a:ext cx="12192000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856096" y="4189862"/>
            <a:ext cx="1692320" cy="300258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>
            <a:off x="3780428" y="3684892"/>
            <a:ext cx="1201011" cy="504969"/>
          </a:xfrm>
          <a:prstGeom prst="line">
            <a:avLst/>
          </a:prstGeom>
          <a:ln w="4127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988859" y="4421875"/>
            <a:ext cx="1897043" cy="1796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3305030" y="3712188"/>
            <a:ext cx="4105703" cy="17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264694" y="3324371"/>
            <a:ext cx="1758285" cy="209261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266967" y="3654195"/>
            <a:ext cx="1899314" cy="262719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3443782" y="3318678"/>
            <a:ext cx="4105703" cy="17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3141259" y="4765347"/>
            <a:ext cx="1897043" cy="1796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597617" y="234276"/>
            <a:ext cx="4105705" cy="17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7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4383"/>
            <a:ext cx="109728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624449" y="3316728"/>
            <a:ext cx="1758284" cy="209261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1626722" y="3646551"/>
            <a:ext cx="1899313" cy="262716"/>
          </a:xfrm>
          <a:prstGeom prst="rect">
            <a:avLst/>
          </a:prstGeom>
          <a:ln w="349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7706531" y="1413648"/>
            <a:ext cx="2989416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Copy Access Token and Access Token Secret</a:t>
            </a:r>
          </a:p>
        </p:txBody>
      </p:sp>
      <p:sp>
        <p:nvSpPr>
          <p:cNvPr id="181" name="Shape 181"/>
          <p:cNvSpPr/>
          <p:nvPr/>
        </p:nvSpPr>
        <p:spPr>
          <a:xfrm>
            <a:off x="7689783" y="1412634"/>
            <a:ext cx="3261815" cy="1015671"/>
          </a:xfrm>
          <a:prstGeom prst="rect">
            <a:avLst/>
          </a:prstGeom>
          <a:ln w="2222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82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560" y="295341"/>
            <a:ext cx="256850" cy="117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0360" y="295341"/>
            <a:ext cx="256850" cy="117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7160" y="333441"/>
            <a:ext cx="256850" cy="11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6.png"/>
          <p:cNvPicPr>
            <a:picLocks noChangeAspect="1"/>
          </p:cNvPicPr>
          <p:nvPr/>
        </p:nvPicPr>
        <p:blipFill>
          <a:blip r:embed="rId2">
            <a:extLst/>
          </a:blip>
          <a:srcRect l="1007" t="66253" r="42800" b="7059"/>
          <a:stretch>
            <a:fillRect/>
          </a:stretch>
        </p:blipFill>
        <p:spPr>
          <a:xfrm>
            <a:off x="3234515" y="2306471"/>
            <a:ext cx="6851182" cy="2033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9698" y="794049"/>
            <a:ext cx="1068215" cy="488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3999" y="1660606"/>
            <a:ext cx="2433632" cy="1113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9253180" y="327544"/>
            <a:ext cx="1214658" cy="395793"/>
          </a:xfrm>
          <a:prstGeom prst="rect">
            <a:avLst/>
          </a:prstGeom>
          <a:ln w="5397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7" name="Shape 117"/>
          <p:cNvSpPr/>
          <p:nvPr/>
        </p:nvSpPr>
        <p:spPr>
          <a:xfrm flipV="1">
            <a:off x="9860505" y="854688"/>
            <a:ext cx="7" cy="919523"/>
          </a:xfrm>
          <a:prstGeom prst="line">
            <a:avLst/>
          </a:prstGeom>
          <a:ln w="5397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4870496" y="1706882"/>
            <a:ext cx="209580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https://twitter.com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581934" y="2279175"/>
            <a:ext cx="1310191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652446" y="2267798"/>
            <a:ext cx="1310188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2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7999861" y="2841006"/>
            <a:ext cx="1310192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9121254" y="2829629"/>
            <a:ext cx="1310191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392908" y="1301079"/>
            <a:ext cx="1310188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2392907" y="1464853"/>
            <a:ext cx="1310188" cy="16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3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67352"/>
            <a:ext cx="12192000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9935571" y="232011"/>
            <a:ext cx="955349" cy="313902"/>
          </a:xfrm>
          <a:prstGeom prst="rect">
            <a:avLst/>
          </a:prstGeom>
          <a:ln w="5397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10501951" y="677267"/>
            <a:ext cx="7" cy="919523"/>
          </a:xfrm>
          <a:prstGeom prst="line">
            <a:avLst/>
          </a:prstGeom>
          <a:ln w="5397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9002690" y="2672081"/>
            <a:ext cx="79027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https://</a:t>
            </a:r>
          </a:p>
        </p:txBody>
      </p:sp>
      <p:sp>
        <p:nvSpPr>
          <p:cNvPr id="140" name="Shape 140"/>
          <p:cNvSpPr/>
          <p:nvPr/>
        </p:nvSpPr>
        <p:spPr>
          <a:xfrm>
            <a:off x="3973490" y="203543"/>
            <a:ext cx="22980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https://dev.twitter.com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6373505" y="4421873"/>
            <a:ext cx="1064530" cy="259307"/>
          </a:xfrm>
          <a:prstGeom prst="rect">
            <a:avLst/>
          </a:prstGeom>
          <a:ln w="53975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4" name="Shape 144"/>
          <p:cNvSpPr/>
          <p:nvPr/>
        </p:nvSpPr>
        <p:spPr>
          <a:xfrm flipH="1" flipV="1">
            <a:off x="7594978" y="4539581"/>
            <a:ext cx="1030414" cy="18773"/>
          </a:xfrm>
          <a:prstGeom prst="line">
            <a:avLst/>
          </a:prstGeom>
          <a:ln w="5397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