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  <p:sldMasterId id="2147483724" r:id="rId5"/>
    <p:sldMasterId id="2147483736" r:id="rId6"/>
  </p:sldMasterIdLst>
  <p:notesMasterIdLst>
    <p:notesMasterId r:id="rId15"/>
  </p:notesMasterIdLst>
  <p:sldIdLst>
    <p:sldId id="275" r:id="rId7"/>
    <p:sldId id="270" r:id="rId8"/>
    <p:sldId id="271" r:id="rId9"/>
    <p:sldId id="264" r:id="rId10"/>
    <p:sldId id="267" r:id="rId11"/>
    <p:sldId id="277" r:id="rId12"/>
    <p:sldId id="273" r:id="rId13"/>
    <p:sldId id="266" r:id="rId14"/>
  </p:sldIdLst>
  <p:sldSz cx="9144000" cy="6858000" type="screen4x3"/>
  <p:notesSz cx="6858000" cy="9144000"/>
  <p:custDataLst>
    <p:tags r:id="rId16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/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6600"/>
    <a:srgbClr val="E30513"/>
    <a:srgbClr val="9966FF"/>
    <a:srgbClr val="3399FF"/>
    <a:srgbClr val="66CCFF"/>
    <a:srgbClr val="FFCC66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153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238" y="62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577E7-EA0F-4021-B8EE-DA56A2A0D1A2}" type="doc">
      <dgm:prSet loTypeId="urn:microsoft.com/office/officeart/2005/8/layout/cycle4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CL"/>
        </a:p>
      </dgm:t>
    </dgm:pt>
    <dgm:pt modelId="{C4EB2717-8AC0-4365-BD1B-B1C7F4483093}">
      <dgm:prSet phldrT="[Texto]"/>
      <dgm:spPr/>
      <dgm:t>
        <a:bodyPr/>
        <a:lstStyle/>
        <a:p>
          <a:r>
            <a:rPr lang="es-CL" dirty="0"/>
            <a:t>Plan De Implementación. </a:t>
          </a:r>
        </a:p>
      </dgm:t>
    </dgm:pt>
    <dgm:pt modelId="{9D345E65-0518-4499-BB84-CD5ABFB469CB}" type="parTrans" cxnId="{266633AA-DA60-4B95-ACA6-6190285247DA}">
      <dgm:prSet/>
      <dgm:spPr/>
      <dgm:t>
        <a:bodyPr/>
        <a:lstStyle/>
        <a:p>
          <a:endParaRPr lang="es-CL"/>
        </a:p>
      </dgm:t>
    </dgm:pt>
    <dgm:pt modelId="{DDDED587-063A-47EC-8260-7A443603340F}" type="sibTrans" cxnId="{266633AA-DA60-4B95-ACA6-6190285247DA}">
      <dgm:prSet/>
      <dgm:spPr/>
      <dgm:t>
        <a:bodyPr/>
        <a:lstStyle/>
        <a:p>
          <a:endParaRPr lang="es-CL"/>
        </a:p>
      </dgm:t>
    </dgm:pt>
    <dgm:pt modelId="{211A7832-176C-4B79-96D3-E01E3771CFF5}">
      <dgm:prSet phldrT="[Texto]"/>
      <dgm:spPr/>
      <dgm:t>
        <a:bodyPr/>
        <a:lstStyle/>
        <a:p>
          <a:r>
            <a:rPr lang="es-CL" dirty="0"/>
            <a:t>Plan De Implementación. </a:t>
          </a:r>
        </a:p>
      </dgm:t>
    </dgm:pt>
    <dgm:pt modelId="{E097FD3E-D38B-40B9-8E23-2546183E7EEB}" type="parTrans" cxnId="{5CE92319-2862-4504-93F8-819CDADF8AFC}">
      <dgm:prSet/>
      <dgm:spPr/>
      <dgm:t>
        <a:bodyPr/>
        <a:lstStyle/>
        <a:p>
          <a:endParaRPr lang="es-CL"/>
        </a:p>
      </dgm:t>
    </dgm:pt>
    <dgm:pt modelId="{4B56857F-2748-4529-931A-1FAF8B0A1CB9}" type="sibTrans" cxnId="{5CE92319-2862-4504-93F8-819CDADF8AFC}">
      <dgm:prSet/>
      <dgm:spPr/>
      <dgm:t>
        <a:bodyPr/>
        <a:lstStyle/>
        <a:p>
          <a:endParaRPr lang="es-CL"/>
        </a:p>
      </dgm:t>
    </dgm:pt>
    <dgm:pt modelId="{17A11814-9D06-49D7-81DE-F2DD5E391E2B}">
      <dgm:prSet phldrT="[Texto]"/>
      <dgm:spPr/>
      <dgm:t>
        <a:bodyPr/>
        <a:lstStyle/>
        <a:p>
          <a:r>
            <a:rPr lang="es-CL" dirty="0"/>
            <a:t>Plan De Mantención. </a:t>
          </a:r>
        </a:p>
      </dgm:t>
    </dgm:pt>
    <dgm:pt modelId="{4B54A5FF-E877-4230-A798-B8A7C57C28AA}" type="parTrans" cxnId="{31D91890-8491-418D-823F-59902F8E4C39}">
      <dgm:prSet/>
      <dgm:spPr/>
      <dgm:t>
        <a:bodyPr/>
        <a:lstStyle/>
        <a:p>
          <a:endParaRPr lang="es-CL"/>
        </a:p>
      </dgm:t>
    </dgm:pt>
    <dgm:pt modelId="{B8D1F8AB-E5BC-4E74-BB2E-C2CD8178DBD4}" type="sibTrans" cxnId="{31D91890-8491-418D-823F-59902F8E4C39}">
      <dgm:prSet/>
      <dgm:spPr/>
      <dgm:t>
        <a:bodyPr/>
        <a:lstStyle/>
        <a:p>
          <a:endParaRPr lang="es-CL"/>
        </a:p>
      </dgm:t>
    </dgm:pt>
    <dgm:pt modelId="{E686B3D3-81C8-45D7-BF12-78302AE3C477}">
      <dgm:prSet phldrT="[Texto]"/>
      <dgm:spPr/>
      <dgm:t>
        <a:bodyPr/>
        <a:lstStyle/>
        <a:p>
          <a:r>
            <a:rPr lang="es-CL" dirty="0"/>
            <a:t>Plan De Mantención. </a:t>
          </a:r>
        </a:p>
      </dgm:t>
    </dgm:pt>
    <dgm:pt modelId="{AC0FCD19-9A20-4F0C-8154-4C1B9B5B3A1D}" type="parTrans" cxnId="{7B1F33FC-ED3C-43B7-ABDE-30AC3BDE3E63}">
      <dgm:prSet/>
      <dgm:spPr/>
      <dgm:t>
        <a:bodyPr/>
        <a:lstStyle/>
        <a:p>
          <a:endParaRPr lang="es-CL"/>
        </a:p>
      </dgm:t>
    </dgm:pt>
    <dgm:pt modelId="{6FDD86F6-D2CF-4E57-92E4-92F6DA9C343C}" type="sibTrans" cxnId="{7B1F33FC-ED3C-43B7-ABDE-30AC3BDE3E63}">
      <dgm:prSet/>
      <dgm:spPr/>
      <dgm:t>
        <a:bodyPr/>
        <a:lstStyle/>
        <a:p>
          <a:endParaRPr lang="es-CL"/>
        </a:p>
      </dgm:t>
    </dgm:pt>
    <dgm:pt modelId="{4391AA00-420A-46AB-953B-C74BD239EF87}">
      <dgm:prSet phldrT="[Texto]"/>
      <dgm:spPr/>
      <dgm:t>
        <a:bodyPr/>
        <a:lstStyle/>
        <a:p>
          <a:r>
            <a:rPr lang="es-CL" dirty="0"/>
            <a:t>Informes de servicios.</a:t>
          </a:r>
        </a:p>
      </dgm:t>
    </dgm:pt>
    <dgm:pt modelId="{8A732BF2-703F-448C-91A9-61BFDF020635}" type="parTrans" cxnId="{9F8D11C7-3CB6-429A-A3CB-90D413D030F6}">
      <dgm:prSet/>
      <dgm:spPr/>
      <dgm:t>
        <a:bodyPr/>
        <a:lstStyle/>
        <a:p>
          <a:endParaRPr lang="es-CL"/>
        </a:p>
      </dgm:t>
    </dgm:pt>
    <dgm:pt modelId="{4F36FE77-3599-4D01-B1A7-2D2552108595}" type="sibTrans" cxnId="{9F8D11C7-3CB6-429A-A3CB-90D413D030F6}">
      <dgm:prSet/>
      <dgm:spPr/>
      <dgm:t>
        <a:bodyPr/>
        <a:lstStyle/>
        <a:p>
          <a:endParaRPr lang="es-CL"/>
        </a:p>
      </dgm:t>
    </dgm:pt>
    <dgm:pt modelId="{71A0CFBA-DDBA-4854-8006-ACA1AE7F3316}">
      <dgm:prSet phldrT="[Texto]"/>
      <dgm:spPr/>
      <dgm:t>
        <a:bodyPr/>
        <a:lstStyle/>
        <a:p>
          <a:r>
            <a:rPr lang="es-CL" dirty="0"/>
            <a:t>Informes de servicios.</a:t>
          </a:r>
        </a:p>
      </dgm:t>
    </dgm:pt>
    <dgm:pt modelId="{254DF125-3CDD-45D5-A99F-9601911B6AB6}" type="parTrans" cxnId="{17D6ED42-27A0-425B-94C8-2DD05383CAB1}">
      <dgm:prSet/>
      <dgm:spPr/>
      <dgm:t>
        <a:bodyPr/>
        <a:lstStyle/>
        <a:p>
          <a:endParaRPr lang="es-CL"/>
        </a:p>
      </dgm:t>
    </dgm:pt>
    <dgm:pt modelId="{E86C324F-5E83-4D6E-BBA4-A7B42132FBD7}" type="sibTrans" cxnId="{17D6ED42-27A0-425B-94C8-2DD05383CAB1}">
      <dgm:prSet/>
      <dgm:spPr/>
      <dgm:t>
        <a:bodyPr/>
        <a:lstStyle/>
        <a:p>
          <a:endParaRPr lang="es-CL"/>
        </a:p>
      </dgm:t>
    </dgm:pt>
    <dgm:pt modelId="{3C24197C-CB48-497A-9AFA-B82AFEA637CB}">
      <dgm:prSet phldrT="[Texto]"/>
      <dgm:spPr/>
      <dgm:t>
        <a:bodyPr/>
        <a:lstStyle/>
        <a:p>
          <a:r>
            <a:rPr lang="es-CL" dirty="0"/>
            <a:t>Plan De Riesgos.</a:t>
          </a:r>
        </a:p>
      </dgm:t>
    </dgm:pt>
    <dgm:pt modelId="{7536225E-B8CB-4FCD-8810-720F48D011F4}" type="parTrans" cxnId="{C05DE301-242A-4E81-87D8-71DE2BD449AB}">
      <dgm:prSet/>
      <dgm:spPr/>
      <dgm:t>
        <a:bodyPr/>
        <a:lstStyle/>
        <a:p>
          <a:endParaRPr lang="es-CL"/>
        </a:p>
      </dgm:t>
    </dgm:pt>
    <dgm:pt modelId="{929BCE2D-4024-4DA6-A644-F621A1DE7D77}" type="sibTrans" cxnId="{C05DE301-242A-4E81-87D8-71DE2BD449AB}">
      <dgm:prSet/>
      <dgm:spPr/>
      <dgm:t>
        <a:bodyPr/>
        <a:lstStyle/>
        <a:p>
          <a:endParaRPr lang="es-CL"/>
        </a:p>
      </dgm:t>
    </dgm:pt>
    <dgm:pt modelId="{CBB9E43B-D387-41F0-9586-BA7911719CFD}">
      <dgm:prSet phldrT="[Texto]"/>
      <dgm:spPr/>
      <dgm:t>
        <a:bodyPr/>
        <a:lstStyle/>
        <a:p>
          <a:r>
            <a:rPr lang="es-CL" dirty="0"/>
            <a:t>Plan De Riesgos.</a:t>
          </a:r>
        </a:p>
      </dgm:t>
    </dgm:pt>
    <dgm:pt modelId="{0DED5FDC-3E78-4C37-A6D5-7F388BE8A081}" type="parTrans" cxnId="{17EBE06E-7174-4AFB-B968-FF2678FB20F8}">
      <dgm:prSet/>
      <dgm:spPr/>
      <dgm:t>
        <a:bodyPr/>
        <a:lstStyle/>
        <a:p>
          <a:endParaRPr lang="es-CL"/>
        </a:p>
      </dgm:t>
    </dgm:pt>
    <dgm:pt modelId="{9A42DEEE-01A4-4D2F-97E6-D4087AA59FE0}" type="sibTrans" cxnId="{17EBE06E-7174-4AFB-B968-FF2678FB20F8}">
      <dgm:prSet/>
      <dgm:spPr/>
      <dgm:t>
        <a:bodyPr/>
        <a:lstStyle/>
        <a:p>
          <a:endParaRPr lang="es-CL"/>
        </a:p>
      </dgm:t>
    </dgm:pt>
    <dgm:pt modelId="{F7A63964-F6E0-47F5-A9B5-AF20731B350C}" type="pres">
      <dgm:prSet presAssocID="{675577E7-EA0F-4021-B8EE-DA56A2A0D1A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EE20BE1-FA4A-4CDD-B9AD-01E189168DD9}" type="pres">
      <dgm:prSet presAssocID="{675577E7-EA0F-4021-B8EE-DA56A2A0D1A2}" presName="children" presStyleCnt="0"/>
      <dgm:spPr/>
    </dgm:pt>
    <dgm:pt modelId="{75180AFD-2029-4A09-AEBB-C276039AE7D9}" type="pres">
      <dgm:prSet presAssocID="{675577E7-EA0F-4021-B8EE-DA56A2A0D1A2}" presName="child1group" presStyleCnt="0"/>
      <dgm:spPr/>
    </dgm:pt>
    <dgm:pt modelId="{10A0AB18-7602-4942-8B58-47CB696814A4}" type="pres">
      <dgm:prSet presAssocID="{675577E7-EA0F-4021-B8EE-DA56A2A0D1A2}" presName="child1" presStyleLbl="bgAcc1" presStyleIdx="0" presStyleCnt="4"/>
      <dgm:spPr/>
    </dgm:pt>
    <dgm:pt modelId="{7F71515E-77C9-4C27-94A0-799EB20462A0}" type="pres">
      <dgm:prSet presAssocID="{675577E7-EA0F-4021-B8EE-DA56A2A0D1A2}" presName="child1Text" presStyleLbl="bgAcc1" presStyleIdx="0" presStyleCnt="4">
        <dgm:presLayoutVars>
          <dgm:bulletEnabled val="1"/>
        </dgm:presLayoutVars>
      </dgm:prSet>
      <dgm:spPr/>
    </dgm:pt>
    <dgm:pt modelId="{01BA5F73-C36B-4BFF-AE3F-D7BDB00E56C2}" type="pres">
      <dgm:prSet presAssocID="{675577E7-EA0F-4021-B8EE-DA56A2A0D1A2}" presName="child2group" presStyleCnt="0"/>
      <dgm:spPr/>
    </dgm:pt>
    <dgm:pt modelId="{45D72EED-CA0B-4A00-B993-E9A84E059EE3}" type="pres">
      <dgm:prSet presAssocID="{675577E7-EA0F-4021-B8EE-DA56A2A0D1A2}" presName="child2" presStyleLbl="bgAcc1" presStyleIdx="1" presStyleCnt="4"/>
      <dgm:spPr/>
    </dgm:pt>
    <dgm:pt modelId="{08358F8D-908F-4EAF-88A8-2DB08463EA87}" type="pres">
      <dgm:prSet presAssocID="{675577E7-EA0F-4021-B8EE-DA56A2A0D1A2}" presName="child2Text" presStyleLbl="bgAcc1" presStyleIdx="1" presStyleCnt="4">
        <dgm:presLayoutVars>
          <dgm:bulletEnabled val="1"/>
        </dgm:presLayoutVars>
      </dgm:prSet>
      <dgm:spPr/>
    </dgm:pt>
    <dgm:pt modelId="{4007C277-02C0-464F-9593-10958BB7E735}" type="pres">
      <dgm:prSet presAssocID="{675577E7-EA0F-4021-B8EE-DA56A2A0D1A2}" presName="child3group" presStyleCnt="0"/>
      <dgm:spPr/>
    </dgm:pt>
    <dgm:pt modelId="{DFB46C89-F28D-43FE-AB38-38CFFD936055}" type="pres">
      <dgm:prSet presAssocID="{675577E7-EA0F-4021-B8EE-DA56A2A0D1A2}" presName="child3" presStyleLbl="bgAcc1" presStyleIdx="2" presStyleCnt="4"/>
      <dgm:spPr/>
    </dgm:pt>
    <dgm:pt modelId="{C0F16F8E-F692-4858-B40B-40EFEB17E8C0}" type="pres">
      <dgm:prSet presAssocID="{675577E7-EA0F-4021-B8EE-DA56A2A0D1A2}" presName="child3Text" presStyleLbl="bgAcc1" presStyleIdx="2" presStyleCnt="4">
        <dgm:presLayoutVars>
          <dgm:bulletEnabled val="1"/>
        </dgm:presLayoutVars>
      </dgm:prSet>
      <dgm:spPr/>
    </dgm:pt>
    <dgm:pt modelId="{DB01A5C0-78F2-46E1-AE3F-8F9BC406437F}" type="pres">
      <dgm:prSet presAssocID="{675577E7-EA0F-4021-B8EE-DA56A2A0D1A2}" presName="child4group" presStyleCnt="0"/>
      <dgm:spPr/>
    </dgm:pt>
    <dgm:pt modelId="{CC0B73B5-D100-4C18-BF4F-094965B7D0BA}" type="pres">
      <dgm:prSet presAssocID="{675577E7-EA0F-4021-B8EE-DA56A2A0D1A2}" presName="child4" presStyleLbl="bgAcc1" presStyleIdx="3" presStyleCnt="4" custScaleX="92379"/>
      <dgm:spPr/>
    </dgm:pt>
    <dgm:pt modelId="{736AED9C-33DA-4D57-A8EE-51AD73139FDB}" type="pres">
      <dgm:prSet presAssocID="{675577E7-EA0F-4021-B8EE-DA56A2A0D1A2}" presName="child4Text" presStyleLbl="bgAcc1" presStyleIdx="3" presStyleCnt="4">
        <dgm:presLayoutVars>
          <dgm:bulletEnabled val="1"/>
        </dgm:presLayoutVars>
      </dgm:prSet>
      <dgm:spPr/>
    </dgm:pt>
    <dgm:pt modelId="{B71C1B03-331B-44EA-958D-C69D9E90CBCC}" type="pres">
      <dgm:prSet presAssocID="{675577E7-EA0F-4021-B8EE-DA56A2A0D1A2}" presName="childPlaceholder" presStyleCnt="0"/>
      <dgm:spPr/>
    </dgm:pt>
    <dgm:pt modelId="{A7E9191F-FACC-4580-8B1D-DDE1D817A142}" type="pres">
      <dgm:prSet presAssocID="{675577E7-EA0F-4021-B8EE-DA56A2A0D1A2}" presName="circle" presStyleCnt="0"/>
      <dgm:spPr/>
    </dgm:pt>
    <dgm:pt modelId="{79374502-7BB1-4410-BFD7-A6915674163B}" type="pres">
      <dgm:prSet presAssocID="{675577E7-EA0F-4021-B8EE-DA56A2A0D1A2}" presName="quadrant1" presStyleLbl="node1" presStyleIdx="0" presStyleCnt="4" custLinFactNeighborX="-567" custLinFactNeighborY="4317">
        <dgm:presLayoutVars>
          <dgm:chMax val="1"/>
          <dgm:bulletEnabled val="1"/>
        </dgm:presLayoutVars>
      </dgm:prSet>
      <dgm:spPr/>
    </dgm:pt>
    <dgm:pt modelId="{58CDB347-9292-4370-8A3D-D4A71537318E}" type="pres">
      <dgm:prSet presAssocID="{675577E7-EA0F-4021-B8EE-DA56A2A0D1A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ACBC994-0A0B-42E5-BEAA-3AA0961AC962}" type="pres">
      <dgm:prSet presAssocID="{675577E7-EA0F-4021-B8EE-DA56A2A0D1A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65E1DA5-46FE-403A-863D-F5A572C89485}" type="pres">
      <dgm:prSet presAssocID="{675577E7-EA0F-4021-B8EE-DA56A2A0D1A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9BC75C4-CC2F-47EC-A22D-954626B60C3C}" type="pres">
      <dgm:prSet presAssocID="{675577E7-EA0F-4021-B8EE-DA56A2A0D1A2}" presName="quadrantPlaceholder" presStyleCnt="0"/>
      <dgm:spPr/>
    </dgm:pt>
    <dgm:pt modelId="{D3C8D936-8641-4CFF-A63D-6D12C0B89E8B}" type="pres">
      <dgm:prSet presAssocID="{675577E7-EA0F-4021-B8EE-DA56A2A0D1A2}" presName="center1" presStyleLbl="fgShp" presStyleIdx="0" presStyleCnt="2"/>
      <dgm:spPr/>
    </dgm:pt>
    <dgm:pt modelId="{4FE17173-6CD4-4FD3-A471-E2E55F844415}" type="pres">
      <dgm:prSet presAssocID="{675577E7-EA0F-4021-B8EE-DA56A2A0D1A2}" presName="center2" presStyleLbl="fgShp" presStyleIdx="1" presStyleCnt="2"/>
      <dgm:spPr/>
    </dgm:pt>
  </dgm:ptLst>
  <dgm:cxnLst>
    <dgm:cxn modelId="{C05DE301-242A-4E81-87D8-71DE2BD449AB}" srcId="{675577E7-EA0F-4021-B8EE-DA56A2A0D1A2}" destId="{3C24197C-CB48-497A-9AFA-B82AFEA637CB}" srcOrd="3" destOrd="0" parTransId="{7536225E-B8CB-4FCD-8810-720F48D011F4}" sibTransId="{929BCE2D-4024-4DA6-A644-F621A1DE7D77}"/>
    <dgm:cxn modelId="{B503D006-E903-42FB-8199-76713CF70D69}" type="presOf" srcId="{CBB9E43B-D387-41F0-9586-BA7911719CFD}" destId="{CC0B73B5-D100-4C18-BF4F-094965B7D0BA}" srcOrd="0" destOrd="0" presId="urn:microsoft.com/office/officeart/2005/8/layout/cycle4"/>
    <dgm:cxn modelId="{5CE92319-2862-4504-93F8-819CDADF8AFC}" srcId="{C4EB2717-8AC0-4365-BD1B-B1C7F4483093}" destId="{211A7832-176C-4B79-96D3-E01E3771CFF5}" srcOrd="0" destOrd="0" parTransId="{E097FD3E-D38B-40B9-8E23-2546183E7EEB}" sibTransId="{4B56857F-2748-4529-931A-1FAF8B0A1CB9}"/>
    <dgm:cxn modelId="{AA8D7324-CB60-4219-A351-D5405CE270C3}" type="presOf" srcId="{675577E7-EA0F-4021-B8EE-DA56A2A0D1A2}" destId="{F7A63964-F6E0-47F5-A9B5-AF20731B350C}" srcOrd="0" destOrd="0" presId="urn:microsoft.com/office/officeart/2005/8/layout/cycle4"/>
    <dgm:cxn modelId="{1D4CA83B-3837-4C27-8A95-F60B9AEB3ED6}" type="presOf" srcId="{211A7832-176C-4B79-96D3-E01E3771CFF5}" destId="{7F71515E-77C9-4C27-94A0-799EB20462A0}" srcOrd="1" destOrd="0" presId="urn:microsoft.com/office/officeart/2005/8/layout/cycle4"/>
    <dgm:cxn modelId="{17D6ED42-27A0-425B-94C8-2DD05383CAB1}" srcId="{4391AA00-420A-46AB-953B-C74BD239EF87}" destId="{71A0CFBA-DDBA-4854-8006-ACA1AE7F3316}" srcOrd="0" destOrd="0" parTransId="{254DF125-3CDD-45D5-A99F-9601911B6AB6}" sibTransId="{E86C324F-5E83-4D6E-BBA4-A7B42132FBD7}"/>
    <dgm:cxn modelId="{2F4CAD6D-C394-4E73-8374-0675A6F069B4}" type="presOf" srcId="{C4EB2717-8AC0-4365-BD1B-B1C7F4483093}" destId="{79374502-7BB1-4410-BFD7-A6915674163B}" srcOrd="0" destOrd="0" presId="urn:microsoft.com/office/officeart/2005/8/layout/cycle4"/>
    <dgm:cxn modelId="{17EBE06E-7174-4AFB-B968-FF2678FB20F8}" srcId="{3C24197C-CB48-497A-9AFA-B82AFEA637CB}" destId="{CBB9E43B-D387-41F0-9586-BA7911719CFD}" srcOrd="0" destOrd="0" parTransId="{0DED5FDC-3E78-4C37-A6D5-7F388BE8A081}" sibTransId="{9A42DEEE-01A4-4D2F-97E6-D4087AA59FE0}"/>
    <dgm:cxn modelId="{5D7F1676-F10C-4140-AB9F-48C2BB15F372}" type="presOf" srcId="{71A0CFBA-DDBA-4854-8006-ACA1AE7F3316}" destId="{C0F16F8E-F692-4858-B40B-40EFEB17E8C0}" srcOrd="1" destOrd="0" presId="urn:microsoft.com/office/officeart/2005/8/layout/cycle4"/>
    <dgm:cxn modelId="{44CF2189-C6D8-45EE-AB8A-104F80DC603E}" type="presOf" srcId="{17A11814-9D06-49D7-81DE-F2DD5E391E2B}" destId="{58CDB347-9292-4370-8A3D-D4A71537318E}" srcOrd="0" destOrd="0" presId="urn:microsoft.com/office/officeart/2005/8/layout/cycle4"/>
    <dgm:cxn modelId="{31D91890-8491-418D-823F-59902F8E4C39}" srcId="{675577E7-EA0F-4021-B8EE-DA56A2A0D1A2}" destId="{17A11814-9D06-49D7-81DE-F2DD5E391E2B}" srcOrd="1" destOrd="0" parTransId="{4B54A5FF-E877-4230-A798-B8A7C57C28AA}" sibTransId="{B8D1F8AB-E5BC-4E74-BB2E-C2CD8178DBD4}"/>
    <dgm:cxn modelId="{9490EE95-62E2-4277-877E-1FDBC9BE9178}" type="presOf" srcId="{211A7832-176C-4B79-96D3-E01E3771CFF5}" destId="{10A0AB18-7602-4942-8B58-47CB696814A4}" srcOrd="0" destOrd="0" presId="urn:microsoft.com/office/officeart/2005/8/layout/cycle4"/>
    <dgm:cxn modelId="{266633AA-DA60-4B95-ACA6-6190285247DA}" srcId="{675577E7-EA0F-4021-B8EE-DA56A2A0D1A2}" destId="{C4EB2717-8AC0-4365-BD1B-B1C7F4483093}" srcOrd="0" destOrd="0" parTransId="{9D345E65-0518-4499-BB84-CD5ABFB469CB}" sibTransId="{DDDED587-063A-47EC-8260-7A443603340F}"/>
    <dgm:cxn modelId="{8AB68DBD-959C-4E75-9FBB-C31820C29538}" type="presOf" srcId="{4391AA00-420A-46AB-953B-C74BD239EF87}" destId="{FACBC994-0A0B-42E5-BEAA-3AA0961AC962}" srcOrd="0" destOrd="0" presId="urn:microsoft.com/office/officeart/2005/8/layout/cycle4"/>
    <dgm:cxn modelId="{9F8D11C7-3CB6-429A-A3CB-90D413D030F6}" srcId="{675577E7-EA0F-4021-B8EE-DA56A2A0D1A2}" destId="{4391AA00-420A-46AB-953B-C74BD239EF87}" srcOrd="2" destOrd="0" parTransId="{8A732BF2-703F-448C-91A9-61BFDF020635}" sibTransId="{4F36FE77-3599-4D01-B1A7-2D2552108595}"/>
    <dgm:cxn modelId="{F273F7D3-7C00-432B-98C3-C4963620D358}" type="presOf" srcId="{E686B3D3-81C8-45D7-BF12-78302AE3C477}" destId="{08358F8D-908F-4EAF-88A8-2DB08463EA87}" srcOrd="1" destOrd="0" presId="urn:microsoft.com/office/officeart/2005/8/layout/cycle4"/>
    <dgm:cxn modelId="{DA6045D5-986A-4D4D-83FD-E31898647E1A}" type="presOf" srcId="{3C24197C-CB48-497A-9AFA-B82AFEA637CB}" destId="{165E1DA5-46FE-403A-863D-F5A572C89485}" srcOrd="0" destOrd="0" presId="urn:microsoft.com/office/officeart/2005/8/layout/cycle4"/>
    <dgm:cxn modelId="{F8AADEDA-E778-4F53-B9E1-B82B12F4CC19}" type="presOf" srcId="{E686B3D3-81C8-45D7-BF12-78302AE3C477}" destId="{45D72EED-CA0B-4A00-B993-E9A84E059EE3}" srcOrd="0" destOrd="0" presId="urn:microsoft.com/office/officeart/2005/8/layout/cycle4"/>
    <dgm:cxn modelId="{CFC3AAF3-8CF4-4411-86CF-0F32D60865D6}" type="presOf" srcId="{CBB9E43B-D387-41F0-9586-BA7911719CFD}" destId="{736AED9C-33DA-4D57-A8EE-51AD73139FDB}" srcOrd="1" destOrd="0" presId="urn:microsoft.com/office/officeart/2005/8/layout/cycle4"/>
    <dgm:cxn modelId="{7B1F33FC-ED3C-43B7-ABDE-30AC3BDE3E63}" srcId="{17A11814-9D06-49D7-81DE-F2DD5E391E2B}" destId="{E686B3D3-81C8-45D7-BF12-78302AE3C477}" srcOrd="0" destOrd="0" parTransId="{AC0FCD19-9A20-4F0C-8154-4C1B9B5B3A1D}" sibTransId="{6FDD86F6-D2CF-4E57-92E4-92F6DA9C343C}"/>
    <dgm:cxn modelId="{AD167BFE-CBCB-479C-8FC9-0F9E5EEEA0E6}" type="presOf" srcId="{71A0CFBA-DDBA-4854-8006-ACA1AE7F3316}" destId="{DFB46C89-F28D-43FE-AB38-38CFFD936055}" srcOrd="0" destOrd="0" presId="urn:microsoft.com/office/officeart/2005/8/layout/cycle4"/>
    <dgm:cxn modelId="{F379F970-BC2E-45AE-A239-9DF3EC3DFDDB}" type="presParOf" srcId="{F7A63964-F6E0-47F5-A9B5-AF20731B350C}" destId="{EEE20BE1-FA4A-4CDD-B9AD-01E189168DD9}" srcOrd="0" destOrd="0" presId="urn:microsoft.com/office/officeart/2005/8/layout/cycle4"/>
    <dgm:cxn modelId="{7E38257D-F886-4138-8A38-FEFE75340224}" type="presParOf" srcId="{EEE20BE1-FA4A-4CDD-B9AD-01E189168DD9}" destId="{75180AFD-2029-4A09-AEBB-C276039AE7D9}" srcOrd="0" destOrd="0" presId="urn:microsoft.com/office/officeart/2005/8/layout/cycle4"/>
    <dgm:cxn modelId="{8BA52EEB-D941-4CDB-AFC0-2F8F4BC27A1F}" type="presParOf" srcId="{75180AFD-2029-4A09-AEBB-C276039AE7D9}" destId="{10A0AB18-7602-4942-8B58-47CB696814A4}" srcOrd="0" destOrd="0" presId="urn:microsoft.com/office/officeart/2005/8/layout/cycle4"/>
    <dgm:cxn modelId="{782F5A09-8841-4ABB-BB0B-63E7CF5F181B}" type="presParOf" srcId="{75180AFD-2029-4A09-AEBB-C276039AE7D9}" destId="{7F71515E-77C9-4C27-94A0-799EB20462A0}" srcOrd="1" destOrd="0" presId="urn:microsoft.com/office/officeart/2005/8/layout/cycle4"/>
    <dgm:cxn modelId="{53ABA3F4-C8D8-4A3B-8C9A-03FFD0263C40}" type="presParOf" srcId="{EEE20BE1-FA4A-4CDD-B9AD-01E189168DD9}" destId="{01BA5F73-C36B-4BFF-AE3F-D7BDB00E56C2}" srcOrd="1" destOrd="0" presId="urn:microsoft.com/office/officeart/2005/8/layout/cycle4"/>
    <dgm:cxn modelId="{2D4F3E1B-420D-4E6E-B597-0BACAFA29F0A}" type="presParOf" srcId="{01BA5F73-C36B-4BFF-AE3F-D7BDB00E56C2}" destId="{45D72EED-CA0B-4A00-B993-E9A84E059EE3}" srcOrd="0" destOrd="0" presId="urn:microsoft.com/office/officeart/2005/8/layout/cycle4"/>
    <dgm:cxn modelId="{8C8E4F3F-5B2B-43B7-BE69-F7AC0A2FDCCB}" type="presParOf" srcId="{01BA5F73-C36B-4BFF-AE3F-D7BDB00E56C2}" destId="{08358F8D-908F-4EAF-88A8-2DB08463EA87}" srcOrd="1" destOrd="0" presId="urn:microsoft.com/office/officeart/2005/8/layout/cycle4"/>
    <dgm:cxn modelId="{5A5F5AE8-339B-4EC2-82AD-CAA1C8033679}" type="presParOf" srcId="{EEE20BE1-FA4A-4CDD-B9AD-01E189168DD9}" destId="{4007C277-02C0-464F-9593-10958BB7E735}" srcOrd="2" destOrd="0" presId="urn:microsoft.com/office/officeart/2005/8/layout/cycle4"/>
    <dgm:cxn modelId="{E3222542-8224-4EDF-86DC-2D5F82EE9F98}" type="presParOf" srcId="{4007C277-02C0-464F-9593-10958BB7E735}" destId="{DFB46C89-F28D-43FE-AB38-38CFFD936055}" srcOrd="0" destOrd="0" presId="urn:microsoft.com/office/officeart/2005/8/layout/cycle4"/>
    <dgm:cxn modelId="{9FCD58FD-E88D-40D0-B1FF-D150D8D1E504}" type="presParOf" srcId="{4007C277-02C0-464F-9593-10958BB7E735}" destId="{C0F16F8E-F692-4858-B40B-40EFEB17E8C0}" srcOrd="1" destOrd="0" presId="urn:microsoft.com/office/officeart/2005/8/layout/cycle4"/>
    <dgm:cxn modelId="{8A4B79B2-586B-4D59-9ED1-02F98B6AF785}" type="presParOf" srcId="{EEE20BE1-FA4A-4CDD-B9AD-01E189168DD9}" destId="{DB01A5C0-78F2-46E1-AE3F-8F9BC406437F}" srcOrd="3" destOrd="0" presId="urn:microsoft.com/office/officeart/2005/8/layout/cycle4"/>
    <dgm:cxn modelId="{D465EAE9-67A4-4B22-81D3-3AE9F04EF5F9}" type="presParOf" srcId="{DB01A5C0-78F2-46E1-AE3F-8F9BC406437F}" destId="{CC0B73B5-D100-4C18-BF4F-094965B7D0BA}" srcOrd="0" destOrd="0" presId="urn:microsoft.com/office/officeart/2005/8/layout/cycle4"/>
    <dgm:cxn modelId="{7B8FCDCB-2BF1-436B-B09C-70FCC0FDA571}" type="presParOf" srcId="{DB01A5C0-78F2-46E1-AE3F-8F9BC406437F}" destId="{736AED9C-33DA-4D57-A8EE-51AD73139FDB}" srcOrd="1" destOrd="0" presId="urn:microsoft.com/office/officeart/2005/8/layout/cycle4"/>
    <dgm:cxn modelId="{384400B4-5298-405F-A71D-5BD07818004F}" type="presParOf" srcId="{EEE20BE1-FA4A-4CDD-B9AD-01E189168DD9}" destId="{B71C1B03-331B-44EA-958D-C69D9E90CBCC}" srcOrd="4" destOrd="0" presId="urn:microsoft.com/office/officeart/2005/8/layout/cycle4"/>
    <dgm:cxn modelId="{8D04C8D8-07A7-4AC3-936B-FFFC75F7DD91}" type="presParOf" srcId="{F7A63964-F6E0-47F5-A9B5-AF20731B350C}" destId="{A7E9191F-FACC-4580-8B1D-DDE1D817A142}" srcOrd="1" destOrd="0" presId="urn:microsoft.com/office/officeart/2005/8/layout/cycle4"/>
    <dgm:cxn modelId="{24DE308A-4020-48B4-85F2-4EE55DB271FC}" type="presParOf" srcId="{A7E9191F-FACC-4580-8B1D-DDE1D817A142}" destId="{79374502-7BB1-4410-BFD7-A6915674163B}" srcOrd="0" destOrd="0" presId="urn:microsoft.com/office/officeart/2005/8/layout/cycle4"/>
    <dgm:cxn modelId="{3D2BB2C4-403C-48C8-BDC0-D9B2E84E99E1}" type="presParOf" srcId="{A7E9191F-FACC-4580-8B1D-DDE1D817A142}" destId="{58CDB347-9292-4370-8A3D-D4A71537318E}" srcOrd="1" destOrd="0" presId="urn:microsoft.com/office/officeart/2005/8/layout/cycle4"/>
    <dgm:cxn modelId="{EDDFC5B5-6544-4173-A9AF-0BDC050A9FFA}" type="presParOf" srcId="{A7E9191F-FACC-4580-8B1D-DDE1D817A142}" destId="{FACBC994-0A0B-42E5-BEAA-3AA0961AC962}" srcOrd="2" destOrd="0" presId="urn:microsoft.com/office/officeart/2005/8/layout/cycle4"/>
    <dgm:cxn modelId="{90408EF1-AB5F-44ED-94F2-DA13C3667822}" type="presParOf" srcId="{A7E9191F-FACC-4580-8B1D-DDE1D817A142}" destId="{165E1DA5-46FE-403A-863D-F5A572C89485}" srcOrd="3" destOrd="0" presId="urn:microsoft.com/office/officeart/2005/8/layout/cycle4"/>
    <dgm:cxn modelId="{7680A768-F1CC-45DD-8927-B20A3A1D66B4}" type="presParOf" srcId="{A7E9191F-FACC-4580-8B1D-DDE1D817A142}" destId="{89BC75C4-CC2F-47EC-A22D-954626B60C3C}" srcOrd="4" destOrd="0" presId="urn:microsoft.com/office/officeart/2005/8/layout/cycle4"/>
    <dgm:cxn modelId="{FC83EF49-8CEF-4031-90D1-8CB410F34B3E}" type="presParOf" srcId="{F7A63964-F6E0-47F5-A9B5-AF20731B350C}" destId="{D3C8D936-8641-4CFF-A63D-6D12C0B89E8B}" srcOrd="2" destOrd="0" presId="urn:microsoft.com/office/officeart/2005/8/layout/cycle4"/>
    <dgm:cxn modelId="{268C6903-F48A-4D19-9639-D0E3A5D0E10A}" type="presParOf" srcId="{F7A63964-F6E0-47F5-A9B5-AF20731B350C}" destId="{4FE17173-6CD4-4FD3-A471-E2E55F84441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9437A6-9DE7-4094-80FE-C5D903DF9857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9376D7A-B7E1-48EB-91A8-942D1E9AA5C5}" type="pres">
      <dgm:prSet presAssocID="{F39437A6-9DE7-4094-80FE-C5D903DF9857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3222B13-9CD5-40A3-9F17-CDBF5F00A257}" type="presOf" srcId="{F39437A6-9DE7-4094-80FE-C5D903DF9857}" destId="{59376D7A-B7E1-48EB-91A8-942D1E9AA5C5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46C89-F28D-43FE-AB38-38CFFD936055}">
      <dsp:nvSpPr>
        <dsp:cNvPr id="0" name=""/>
        <dsp:cNvSpPr/>
      </dsp:nvSpPr>
      <dsp:spPr>
        <a:xfrm>
          <a:off x="4264057" y="2552114"/>
          <a:ext cx="1854035" cy="120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100" kern="1200" dirty="0"/>
            <a:t>Informes de servicios.</a:t>
          </a:r>
        </a:p>
      </dsp:txBody>
      <dsp:txXfrm>
        <a:off x="4846650" y="2878744"/>
        <a:ext cx="1245061" cy="847982"/>
      </dsp:txXfrm>
    </dsp:sp>
    <dsp:sp modelId="{CC0B73B5-D100-4C18-BF4F-094965B7D0BA}">
      <dsp:nvSpPr>
        <dsp:cNvPr id="0" name=""/>
        <dsp:cNvSpPr/>
      </dsp:nvSpPr>
      <dsp:spPr>
        <a:xfrm>
          <a:off x="1309699" y="2552114"/>
          <a:ext cx="1712739" cy="120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100" kern="1200" dirty="0"/>
            <a:t>Plan De Riesgos.</a:t>
          </a:r>
        </a:p>
      </dsp:txBody>
      <dsp:txXfrm>
        <a:off x="1336081" y="2878744"/>
        <a:ext cx="1146153" cy="847982"/>
      </dsp:txXfrm>
    </dsp:sp>
    <dsp:sp modelId="{45D72EED-CA0B-4A00-B993-E9A84E059EE3}">
      <dsp:nvSpPr>
        <dsp:cNvPr id="0" name=""/>
        <dsp:cNvSpPr/>
      </dsp:nvSpPr>
      <dsp:spPr>
        <a:xfrm>
          <a:off x="4264057" y="0"/>
          <a:ext cx="1854035" cy="120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100" kern="1200" dirty="0"/>
            <a:t>Plan De Mantención. </a:t>
          </a:r>
        </a:p>
      </dsp:txBody>
      <dsp:txXfrm>
        <a:off x="4846650" y="26382"/>
        <a:ext cx="1245061" cy="847982"/>
      </dsp:txXfrm>
    </dsp:sp>
    <dsp:sp modelId="{10A0AB18-7602-4942-8B58-47CB696814A4}">
      <dsp:nvSpPr>
        <dsp:cNvPr id="0" name=""/>
        <dsp:cNvSpPr/>
      </dsp:nvSpPr>
      <dsp:spPr>
        <a:xfrm>
          <a:off x="1239051" y="0"/>
          <a:ext cx="1854035" cy="120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100" kern="1200" dirty="0"/>
            <a:t>Plan De Implementación. </a:t>
          </a:r>
        </a:p>
      </dsp:txBody>
      <dsp:txXfrm>
        <a:off x="1265433" y="26382"/>
        <a:ext cx="1245061" cy="847982"/>
      </dsp:txXfrm>
    </dsp:sp>
    <dsp:sp modelId="{79374502-7BB1-4410-BFD7-A6915674163B}">
      <dsp:nvSpPr>
        <dsp:cNvPr id="0" name=""/>
        <dsp:cNvSpPr/>
      </dsp:nvSpPr>
      <dsp:spPr>
        <a:xfrm>
          <a:off x="2006730" y="284082"/>
          <a:ext cx="1625096" cy="1625096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Plan De Implementación. </a:t>
          </a:r>
        </a:p>
      </dsp:txBody>
      <dsp:txXfrm>
        <a:off x="2482710" y="760062"/>
        <a:ext cx="1149116" cy="1149116"/>
      </dsp:txXfrm>
    </dsp:sp>
    <dsp:sp modelId="{58CDB347-9292-4370-8A3D-D4A71537318E}">
      <dsp:nvSpPr>
        <dsp:cNvPr id="0" name=""/>
        <dsp:cNvSpPr/>
      </dsp:nvSpPr>
      <dsp:spPr>
        <a:xfrm rot="5400000">
          <a:off x="3716103" y="213927"/>
          <a:ext cx="1625096" cy="1625096"/>
        </a:xfrm>
        <a:prstGeom prst="pieWedg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Plan De Mantención. </a:t>
          </a:r>
        </a:p>
      </dsp:txBody>
      <dsp:txXfrm rot="-5400000">
        <a:off x="3716103" y="689907"/>
        <a:ext cx="1149116" cy="1149116"/>
      </dsp:txXfrm>
    </dsp:sp>
    <dsp:sp modelId="{FACBC994-0A0B-42E5-BEAA-3AA0961AC962}">
      <dsp:nvSpPr>
        <dsp:cNvPr id="0" name=""/>
        <dsp:cNvSpPr/>
      </dsp:nvSpPr>
      <dsp:spPr>
        <a:xfrm rot="10800000">
          <a:off x="3716103" y="1914085"/>
          <a:ext cx="1625096" cy="1625096"/>
        </a:xfrm>
        <a:prstGeom prst="pieWedg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Informes de servicios.</a:t>
          </a:r>
        </a:p>
      </dsp:txBody>
      <dsp:txXfrm rot="10800000">
        <a:off x="3716103" y="1914085"/>
        <a:ext cx="1149116" cy="1149116"/>
      </dsp:txXfrm>
    </dsp:sp>
    <dsp:sp modelId="{165E1DA5-46FE-403A-863D-F5A572C89485}">
      <dsp:nvSpPr>
        <dsp:cNvPr id="0" name=""/>
        <dsp:cNvSpPr/>
      </dsp:nvSpPr>
      <dsp:spPr>
        <a:xfrm rot="16200000">
          <a:off x="2015945" y="1914085"/>
          <a:ext cx="1625096" cy="1625096"/>
        </a:xfrm>
        <a:prstGeom prst="pieWedg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Plan De Riesgos.</a:t>
          </a:r>
        </a:p>
      </dsp:txBody>
      <dsp:txXfrm rot="5400000">
        <a:off x="2491925" y="1914085"/>
        <a:ext cx="1149116" cy="1149116"/>
      </dsp:txXfrm>
    </dsp:sp>
    <dsp:sp modelId="{D3C8D936-8641-4CFF-A63D-6D12C0B89E8B}">
      <dsp:nvSpPr>
        <dsp:cNvPr id="0" name=""/>
        <dsp:cNvSpPr/>
      </dsp:nvSpPr>
      <dsp:spPr>
        <a:xfrm>
          <a:off x="3398027" y="1538774"/>
          <a:ext cx="561089" cy="48790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17173-6CD4-4FD3-A471-E2E55F844415}">
      <dsp:nvSpPr>
        <dsp:cNvPr id="0" name=""/>
        <dsp:cNvSpPr/>
      </dsp:nvSpPr>
      <dsp:spPr>
        <a:xfrm rot="10800000">
          <a:off x="3398027" y="1726430"/>
          <a:ext cx="561089" cy="48790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22-07-2020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7" y="2060850"/>
            <a:ext cx="5264224" cy="1470025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7" y="3861048"/>
            <a:ext cx="5264224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08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1520" y="612775"/>
            <a:ext cx="5486400" cy="411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152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688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62530" cy="11430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480738" cy="4525963"/>
          </a:xfrm>
          <a:solidFill>
            <a:schemeClr val="bg1"/>
          </a:solidFill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A501-A71D-4BA1-93E8-6382AFCBE255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03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solidFill>
            <a:schemeClr val="bg1"/>
          </a:solidFill>
        </p:spPr>
        <p:txBody>
          <a:bodyPr vert="eaVert">
            <a:normAutofit/>
          </a:bodyPr>
          <a:lstStyle>
            <a:lvl1pPr>
              <a:defRPr sz="36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solidFill>
            <a:schemeClr val="bg1"/>
          </a:solidFill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8389-F744-47E3-9287-F0929E40EB32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87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457202" y="225287"/>
            <a:ext cx="4258816" cy="101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2"/>
            <a:ext cx="454684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fld id="{907F1A1B-8E6C-46E3-88C5-8EE0A17DC0EC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51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457201" y="225287"/>
            <a:ext cx="5238115" cy="101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fld id="{8162FF7F-5580-4FFF-B66C-DE0EBA9E2D92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Marcador de contenido 2"/>
          <p:cNvSpPr>
            <a:spLocks noGrp="1"/>
          </p:cNvSpPr>
          <p:nvPr>
            <p:ph idx="13"/>
          </p:nvPr>
        </p:nvSpPr>
        <p:spPr>
          <a:xfrm>
            <a:off x="457201" y="1470273"/>
            <a:ext cx="5357781" cy="46581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076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3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B00C49D-5BE4-495E-BC27-B7459512B37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>
            <a:lvl1pPr>
              <a:buClr>
                <a:schemeClr val="accent6">
                  <a:lumMod val="75000"/>
                </a:schemeClr>
              </a:buClr>
              <a:defRPr sz="2800"/>
            </a:lvl1pPr>
            <a:lvl2pPr>
              <a:buClr>
                <a:schemeClr val="accent6">
                  <a:lumMod val="75000"/>
                </a:schemeClr>
              </a:buClr>
              <a:defRPr sz="2400"/>
            </a:lvl2pPr>
            <a:lvl3pPr>
              <a:buClr>
                <a:schemeClr val="accent6">
                  <a:lumMod val="75000"/>
                </a:schemeClr>
              </a:buClr>
              <a:defRPr sz="2000"/>
            </a:lvl3pPr>
            <a:lvl4pPr>
              <a:buClr>
                <a:schemeClr val="accent6">
                  <a:lumMod val="75000"/>
                </a:schemeClr>
              </a:buClr>
              <a:defRPr sz="1800"/>
            </a:lvl4pPr>
            <a:lvl5pPr>
              <a:buClr>
                <a:schemeClr val="accent6">
                  <a:lumMod val="75000"/>
                </a:schemeClr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49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889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904A1258-E206-4367-A7C4-BEF21181100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2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4646613" y="1600202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40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687E76A-E803-46F1-B562-CFBE34FFAE8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40153"/>
            <a:ext cx="4040188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3" y="2240153"/>
            <a:ext cx="4040188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32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7964" y="1882237"/>
            <a:ext cx="5830416" cy="14700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2196878" y="5575028"/>
            <a:ext cx="4894263" cy="466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491374" y="3789040"/>
            <a:ext cx="4176464" cy="91589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1198677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563072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36BFFA45-346E-4980-AF9A-A31465532D2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9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36ACDE3-00E0-482C-BD57-480E0B80EA5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69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435102"/>
            <a:ext cx="5111750" cy="4691063"/>
          </a:xfrm>
        </p:spPr>
        <p:txBody>
          <a:bodyPr/>
          <a:lstStyle>
            <a:lvl1pPr>
              <a:buClr>
                <a:srgbClr val="C00000"/>
              </a:buCl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49F14001-48C1-4A64-89FF-3B5C88FE6EE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45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8430C2F-D135-4589-960E-CC36AC5DF09B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09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5566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990742BF-303D-4FBC-ADE5-A2B9CBE7312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3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862885"/>
            <a:ext cx="2057400" cy="526328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62885"/>
            <a:ext cx="6019800" cy="526328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F947419-DCB9-4A4D-A23F-293696ADFFD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85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64" y="1340768"/>
            <a:ext cx="4711976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407035"/>
            <a:ext cx="4578440" cy="11765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723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1" y="1600202"/>
            <a:ext cx="4810259" cy="4525963"/>
          </a:xfrm>
          <a:solidFill>
            <a:schemeClr val="bg1"/>
          </a:solidFill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E9DD19DA-5F3A-4EAE-80B4-21B016BBFBB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47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122790"/>
            <a:ext cx="450651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674896"/>
            <a:ext cx="450651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8760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6253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AF3F30C4-FB92-48D3-8EEF-57B2F8FCB4E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6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idx="1"/>
          </p:nvPr>
        </p:nvSpPr>
        <p:spPr>
          <a:xfrm>
            <a:off x="264018" y="1600202"/>
            <a:ext cx="43981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264018" y="218942"/>
            <a:ext cx="4565559" cy="11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4329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34284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92352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3" y="2348708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89B82A53-7FF0-46A9-86BA-EC87E449DCC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60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941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3876542" y="273052"/>
            <a:ext cx="4810259" cy="5885657"/>
          </a:xfrm>
          <a:solidFill>
            <a:schemeClr val="bg1"/>
          </a:solidFill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B262B6C3-C7FD-446C-A343-718C7386A2F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05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B39DE5F4-3E1B-4198-BDCA-917D2E7E9DB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51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202-C916-429B-ABFE-9F5C82CC0D11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515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solidFill>
            <a:schemeClr val="bg1"/>
          </a:solidFill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1040-0075-45BC-A0C0-F7AB864F00E1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7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7BD-EECB-40EE-B999-05CEB9B10464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2"/>
            <a:ext cx="5338936" cy="4525963"/>
          </a:xfrm>
        </p:spPr>
        <p:txBody>
          <a:bodyPr>
            <a:normAutofit/>
          </a:bodyPr>
          <a:lstStyle>
            <a:lvl1pPr>
              <a:buClr>
                <a:schemeClr val="accent6">
                  <a:lumMod val="75000"/>
                </a:schemeClr>
              </a:buClr>
              <a:defRPr sz="3200"/>
            </a:lvl1pPr>
            <a:lvl2pPr>
              <a:buClr>
                <a:schemeClr val="accent6">
                  <a:lumMod val="75000"/>
                </a:schemeClr>
              </a:buClr>
              <a:defRPr sz="2800"/>
            </a:lvl2pPr>
            <a:lvl3pPr>
              <a:buClr>
                <a:schemeClr val="accent6">
                  <a:lumMod val="75000"/>
                </a:schemeClr>
              </a:buClr>
              <a:defRPr sz="2400"/>
            </a:lvl3pPr>
            <a:lvl4pPr>
              <a:buClr>
                <a:schemeClr val="accent6">
                  <a:lumMod val="75000"/>
                </a:schemeClr>
              </a:buClr>
              <a:defRPr sz="2000"/>
            </a:lvl4pPr>
            <a:lvl5pPr>
              <a:buClr>
                <a:schemeClr val="accent6">
                  <a:lumMod val="75000"/>
                </a:schemeClr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9391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9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264018" y="341791"/>
            <a:ext cx="5267739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040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099" y="3131892"/>
            <a:ext cx="5936064" cy="1362075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6099" y="1631703"/>
            <a:ext cx="593606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0549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1143000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9304-1CB7-4445-9E24-AAD9EEFB4577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2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4716016" y="1600201"/>
            <a:ext cx="4176464" cy="45259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13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1F8-B7F6-4D6A-BAE7-5C9800D2E2C3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3606707" y="1435101"/>
            <a:ext cx="5357781" cy="46581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6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6667-4B74-4987-9E3E-01C44A2374D1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5" r:id="rId3"/>
    <p:sldLayoutId id="2147483710" r:id="rId4"/>
    <p:sldLayoutId id="2147483747" r:id="rId5"/>
    <p:sldLayoutId id="2147483723" r:id="rId6"/>
    <p:sldLayoutId id="2147483711" r:id="rId7"/>
    <p:sldLayoutId id="2147483712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2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PT6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254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28AA70DC-B5A8-43B0-B9DB-3E99EF7D23A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4E07-CE98-4884-9992-BC8612472B77}" type="datetime1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22/07/2020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5.jp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#_Toc535955946"/><Relationship Id="rId13" Type="http://schemas.openxmlformats.org/officeDocument/2006/relationships/hyperlink" Target="#_Toc535955948"/><Relationship Id="rId18" Type="http://schemas.openxmlformats.org/officeDocument/2006/relationships/image" Target="../media/image5.png"/><Relationship Id="rId3" Type="http://schemas.openxmlformats.org/officeDocument/2006/relationships/hyperlink" Target="#_Toc535955941"/><Relationship Id="rId7" Type="http://schemas.openxmlformats.org/officeDocument/2006/relationships/hyperlink" Target="#_Toc535955945"/><Relationship Id="rId12" Type="http://schemas.openxmlformats.org/officeDocument/2006/relationships/hyperlink" Target="#_Toc535955938"/><Relationship Id="rId17" Type="http://schemas.openxmlformats.org/officeDocument/2006/relationships/hyperlink" Target="#_Toc535955953"/><Relationship Id="rId2" Type="http://schemas.openxmlformats.org/officeDocument/2006/relationships/hyperlink" Target="#_Toc535955940"/><Relationship Id="rId16" Type="http://schemas.openxmlformats.org/officeDocument/2006/relationships/hyperlink" Target="#_Toc535955952"/><Relationship Id="rId1" Type="http://schemas.openxmlformats.org/officeDocument/2006/relationships/slideLayout" Target="../slideLayouts/slideLayout16.xml"/><Relationship Id="rId6" Type="http://schemas.openxmlformats.org/officeDocument/2006/relationships/hyperlink" Target="#_Toc535955944"/><Relationship Id="rId11" Type="http://schemas.openxmlformats.org/officeDocument/2006/relationships/hyperlink" Target="#_Toc535955937"/><Relationship Id="rId5" Type="http://schemas.openxmlformats.org/officeDocument/2006/relationships/hyperlink" Target="#_Toc535955943"/><Relationship Id="rId15" Type="http://schemas.openxmlformats.org/officeDocument/2006/relationships/hyperlink" Target="#_Toc535955951"/><Relationship Id="rId10" Type="http://schemas.openxmlformats.org/officeDocument/2006/relationships/hyperlink" Target="#_Toc535955936"/><Relationship Id="rId4" Type="http://schemas.openxmlformats.org/officeDocument/2006/relationships/hyperlink" Target="#_Toc535955942"/><Relationship Id="rId9" Type="http://schemas.openxmlformats.org/officeDocument/2006/relationships/hyperlink" Target="#_Toc535955935"/><Relationship Id="rId14" Type="http://schemas.openxmlformats.org/officeDocument/2006/relationships/hyperlink" Target="#_Toc535955949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64" y="1882237"/>
            <a:ext cx="4498319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s-CL" sz="3600" dirty="0"/>
              <a:t>Proyecto “Servicio de Impuestos Internos”</a:t>
            </a:r>
            <a:br>
              <a:rPr lang="es-CL" sz="3600" dirty="0"/>
            </a:br>
            <a:br>
              <a:rPr lang="es-CL" sz="3600" dirty="0"/>
            </a:br>
            <a:r>
              <a:rPr lang="es-CL" sz="3600" dirty="0"/>
              <a:t>Implementación</a:t>
            </a:r>
            <a:br>
              <a:rPr lang="es-CL" sz="3600" dirty="0"/>
            </a:br>
            <a:r>
              <a:rPr lang="es-CL" sz="3600" dirty="0"/>
              <a:t>Infraestructura TI</a:t>
            </a:r>
            <a:br>
              <a:rPr lang="es-CL" sz="3600" dirty="0"/>
            </a:br>
            <a:endParaRPr lang="es-CL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b="1" dirty="0"/>
              <a:t>Manuel Rojas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491374" y="3789039"/>
            <a:ext cx="4176464" cy="1470025"/>
          </a:xfrm>
        </p:spPr>
        <p:txBody>
          <a:bodyPr/>
          <a:lstStyle/>
          <a:p>
            <a:r>
              <a:rPr lang="es-CL" sz="1800" i="1" dirty="0">
                <a:latin typeface="+mn-lt"/>
              </a:rPr>
              <a:t>Fabian Robles</a:t>
            </a:r>
          </a:p>
          <a:p>
            <a:r>
              <a:rPr lang="es-CL" sz="1800" i="1" dirty="0">
                <a:latin typeface="+mn-lt"/>
              </a:rPr>
              <a:t>Manuel Navarrete</a:t>
            </a:r>
          </a:p>
          <a:p>
            <a:r>
              <a:rPr lang="es-CL" sz="1800" i="1" dirty="0">
                <a:latin typeface="+mn-lt"/>
              </a:rPr>
              <a:t>Claudio Sáez</a:t>
            </a:r>
          </a:p>
        </p:txBody>
      </p:sp>
    </p:spTree>
    <p:extLst>
      <p:ext uri="{BB962C8B-B14F-4D97-AF65-F5344CB8AC3E}">
        <p14:creationId xmlns:p14="http://schemas.microsoft.com/office/powerpoint/2010/main" val="273292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sz="3600" dirty="0">
                <a:ea typeface="+mn-ea"/>
                <a:cs typeface="+mn-cs"/>
              </a:rPr>
              <a:t>Índice</a:t>
            </a:r>
            <a:r>
              <a:rPr lang="es-CL" sz="3600" dirty="0"/>
              <a:t> de contenidos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4294967295"/>
          </p:nvPr>
        </p:nvSpPr>
        <p:spPr>
          <a:xfrm>
            <a:off x="381787" y="1242391"/>
            <a:ext cx="5238115" cy="402779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implementación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Plan de mantención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Plan de riesgos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Informes de servicio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04E9EEA-94FF-46C0-BD36-BEDE64E1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0" y="3682767"/>
            <a:ext cx="2895601" cy="18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sz="4000" b="1" dirty="0"/>
              <a:t>Presentación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3"/>
          </p:nvPr>
        </p:nvSpPr>
        <p:spPr>
          <a:xfrm>
            <a:off x="72334" y="1507923"/>
            <a:ext cx="4330824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L" sz="2000" dirty="0"/>
              <a:t>Los futuros ingenieros informáticos de 7°mo semestre (“Ultimo año de carrera”)requieren obtener una infraestructura que ayude al servicio de impuestos internos a tener mejores gestiones y nuevos beneficios.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80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034" y="206990"/>
            <a:ext cx="6287549" cy="3527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dirty="0">
                <a:solidFill>
                  <a:srgbClr val="FF0000"/>
                </a:solidFill>
                <a:latin typeface="+mn-lt"/>
              </a:rPr>
              <a:t>Implementación de Infraestructura TI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486139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contenido 4"/>
          <p:cNvSpPr>
            <a:spLocks noGrp="1"/>
          </p:cNvSpPr>
          <p:nvPr>
            <p:ph idx="13"/>
          </p:nvPr>
        </p:nvSpPr>
        <p:spPr>
          <a:xfrm>
            <a:off x="457200" y="1600202"/>
            <a:ext cx="8093698" cy="4525963"/>
          </a:xfrm>
        </p:spPr>
        <p:txBody>
          <a:bodyPr/>
          <a:lstStyle/>
          <a:p>
            <a:pPr marL="0" indent="0">
              <a:buNone/>
            </a:pPr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CL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ED15759-E6D8-40F1-B24C-FF166DFE5BB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44285" y="805417"/>
            <a:ext cx="4046290" cy="232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Configuración</a:t>
            </a: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CL" altLang="es-CL" sz="1400" b="1" u="sng" dirty="0"/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Operaciones</a:t>
            </a: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u="sng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Instalaciones</a:t>
            </a: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CL" altLang="es-CL" sz="1400" b="1" u="sng" dirty="0"/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Cambios</a:t>
            </a: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u="sng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Eventos</a:t>
            </a: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altLang="es-CL" sz="1400" b="1" u="sng" dirty="0"/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Incidentes</a:t>
            </a: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u="sng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Mejora Continua</a:t>
            </a:r>
            <a:r>
              <a:rPr kumimoji="0" lang="es-CL" altLang="es-CL" sz="1400" b="1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859183-4475-46D0-875C-965AD4CAE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14" y="805416"/>
            <a:ext cx="2961314" cy="135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Demanda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Capacidad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Disponibilidad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Gestión de Continuidad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7DE900-5585-4DD5-9B8B-DD96DE2A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24" y="3233002"/>
            <a:ext cx="4427709" cy="69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Análisis de Riesgos de Infraestructura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i="0" u="none" strike="noStrike" cap="none" normalizeH="0" baseline="0" dirty="0">
              <a:ln>
                <a:noFill/>
              </a:ln>
              <a:effectLst/>
              <a:ea typeface="Calibri" panose="020F0502020204030204" pitchFamily="34" charset="0"/>
              <a:cs typeface="Times New Roman" panose="02020603050405020304" pitchFamily="18" charset="0"/>
              <a:hlinkClick r:id="rId1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Matriz de Riesgos Infraestructura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B64A99-3F7D-41F5-9355-69E07A343B03}"/>
              </a:ext>
            </a:extLst>
          </p:cNvPr>
          <p:cNvSpPr txBox="1"/>
          <p:nvPr/>
        </p:nvSpPr>
        <p:spPr>
          <a:xfrm>
            <a:off x="5371894" y="4404876"/>
            <a:ext cx="12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B1B63B3-8276-437F-B4CB-44601DD1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5" y="3248480"/>
            <a:ext cx="4046291" cy="10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r"/>
                <a:tab pos="66611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Informes para Responsables del Negocio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Informes para Gestores de procesos TI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19100" algn="r"/>
                <a:tab pos="6661150" algn="r"/>
              </a:tabLst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Informes para Personal Técnico</a:t>
            </a:r>
            <a:r>
              <a:rPr kumimoji="0" lang="es-CL" altLang="es-CL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CL" altLang="es-CL" sz="1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55" name="Picture 7" descr="Infraestructura TI | Espex">
            <a:extLst>
              <a:ext uri="{FF2B5EF4-FFF2-40B4-BE49-F238E27FC236}">
                <a16:creationId xmlns:a16="http://schemas.microsoft.com/office/drawing/2014/main" id="{71BA0443-4BE4-4386-AAD7-04151F85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66" y="4210921"/>
            <a:ext cx="2756202" cy="20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301BE76-EADA-4342-BCE7-E320C5822F1F}"/>
              </a:ext>
            </a:extLst>
          </p:cNvPr>
          <p:cNvSpPr txBox="1"/>
          <p:nvPr/>
        </p:nvSpPr>
        <p:spPr>
          <a:xfrm>
            <a:off x="3809859" y="4973104"/>
            <a:ext cx="52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i="1" dirty="0">
                <a:solidFill>
                  <a:srgbClr val="FF0000"/>
                </a:solidFill>
              </a:rPr>
              <a:t>¿Tienes una infraestructura que genere beneficios para la empresa?</a:t>
            </a:r>
          </a:p>
        </p:txBody>
      </p:sp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93560" cy="5810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dirty="0">
                <a:solidFill>
                  <a:srgbClr val="FF0000"/>
                </a:solidFill>
                <a:latin typeface="+mn-lt"/>
              </a:rPr>
              <a:t>Implementación de Infraestructura TI</a:t>
            </a:r>
            <a:endParaRPr lang="es-CL" sz="2400" b="1" dirty="0">
              <a:latin typeface="+mn-lt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007353800"/>
              </p:ext>
            </p:extLst>
          </p:nvPr>
        </p:nvGraphicFramePr>
        <p:xfrm>
          <a:off x="696286" y="1384183"/>
          <a:ext cx="7357145" cy="375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5F98FD-2746-4F2E-9DDC-CD971209AAB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98477" y="715036"/>
            <a:ext cx="3343013" cy="2902591"/>
          </a:xfrm>
          <a:prstGeom prst="rect">
            <a:avLst/>
          </a:prstGeom>
        </p:spPr>
      </p:pic>
      <p:pic>
        <p:nvPicPr>
          <p:cNvPr id="5" name="Picture 9" descr="A picture containing indoor, monitor, computer, photo&#10;&#10;Description automatically generated">
            <a:extLst>
              <a:ext uri="{FF2B5EF4-FFF2-40B4-BE49-F238E27FC236}">
                <a16:creationId xmlns:a16="http://schemas.microsoft.com/office/drawing/2014/main" id="{6D81FD83-8E36-45AA-B3E1-97D7EEEBC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5" y="1761688"/>
            <a:ext cx="3074566" cy="18559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7263ED-014A-4DD6-A23B-45765157E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40" y="4508973"/>
            <a:ext cx="4319588" cy="17668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903B98-F7DA-443B-A382-D0896AA5C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229" y="4898450"/>
            <a:ext cx="3984771" cy="137741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1E0CCB-0B84-4A45-8981-632C414FCFF5}"/>
              </a:ext>
            </a:extLst>
          </p:cNvPr>
          <p:cNvSpPr txBox="1"/>
          <p:nvPr/>
        </p:nvSpPr>
        <p:spPr>
          <a:xfrm>
            <a:off x="524309" y="285226"/>
            <a:ext cx="3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Plan De Implementación.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C1055F-BC04-4202-A73D-A643EB07A371}"/>
              </a:ext>
            </a:extLst>
          </p:cNvPr>
          <p:cNvSpPr txBox="1"/>
          <p:nvPr/>
        </p:nvSpPr>
        <p:spPr>
          <a:xfrm>
            <a:off x="5483601" y="1107581"/>
            <a:ext cx="3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Plan De Mantención.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6E367D-04CF-4F50-B0E9-2A6C4248CAEE}"/>
              </a:ext>
            </a:extLst>
          </p:cNvPr>
          <p:cNvSpPr txBox="1"/>
          <p:nvPr/>
        </p:nvSpPr>
        <p:spPr>
          <a:xfrm>
            <a:off x="524309" y="3878634"/>
            <a:ext cx="3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Plan De Riesgos.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F38355-99FF-4BF3-B9C4-912855D7E44F}"/>
              </a:ext>
            </a:extLst>
          </p:cNvPr>
          <p:cNvSpPr txBox="1"/>
          <p:nvPr/>
        </p:nvSpPr>
        <p:spPr>
          <a:xfrm>
            <a:off x="5385733" y="3902402"/>
            <a:ext cx="3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Informes De Servicio.</a:t>
            </a:r>
          </a:p>
        </p:txBody>
      </p:sp>
    </p:spTree>
    <p:extLst>
      <p:ext uri="{BB962C8B-B14F-4D97-AF65-F5344CB8AC3E}">
        <p14:creationId xmlns:p14="http://schemas.microsoft.com/office/powerpoint/2010/main" val="34984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274638"/>
            <a:ext cx="4330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dirty="0"/>
              <a:t>Conclusiones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78744327"/>
              </p:ext>
            </p:extLst>
          </p:nvPr>
        </p:nvGraphicFramePr>
        <p:xfrm>
          <a:off x="1524000" y="3092824"/>
          <a:ext cx="6096000" cy="236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Desde gestión de activos a CMDB | icorp Blog">
            <a:extLst>
              <a:ext uri="{FF2B5EF4-FFF2-40B4-BE49-F238E27FC236}">
                <a16:creationId xmlns:a16="http://schemas.microsoft.com/office/drawing/2014/main" id="{14FCA2FE-0B8E-4915-88EA-A965A34C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521199"/>
            <a:ext cx="6596543" cy="368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7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634" y="225287"/>
            <a:ext cx="5238115" cy="10171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s-CL" dirty="0"/>
              <a:t>Referencias bibliográficas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4294967295"/>
          </p:nvPr>
        </p:nvSpPr>
        <p:spPr>
          <a:xfrm>
            <a:off x="130627" y="1336058"/>
            <a:ext cx="5447211" cy="4807573"/>
          </a:xfrm>
        </p:spPr>
        <p:txBody>
          <a:bodyPr>
            <a:normAutofit/>
          </a:bodyPr>
          <a:lstStyle/>
          <a:p>
            <a:pPr marL="180000" lvl="0" indent="0" algn="just">
              <a:lnSpc>
                <a:spcPct val="200000"/>
              </a:lnSpc>
              <a:buNone/>
              <a:tabLst>
                <a:tab pos="252000" algn="l"/>
              </a:tabLst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Listar los documentos consultados de acuerdo a Norma APA 6° versión (sangría francesa y doble espacio).</a:t>
            </a:r>
          </a:p>
          <a:p>
            <a:pPr marL="180000" indent="0" algn="just">
              <a:lnSpc>
                <a:spcPct val="200000"/>
              </a:lnSpc>
              <a:buNone/>
              <a:tabLst>
                <a:tab pos="252000" algn="l"/>
              </a:tabLst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Listar los documentos consultados de acuerdo a Norma APA 6° versión (sangría francesa y doble espacio).</a:t>
            </a:r>
          </a:p>
          <a:p>
            <a:pPr marL="180000" indent="0" algn="just">
              <a:buNone/>
              <a:tabLst>
                <a:tab pos="252000" algn="l"/>
              </a:tabLst>
            </a:pPr>
            <a:endParaRPr lang="es-CL" sz="1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773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INACAP2017.potx" id="{F1545786-228D-4577-903D-371615BC4283}" vid="{824646AA-9942-4AB1-8816-2A82BB9ADD6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INACAP2017.potx" id="{F1545786-228D-4577-903D-371615BC4283}" vid="{71E36411-6304-46CA-B658-3C496EDF0A58}"/>
    </a:ext>
  </a:extLst>
</a:theme>
</file>

<file path=ppt/theme/theme3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INACAP2017.potx" id="{F1545786-228D-4577-903D-371615BC4283}" vid="{E2FAE59F-98E0-4095-B780-215D62F91E3F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stado xmlns="a150fe00-1c53-46dc-80fb-b2dbdb01b085">En Desarrollo</Estado>
    <Fecha_x0020_de_x0020_Vencimiento xmlns="a150fe00-1c53-46dc-80fb-b2dbdb01b085" xsi:nil="true"/>
    <Asignado_x0020_a xmlns="a150fe00-1c53-46dc-80fb-b2dbdb01b085">
      <UserInfo>
        <DisplayName/>
        <AccountId xsi:nil="true"/>
        <AccountType/>
      </UserInfo>
    </Asignado_x0020_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6708DD91543546AD12204098C89772" ma:contentTypeVersion="6" ma:contentTypeDescription="Crear nuevo documento." ma:contentTypeScope="" ma:versionID="d089fe28a85e2dabd80ff7e3a4bd6295">
  <xsd:schema xmlns:xsd="http://www.w3.org/2001/XMLSchema" xmlns:xs="http://www.w3.org/2001/XMLSchema" xmlns:p="http://schemas.microsoft.com/office/2006/metadata/properties" xmlns:ns2="a150fe00-1c53-46dc-80fb-b2dbdb01b085" targetNamespace="http://schemas.microsoft.com/office/2006/metadata/properties" ma:root="true" ma:fieldsID="a84bb8936301433f857d1fe2e5f94ee9" ns2:_="">
    <xsd:import namespace="a150fe00-1c53-46dc-80fb-b2dbdb01b085"/>
    <xsd:element name="properties">
      <xsd:complexType>
        <xsd:sequence>
          <xsd:element name="documentManagement">
            <xsd:complexType>
              <xsd:all>
                <xsd:element ref="ns2:Estado" minOccurs="0"/>
                <xsd:element ref="ns2:Asignado_x0020_a" minOccurs="0"/>
                <xsd:element ref="ns2:Fecha_x0020_de_x0020_Vencimi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0fe00-1c53-46dc-80fb-b2dbdb01b085" elementFormDefault="qualified">
    <xsd:import namespace="http://schemas.microsoft.com/office/2006/documentManagement/types"/>
    <xsd:import namespace="http://schemas.microsoft.com/office/infopath/2007/PartnerControls"/>
    <xsd:element name="Estado" ma:index="8" nillable="true" ma:displayName="Estado" ma:default="En Desarrollo" ma:format="Dropdown" ma:internalName="Estado">
      <xsd:simpleType>
        <xsd:restriction base="dms:Choice">
          <xsd:enumeration value="En Desarrollo"/>
          <xsd:enumeration value="En Edición"/>
          <xsd:enumeration value="Edición OK"/>
          <xsd:enumeration value="En Diseño Gráfico"/>
          <xsd:enumeration value="Diseño Gráfico OK"/>
          <xsd:enumeration value="Finalizado"/>
        </xsd:restriction>
      </xsd:simpleType>
    </xsd:element>
    <xsd:element name="Asignado_x0020_a" ma:index="9" nillable="true" ma:displayName="Asignado a" ma:list="UserInfo" ma:SharePointGroup="0" ma:internalName="Asignado_x0020_a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echa_x0020_de_x0020_Vencimiento" ma:index="10" nillable="true" ma:displayName="Fecha de Vencimiento" ma:format="DateOnly" ma:internalName="Fecha_x0020_de_x0020_Vencimiento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C7EFF-F6A5-46A1-B973-BC543C86928B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a150fe00-1c53-46dc-80fb-b2dbdb01b085"/>
  </ds:schemaRefs>
</ds:datastoreItem>
</file>

<file path=customXml/itemProps2.xml><?xml version="1.0" encoding="utf-8"?>
<ds:datastoreItem xmlns:ds="http://schemas.openxmlformats.org/officeDocument/2006/customXml" ds:itemID="{9C5C505C-C64F-459A-88B5-5048DF2BB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50fe00-1c53-46dc-80fb-b2dbdb01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266</Words>
  <Application>Microsoft Office PowerPoint</Application>
  <PresentationFormat>Presentación en pantalla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Wingdings</vt:lpstr>
      <vt:lpstr>1_Tema de Office</vt:lpstr>
      <vt:lpstr>2_Tema de Office</vt:lpstr>
      <vt:lpstr>4_Tema de Office</vt:lpstr>
      <vt:lpstr>Proyecto “Servicio de Impuestos Internos”  Implementación Infraestructura TI </vt:lpstr>
      <vt:lpstr>Índice de contenidos</vt:lpstr>
      <vt:lpstr>Presentación </vt:lpstr>
      <vt:lpstr>Implementación de Infraestructura TI</vt:lpstr>
      <vt:lpstr>Implementación de Infraestructura TI</vt:lpstr>
      <vt:lpstr>Presentación de PowerPoint</vt:lpstr>
      <vt:lpstr>Presentación de PowerPoint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fabianrobles934@gmail.com</cp:lastModifiedBy>
  <cp:revision>157</cp:revision>
  <dcterms:created xsi:type="dcterms:W3CDTF">2015-11-09T19:21:12Z</dcterms:created>
  <dcterms:modified xsi:type="dcterms:W3CDTF">2020-07-22T21:45:15Z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0x010100696708DD91543546AD12204098C89772</vt:lpwstr>
  </property>
</Properties>
</file>