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5"/>
  </p:normalViewPr>
  <p:slideViewPr>
    <p:cSldViewPr snapToGrid="0">
      <p:cViewPr varScale="1">
        <p:scale>
          <a:sx n="134" d="100"/>
          <a:sy n="13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5BE1E-573B-9FEE-9067-DD9029FC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602CC-D32E-0B74-5B18-C948869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7C4F-7C78-6EF7-AEE4-10618930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79BFE-2B72-0AA8-2F56-4BD005DF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8B28D-3091-6CC7-77E1-763A01F8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2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98E59-3C2C-8439-7163-A0755600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D37F7-4C67-65F0-4ED0-E69268FA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EE85E-5423-66D3-1471-596B69C9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F1FC4-D84F-9000-0751-418CF394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FED72-5104-4119-1C59-68F7AD4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6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87EDB-4EAE-CD03-3493-0FB6614A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F352B-F262-5E94-C109-937533A1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0E008-9BA3-3C27-A1A4-B04C062F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48BC9-0DF9-6B40-0B3B-DA8FE8D9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32244-2932-1A42-461D-9004940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37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DB18-7501-74F7-F6A9-B8AB772D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42257-7CF7-BCA2-C7A8-0C601807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7CF3A-5D6E-CFB7-46D4-3D58B3E2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7B80D-9329-748A-03AB-E19DFC2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5E3A-C3AE-B6A7-6363-61D36FED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3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E2138-1A59-F68F-D7CE-6325452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CC301-E272-F7C2-140D-23C89A32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8A6E0-10CD-A2C2-CC79-B727361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A7BF-936E-1DFD-F40C-6EF9FEE8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8EF08-6AEE-98A2-40FD-D91AE043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20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D6D78-7C49-F11E-9406-D20FC05E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59373-4C49-7190-7328-A1012145A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745CD-C19E-529B-14F0-3962D8C3D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1ED41-95CF-B6D5-5D00-B868D95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0C71D-5AC7-74C2-396E-8704DEDC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D1F0-66E1-3407-42CB-9F6807F1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28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7D71-12DC-C0BB-B728-9F192E43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4ECAF-6010-9288-52AA-90AA928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AF805-31C5-D206-C1B9-2D7A2472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E806E-8092-12F8-84E1-7A373966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F0D1-F276-C9F7-CDF1-4D1670CF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BC04D8-1B1B-E771-FEBB-C0D7F01E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396283-9BDC-2DAE-BF70-7FCA0D4F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14F64-963A-BB1F-E3B2-8DE23AC5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50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101A-0BF8-12CC-E06C-C749675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1A2F5-DB99-36DE-2CEF-F997E0C6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5391D-25B3-CAFB-3034-4DF1B5CC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88EC2F-108F-183E-B789-5A8685D1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9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55DA-B2AA-CC02-45D2-42C9F128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5A9625-989C-6B15-57ED-B034F5B6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75F99-CB04-5BAE-1A8F-EFF153D8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0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02E0F-74F6-840E-528C-7207DA70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7DF76-490E-E5FA-4510-FF2A4655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7ED0C-94B4-B4FE-1269-6A00E336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CAAD1-060E-E18A-8A5C-FBB7BF78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E627-DDDD-39EF-6D6C-54C61475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D5EA5-AC9C-ECA1-9C43-3ECA2663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486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16BE-F663-FAFD-B8C1-128A0769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5836B-78EA-E272-3B8A-B8020647A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C2A6A-F9E5-D572-2B64-4FDDFD56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C20D-B88E-8561-D144-21B4C6C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B4A7D-47CB-CDB9-7EF4-AD15C34A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F153F-0BC4-8C61-7EE1-FF58779C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3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2A0C06-EE6B-DF8D-515A-804ED17B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6CACA-B541-6121-F4C2-24969E3F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30ADD-D271-1177-5025-B30BCEDB3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8C41-2BCF-134F-98F2-8C6E0455B5B9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C1F8-28B4-79EC-E61C-DF31C7306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53F3B-235B-D1A9-543B-7076F8CF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9EE8-AF6E-9E45-AD82-D082A1FEE4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0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gif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7735F-14BA-E18F-EDBD-2E69C4BFE55C}"/>
              </a:ext>
            </a:extLst>
          </p:cNvPr>
          <p:cNvSpPr txBox="1"/>
          <p:nvPr/>
        </p:nvSpPr>
        <p:spPr>
          <a:xfrm>
            <a:off x="4730889" y="551720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PT Serif" panose="020A0603040505020204" pitchFamily="18" charset="0"/>
                <a:ea typeface="Helvetica Neue" panose="02000503000000020004" pitchFamily="2" charset="0"/>
                <a:cs typeface="Arial" panose="020B0604020202020204" pitchFamily="34" charset="0"/>
              </a:rPr>
              <a:t>Public</a:t>
            </a:r>
            <a:r>
              <a:rPr kumimoji="1" lang="ko-KR" altLang="en-US" sz="2000" b="1" dirty="0">
                <a:latin typeface="PT Serif" panose="020A060304050502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ko-Kore-KR" sz="2000" b="1" dirty="0">
                <a:latin typeface="PT Serif" panose="020A0603040505020204" pitchFamily="18" charset="0"/>
                <a:ea typeface="Helvetica Neue" panose="02000503000000020004" pitchFamily="2" charset="0"/>
                <a:cs typeface="Arial" panose="020B0604020202020204" pitchFamily="34" charset="0"/>
              </a:rPr>
              <a:t>Enterprises</a:t>
            </a:r>
            <a:endParaRPr kumimoji="1" lang="ko-Kore-KR" altLang="en-US" sz="2000" b="1" dirty="0">
              <a:latin typeface="PT Serif" panose="020A060304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859C7-FC32-DEAC-0E07-0A494C33E656}"/>
              </a:ext>
            </a:extLst>
          </p:cNvPr>
          <p:cNvSpPr txBox="1"/>
          <p:nvPr/>
        </p:nvSpPr>
        <p:spPr>
          <a:xfrm>
            <a:off x="977708" y="551720"/>
            <a:ext cx="2571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PT Serif" panose="020A0603040505020204" pitchFamily="18" charset="0"/>
              </a:rPr>
              <a:t>Academic Positions</a:t>
            </a:r>
            <a:endParaRPr kumimoji="1" lang="ko-Kore-KR" altLang="en-US" sz="2000" b="1" dirty="0">
              <a:latin typeface="PT Serif" panose="020A060304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06085-D269-A6CD-2E4A-1E4D1B199E89}"/>
              </a:ext>
            </a:extLst>
          </p:cNvPr>
          <p:cNvSpPr txBox="1"/>
          <p:nvPr/>
        </p:nvSpPr>
        <p:spPr>
          <a:xfrm>
            <a:off x="8446919" y="551720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PT Serif" panose="020A0603040505020204" pitchFamily="18" charset="0"/>
              </a:rPr>
              <a:t>Private</a:t>
            </a:r>
            <a:r>
              <a:rPr kumimoji="1" lang="ko-KR" altLang="en-US" sz="2000" b="1" dirty="0">
                <a:latin typeface="PT Serif" panose="020A0603040505020204" pitchFamily="18" charset="0"/>
              </a:rPr>
              <a:t> </a:t>
            </a:r>
            <a:r>
              <a:rPr kumimoji="1" lang="en-US" altLang="ko-Kore-KR" sz="2000" b="1" dirty="0">
                <a:latin typeface="PT Serif" panose="020A0603040505020204" pitchFamily="18" charset="0"/>
              </a:rPr>
              <a:t>Enterprises</a:t>
            </a:r>
            <a:endParaRPr kumimoji="1" lang="ko-Kore-KR" altLang="en-US" sz="2000" b="1" dirty="0">
              <a:latin typeface="PT Serif" panose="020A060304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25FD0E-369A-9FB8-F1F8-E3DB8844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02" y="1853059"/>
            <a:ext cx="1762125" cy="6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레진코믹스 - YouTube">
            <a:extLst>
              <a:ext uri="{FF2B5EF4-FFF2-40B4-BE49-F238E27FC236}">
                <a16:creationId xmlns:a16="http://schemas.microsoft.com/office/drawing/2014/main" id="{7DFE70E1-71CB-4117-8602-2AFC158B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99" y="3288027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연구원 소개 &gt; 홍보관 &gt; CI">
            <a:extLst>
              <a:ext uri="{FF2B5EF4-FFF2-40B4-BE49-F238E27FC236}">
                <a16:creationId xmlns:a16="http://schemas.microsoft.com/office/drawing/2014/main" id="{095B813A-5F08-8B0C-AAFE-62F0B3CD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98" y="1972001"/>
            <a:ext cx="2412839" cy="8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고려 대학교 로고 고려대 마크 다운로드 : 네이버 블로그">
            <a:extLst>
              <a:ext uri="{FF2B5EF4-FFF2-40B4-BE49-F238E27FC236}">
                <a16:creationId xmlns:a16="http://schemas.microsoft.com/office/drawing/2014/main" id="{55AC4329-F0C5-DBE6-51D3-9C2041F1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5" y="1871674"/>
            <a:ext cx="1141980" cy="11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한국원자력연구원 채용">
            <a:extLst>
              <a:ext uri="{FF2B5EF4-FFF2-40B4-BE49-F238E27FC236}">
                <a16:creationId xmlns:a16="http://schemas.microsoft.com/office/drawing/2014/main" id="{3FDEF2E3-0606-F9BA-662A-08665088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26" y="2872338"/>
            <a:ext cx="1976426" cy="6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98000AD-34AA-580C-4B52-6210C979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08" y="3369939"/>
            <a:ext cx="856358" cy="7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대한민국 방위산업전 DX KOREA 2022">
            <a:extLst>
              <a:ext uri="{FF2B5EF4-FFF2-40B4-BE49-F238E27FC236}">
                <a16:creationId xmlns:a16="http://schemas.microsoft.com/office/drawing/2014/main" id="{31E73523-AB31-EDA1-F320-377AAFEF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77" y="3480106"/>
            <a:ext cx="1104385" cy="10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9A78726-676F-5806-74BD-799C1223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48" y="3091454"/>
            <a:ext cx="1894872" cy="10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anwha Engineering &amp; Construction">
            <a:extLst>
              <a:ext uri="{FF2B5EF4-FFF2-40B4-BE49-F238E27FC236}">
                <a16:creationId xmlns:a16="http://schemas.microsoft.com/office/drawing/2014/main" id="{213201A6-2819-9D95-91C3-24179D22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63" y="3098416"/>
            <a:ext cx="2200103" cy="22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ccenture logo and symbol, meaning, history, PNG">
            <a:extLst>
              <a:ext uri="{FF2B5EF4-FFF2-40B4-BE49-F238E27FC236}">
                <a16:creationId xmlns:a16="http://schemas.microsoft.com/office/drawing/2014/main" id="{A8553276-8AED-5B57-6AA1-9318D1AE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97" y="3298748"/>
            <a:ext cx="1401212" cy="7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AP 로고">
            <a:extLst>
              <a:ext uri="{FF2B5EF4-FFF2-40B4-BE49-F238E27FC236}">
                <a16:creationId xmlns:a16="http://schemas.microsoft.com/office/drawing/2014/main" id="{D44EB16E-BEB8-F907-A1FD-A59AE4C1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45" y="2679015"/>
            <a:ext cx="1437812" cy="8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I/BI &lt; 회사소개 &lt; HOME">
            <a:extLst>
              <a:ext uri="{FF2B5EF4-FFF2-40B4-BE49-F238E27FC236}">
                <a16:creationId xmlns:a16="http://schemas.microsoft.com/office/drawing/2014/main" id="{4B20C84C-A626-FAF0-5263-F1B561E2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48" y="1971800"/>
            <a:ext cx="1655206" cy="6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3582DB18-EF37-29AD-6750-E01F0381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67" y="2126903"/>
            <a:ext cx="1126980" cy="7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INAC CI&lt; 홍보자료 | 알림·소식">
            <a:extLst>
              <a:ext uri="{FF2B5EF4-FFF2-40B4-BE49-F238E27FC236}">
                <a16:creationId xmlns:a16="http://schemas.microsoft.com/office/drawing/2014/main" id="{804C1F3B-F5E8-B9C4-675F-E128EBA1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77" y="3576889"/>
            <a:ext cx="1564526" cy="4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kyLake Equity Partners to buy Korea's No.1 WAS provider TmaxSoft - Pulse  by Maeil Business News Korea">
            <a:extLst>
              <a:ext uri="{FF2B5EF4-FFF2-40B4-BE49-F238E27FC236}">
                <a16:creationId xmlns:a16="http://schemas.microsoft.com/office/drawing/2014/main" id="{B9D33094-588D-D8D0-722D-C07D7862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276" y="4284742"/>
            <a:ext cx="1751394" cy="5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육군사관학교 로고">
            <a:extLst>
              <a:ext uri="{FF2B5EF4-FFF2-40B4-BE49-F238E27FC236}">
                <a16:creationId xmlns:a16="http://schemas.microsoft.com/office/drawing/2014/main" id="{EEE7B63D-4669-0BA4-4B11-CA65CA1B4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23" y="5567207"/>
            <a:ext cx="2169764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72753407-2E70-E045-1D90-CA391013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84" y="2630990"/>
            <a:ext cx="1257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메리츠화재 로고입니다 &gt; 디자인 자료실 - KMUG 케이머그">
            <a:extLst>
              <a:ext uri="{FF2B5EF4-FFF2-40B4-BE49-F238E27FC236}">
                <a16:creationId xmlns:a16="http://schemas.microsoft.com/office/drawing/2014/main" id="{A766FB38-C984-67A6-5B77-FEE0F79A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71" y="4384678"/>
            <a:ext cx="1675473" cy="8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인하대학교 로고">
            <a:extLst>
              <a:ext uri="{FF2B5EF4-FFF2-40B4-BE49-F238E27FC236}">
                <a16:creationId xmlns:a16="http://schemas.microsoft.com/office/drawing/2014/main" id="{C08C0CAA-B839-B82F-6C68-4469D420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3" y="2697819"/>
            <a:ext cx="1727033" cy="6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DOMAWE.net: 한국수출입은행 로고 모음 다운로드">
            <a:extLst>
              <a:ext uri="{FF2B5EF4-FFF2-40B4-BE49-F238E27FC236}">
                <a16:creationId xmlns:a16="http://schemas.microsoft.com/office/drawing/2014/main" id="{8B006038-B8E4-463A-49FD-C28DAFC2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1" y="4379717"/>
            <a:ext cx="1861749" cy="13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KIDA 한국국방연구원 | CI 소개, 브로셔">
            <a:extLst>
              <a:ext uri="{FF2B5EF4-FFF2-40B4-BE49-F238E27FC236}">
                <a16:creationId xmlns:a16="http://schemas.microsoft.com/office/drawing/2014/main" id="{4594F910-5726-FB3E-8213-0105D0B8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98" y="4191812"/>
            <a:ext cx="1455890" cy="7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회계감사 매출 30% 성장” EY한영, 매출 5000억 돌파 - 日刊 NTN(일간NTN)">
            <a:extLst>
              <a:ext uri="{FF2B5EF4-FFF2-40B4-BE49-F238E27FC236}">
                <a16:creationId xmlns:a16="http://schemas.microsoft.com/office/drawing/2014/main" id="{DFCC8239-E36A-174F-CFDE-6365F7A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69" y="5187314"/>
            <a:ext cx="1279906" cy="9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conciliation Senior Analyst">
            <a:extLst>
              <a:ext uri="{FF2B5EF4-FFF2-40B4-BE49-F238E27FC236}">
                <a16:creationId xmlns:a16="http://schemas.microsoft.com/office/drawing/2014/main" id="{2EC8C766-F2EB-7169-F4C6-3E6BC025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831" y="4907138"/>
            <a:ext cx="1520836" cy="4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Korea Advanced Institute of Science and Technology (KAIST)">
            <a:extLst>
              <a:ext uri="{FF2B5EF4-FFF2-40B4-BE49-F238E27FC236}">
                <a16:creationId xmlns:a16="http://schemas.microsoft.com/office/drawing/2014/main" id="{54B9BC71-E1AE-EB48-8068-E82DCE88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1" y="1895765"/>
            <a:ext cx="1991476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2BD57-2CF0-17F2-9EA4-5D4A9D600C22}"/>
              </a:ext>
            </a:extLst>
          </p:cNvPr>
          <p:cNvSpPr txBox="1"/>
          <p:nvPr/>
        </p:nvSpPr>
        <p:spPr>
          <a:xfrm>
            <a:off x="1206616" y="971075"/>
            <a:ext cx="2114105" cy="7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1400" dirty="0">
                <a:latin typeface="PT Serif" panose="020A0603040505020204" pitchFamily="18" charset="0"/>
              </a:rPr>
              <a:t>Postdoctoral researcher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400" dirty="0">
                <a:latin typeface="PT Serif" panose="020A0603040505020204" pitchFamily="18" charset="0"/>
              </a:rPr>
              <a:t>Associate professor</a:t>
            </a:r>
            <a:endParaRPr kumimoji="1" lang="ko-Kore-KR" altLang="en-US" sz="1400" dirty="0">
              <a:latin typeface="PT Serif" panose="020A060304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91ED8-55B7-DFEB-4CB7-D7ED62E2A69A}"/>
              </a:ext>
            </a:extLst>
          </p:cNvPr>
          <p:cNvSpPr txBox="1"/>
          <p:nvPr/>
        </p:nvSpPr>
        <p:spPr>
          <a:xfrm>
            <a:off x="4116521" y="971075"/>
            <a:ext cx="3641574" cy="7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sz="1400" dirty="0">
                <a:latin typeface="PT Serif" panose="020A0603040505020204" pitchFamily="18" charset="0"/>
              </a:rPr>
              <a:t>G</a:t>
            </a:r>
            <a:r>
              <a:rPr lang="en" altLang="ko-Kore-KR" sz="1400" dirty="0" err="1">
                <a:latin typeface="PT Serif" panose="020A0603040505020204" pitchFamily="18" charset="0"/>
              </a:rPr>
              <a:t>overnment</a:t>
            </a:r>
            <a:r>
              <a:rPr lang="en" altLang="ko-Kore-KR" sz="1400" dirty="0">
                <a:latin typeface="PT Serif" panose="020A0603040505020204" pitchFamily="18" charset="0"/>
              </a:rPr>
              <a:t>-contributed research institute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400" dirty="0">
                <a:latin typeface="PT Serif" panose="020A0603040505020204" pitchFamily="18" charset="0"/>
              </a:rPr>
              <a:t>Government administrative positions</a:t>
            </a:r>
            <a:endParaRPr kumimoji="1" lang="ko-Kore-KR" altLang="en-US" sz="1400" dirty="0">
              <a:latin typeface="PT Serif" panose="020A060304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BFFC7-653F-7248-8AE0-3DB524CC697E}"/>
              </a:ext>
            </a:extLst>
          </p:cNvPr>
          <p:cNvSpPr txBox="1"/>
          <p:nvPr/>
        </p:nvSpPr>
        <p:spPr>
          <a:xfrm>
            <a:off x="8038953" y="971075"/>
            <a:ext cx="3340979" cy="7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sz="1400" dirty="0">
                <a:latin typeface="PT Serif" panose="020A0603040505020204" pitchFamily="18" charset="0"/>
              </a:rPr>
              <a:t>E</a:t>
            </a:r>
            <a:r>
              <a:rPr lang="en" altLang="ko-Kore-KR" sz="1400" dirty="0" err="1">
                <a:latin typeface="PT Serif" panose="020A0603040505020204" pitchFamily="18" charset="0"/>
              </a:rPr>
              <a:t>nterprise</a:t>
            </a:r>
            <a:r>
              <a:rPr lang="en" altLang="ko-Kore-KR" sz="1400" dirty="0">
                <a:latin typeface="PT Serif" panose="020A0603040505020204" pitchFamily="18" charset="0"/>
              </a:rPr>
              <a:t>-affiliated research institutes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400" dirty="0">
                <a:latin typeface="PT Serif" panose="020A0603040505020204" pitchFamily="18" charset="0"/>
              </a:rPr>
              <a:t>Business positions</a:t>
            </a:r>
          </a:p>
        </p:txBody>
      </p:sp>
      <p:pic>
        <p:nvPicPr>
          <p:cNvPr id="1076" name="Picture 52" descr="조지아텍, 조지아공과대학교를 소개합니다. Georgia Institute of Technology : 네이버 블로그">
            <a:extLst>
              <a:ext uri="{FF2B5EF4-FFF2-40B4-BE49-F238E27FC236}">
                <a16:creationId xmlns:a16="http://schemas.microsoft.com/office/drawing/2014/main" id="{9757708D-45DA-40CC-12CB-CF60BA5C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0" y="4212799"/>
            <a:ext cx="2076613" cy="7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University of Toronto | ForestGEO">
            <a:extLst>
              <a:ext uri="{FF2B5EF4-FFF2-40B4-BE49-F238E27FC236}">
                <a16:creationId xmlns:a16="http://schemas.microsoft.com/office/drawing/2014/main" id="{696062DE-6341-6B5C-4ED0-73A88D9B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8" y="4821213"/>
            <a:ext cx="2158648" cy="77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Serif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정우</dc:creator>
  <cp:lastModifiedBy>김 정우</cp:lastModifiedBy>
  <cp:revision>1</cp:revision>
  <dcterms:created xsi:type="dcterms:W3CDTF">2022-08-18T04:44:07Z</dcterms:created>
  <dcterms:modified xsi:type="dcterms:W3CDTF">2022-08-18T05:29:38Z</dcterms:modified>
</cp:coreProperties>
</file>