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46.xml" ContentType="application/vnd.openxmlformats-officedocument.presentationml.slideLayout+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tableStyles.xml" ContentType="application/vnd.openxmlformats-officedocument.presentationml.tableStyles+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Default Extension="png" ContentType="image/png"/>
  <Override PartName="/ppt/diagrams/drawing3.xml" ContentType="application/vnd.ms-office.drawingml.diagramDrawing+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diagrams/layout6.xml" ContentType="application/vnd.openxmlformats-officedocument.drawingml.diagramLayout+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rawing8.xml" ContentType="application/vnd.ms-office.drawingml.diagramDrawing+xml"/>
  <Default Extension="gif" ContentType="image/gif"/>
  <Override PartName="/ppt/notesSlides/notesSlide8.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slideMasters/slideMaster5.xml" ContentType="application/vnd.openxmlformats-officedocument.presentationml.slideMaster+xml"/>
  <Override PartName="/ppt/slides/slide49.xml" ContentType="application/vnd.openxmlformats-officedocument.presentationml.slide+xml"/>
  <Override PartName="/ppt/slideLayouts/slideLayout59.xml" ContentType="application/vnd.openxmlformats-officedocument.presentationml.slideLayout+xml"/>
  <Override PartName="/ppt/diagrams/drawing4.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notesSlides/notesSlide9.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diagrams/colors2.xml" ContentType="application/vnd.openxmlformats-officedocument.drawingml.diagramColors+xml"/>
  <Override PartName="/ppt/diagrams/quickStyle5.xml" ContentType="application/vnd.openxmlformats-officedocument.drawingml.diagramStyl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diagrams/data9.xml" ContentType="application/vnd.openxmlformats-officedocument.drawingml.diagramData+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diagrams/layout4.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slides/slide29.xml" ContentType="application/vnd.openxmlformats-officedocument.presentationml.slide+xml"/>
  <Override PartName="/ppt/slides/slide76.xml" ContentType="application/vnd.openxmlformats-officedocument.presentationml.slide+xml"/>
  <Override PartName="/ppt/slideLayouts/slideLayout39.xml" ContentType="application/vnd.openxmlformats-officedocument.presentationml.slideLayout+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s/slide32.xml" ContentType="application/vnd.openxmlformats-officedocument.presentationml.slide+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83"/>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197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6DD198-5496-41C6-A88B-6EC0A0419F81}" type="doc">
      <dgm:prSet loTypeId="urn:microsoft.com/office/officeart/2005/8/layout/arrow5" loCatId="process" qsTypeId="urn:microsoft.com/office/officeart/2005/8/quickstyle/3d1" qsCatId="3D" csTypeId="urn:microsoft.com/office/officeart/2005/8/colors/accent1_4" csCatId="accent1" phldr="1"/>
      <dgm:spPr/>
      <dgm:t>
        <a:bodyPr/>
        <a:lstStyle/>
        <a:p>
          <a:endParaRPr lang="en-US"/>
        </a:p>
      </dgm:t>
    </dgm:pt>
    <dgm:pt modelId="{8FB3C036-01B5-453A-A019-87D2D2040DC2}">
      <dgm:prSet phldrT="[Text]"/>
      <dgm:spPr/>
      <dgm:t>
        <a:bodyPr/>
        <a:lstStyle/>
        <a:p>
          <a:r>
            <a:rPr lang="en-US" b="1" dirty="0">
              <a:latin typeface="Times New Roman" pitchFamily="18" charset="0"/>
              <a:cs typeface="Times New Roman" pitchFamily="18" charset="0"/>
            </a:rPr>
            <a:t>PREVENTIVE</a:t>
          </a:r>
        </a:p>
      </dgm:t>
    </dgm:pt>
    <dgm:pt modelId="{C2EEB6E9-C03B-4C7A-9698-C430299DD5C0}" type="parTrans" cxnId="{15CC0A1C-3416-4860-9EDF-8F6EF097358E}">
      <dgm:prSet/>
      <dgm:spPr/>
      <dgm:t>
        <a:bodyPr/>
        <a:lstStyle/>
        <a:p>
          <a:endParaRPr lang="en-US" b="1">
            <a:latin typeface="Times New Roman" pitchFamily="18" charset="0"/>
            <a:cs typeface="Times New Roman" pitchFamily="18" charset="0"/>
          </a:endParaRPr>
        </a:p>
      </dgm:t>
    </dgm:pt>
    <dgm:pt modelId="{CCB083DA-5901-4C51-B45C-2DCBB745303D}" type="sibTrans" cxnId="{15CC0A1C-3416-4860-9EDF-8F6EF097358E}">
      <dgm:prSet/>
      <dgm:spPr/>
      <dgm:t>
        <a:bodyPr/>
        <a:lstStyle/>
        <a:p>
          <a:endParaRPr lang="en-US" b="1">
            <a:latin typeface="Times New Roman" pitchFamily="18" charset="0"/>
            <a:cs typeface="Times New Roman" pitchFamily="18" charset="0"/>
          </a:endParaRPr>
        </a:p>
      </dgm:t>
    </dgm:pt>
    <dgm:pt modelId="{49AB2ADF-F7BD-44FD-BDB6-935FC663B762}">
      <dgm:prSet phldrT="[Text]"/>
      <dgm:spPr/>
      <dgm:t>
        <a:bodyPr/>
        <a:lstStyle/>
        <a:p>
          <a:r>
            <a:rPr lang="en-US" b="1" dirty="0">
              <a:latin typeface="Times New Roman" pitchFamily="18" charset="0"/>
              <a:cs typeface="Times New Roman" pitchFamily="18" charset="0"/>
            </a:rPr>
            <a:t>REACTIVE</a:t>
          </a:r>
        </a:p>
      </dgm:t>
    </dgm:pt>
    <dgm:pt modelId="{EDDFFA32-9884-44B4-9769-6816D79A9A66}" type="parTrans" cxnId="{D8103B47-C972-49BB-943E-364F837F1C19}">
      <dgm:prSet/>
      <dgm:spPr/>
      <dgm:t>
        <a:bodyPr/>
        <a:lstStyle/>
        <a:p>
          <a:endParaRPr lang="en-US" b="1">
            <a:latin typeface="Times New Roman" pitchFamily="18" charset="0"/>
            <a:cs typeface="Times New Roman" pitchFamily="18" charset="0"/>
          </a:endParaRPr>
        </a:p>
      </dgm:t>
    </dgm:pt>
    <dgm:pt modelId="{D7AC9AAD-8461-494F-A8CF-303681D12570}" type="sibTrans" cxnId="{D8103B47-C972-49BB-943E-364F837F1C19}">
      <dgm:prSet/>
      <dgm:spPr/>
      <dgm:t>
        <a:bodyPr/>
        <a:lstStyle/>
        <a:p>
          <a:endParaRPr lang="en-US" b="1">
            <a:latin typeface="Times New Roman" pitchFamily="18" charset="0"/>
            <a:cs typeface="Times New Roman" pitchFamily="18" charset="0"/>
          </a:endParaRPr>
        </a:p>
      </dgm:t>
    </dgm:pt>
    <dgm:pt modelId="{327046A2-2FC8-4470-9A5F-75209FA1CD1E}" type="pres">
      <dgm:prSet presAssocID="{596DD198-5496-41C6-A88B-6EC0A0419F81}" presName="diagram" presStyleCnt="0">
        <dgm:presLayoutVars>
          <dgm:dir/>
          <dgm:resizeHandles val="exact"/>
        </dgm:presLayoutVars>
      </dgm:prSet>
      <dgm:spPr/>
      <dgm:t>
        <a:bodyPr/>
        <a:lstStyle/>
        <a:p>
          <a:endParaRPr lang="en-US"/>
        </a:p>
      </dgm:t>
    </dgm:pt>
    <dgm:pt modelId="{28F028F7-5760-4576-B61D-BDA507BED940}" type="pres">
      <dgm:prSet presAssocID="{8FB3C036-01B5-453A-A019-87D2D2040DC2}" presName="arrow" presStyleLbl="node1" presStyleIdx="0" presStyleCnt="2">
        <dgm:presLayoutVars>
          <dgm:bulletEnabled val="1"/>
        </dgm:presLayoutVars>
      </dgm:prSet>
      <dgm:spPr/>
      <dgm:t>
        <a:bodyPr/>
        <a:lstStyle/>
        <a:p>
          <a:endParaRPr lang="en-US"/>
        </a:p>
      </dgm:t>
    </dgm:pt>
    <dgm:pt modelId="{D44AFF2B-63F3-4A4C-8BC1-E791A458802F}" type="pres">
      <dgm:prSet presAssocID="{49AB2ADF-F7BD-44FD-BDB6-935FC663B762}" presName="arrow" presStyleLbl="node1" presStyleIdx="1" presStyleCnt="2">
        <dgm:presLayoutVars>
          <dgm:bulletEnabled val="1"/>
        </dgm:presLayoutVars>
      </dgm:prSet>
      <dgm:spPr/>
      <dgm:t>
        <a:bodyPr/>
        <a:lstStyle/>
        <a:p>
          <a:endParaRPr lang="en-US"/>
        </a:p>
      </dgm:t>
    </dgm:pt>
  </dgm:ptLst>
  <dgm:cxnLst>
    <dgm:cxn modelId="{15CC0A1C-3416-4860-9EDF-8F6EF097358E}" srcId="{596DD198-5496-41C6-A88B-6EC0A0419F81}" destId="{8FB3C036-01B5-453A-A019-87D2D2040DC2}" srcOrd="0" destOrd="0" parTransId="{C2EEB6E9-C03B-4C7A-9698-C430299DD5C0}" sibTransId="{CCB083DA-5901-4C51-B45C-2DCBB745303D}"/>
    <dgm:cxn modelId="{78B0D47B-6DAD-440E-A826-C0E46070539A}" type="presOf" srcId="{596DD198-5496-41C6-A88B-6EC0A0419F81}" destId="{327046A2-2FC8-4470-9A5F-75209FA1CD1E}" srcOrd="0" destOrd="0" presId="urn:microsoft.com/office/officeart/2005/8/layout/arrow5"/>
    <dgm:cxn modelId="{D8103B47-C972-49BB-943E-364F837F1C19}" srcId="{596DD198-5496-41C6-A88B-6EC0A0419F81}" destId="{49AB2ADF-F7BD-44FD-BDB6-935FC663B762}" srcOrd="1" destOrd="0" parTransId="{EDDFFA32-9884-44B4-9769-6816D79A9A66}" sibTransId="{D7AC9AAD-8461-494F-A8CF-303681D12570}"/>
    <dgm:cxn modelId="{3651CF9F-821A-4A45-85FB-B597F0586845}" type="presOf" srcId="{49AB2ADF-F7BD-44FD-BDB6-935FC663B762}" destId="{D44AFF2B-63F3-4A4C-8BC1-E791A458802F}" srcOrd="0" destOrd="0" presId="urn:microsoft.com/office/officeart/2005/8/layout/arrow5"/>
    <dgm:cxn modelId="{2CB0A71B-CA8F-47E6-88A9-AE286AC70636}" type="presOf" srcId="{8FB3C036-01B5-453A-A019-87D2D2040DC2}" destId="{28F028F7-5760-4576-B61D-BDA507BED940}" srcOrd="0" destOrd="0" presId="urn:microsoft.com/office/officeart/2005/8/layout/arrow5"/>
    <dgm:cxn modelId="{D381A0A4-0502-45E4-BD0C-B39E47C614AE}" type="presParOf" srcId="{327046A2-2FC8-4470-9A5F-75209FA1CD1E}" destId="{28F028F7-5760-4576-B61D-BDA507BED940}" srcOrd="0" destOrd="0" presId="urn:microsoft.com/office/officeart/2005/8/layout/arrow5"/>
    <dgm:cxn modelId="{9C8BB02B-DDAA-4AFB-BBCF-19BFE400058D}" type="presParOf" srcId="{327046A2-2FC8-4470-9A5F-75209FA1CD1E}" destId="{D44AFF2B-63F3-4A4C-8BC1-E791A458802F}" srcOrd="1" destOrd="0" presId="urn:microsoft.com/office/officeart/2005/8/layout/arrow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F2D81D5-72A0-4BB3-92DD-87776EB585B2}" type="doc">
      <dgm:prSet loTypeId="urn:microsoft.com/office/officeart/2005/8/layout/cycle4#1" loCatId="cycle" qsTypeId="urn:microsoft.com/office/officeart/2005/8/quickstyle/3d3" qsCatId="3D" csTypeId="urn:microsoft.com/office/officeart/2005/8/colors/accent1_4" csCatId="accent1" phldr="1"/>
      <dgm:spPr/>
      <dgm:t>
        <a:bodyPr/>
        <a:lstStyle/>
        <a:p>
          <a:endParaRPr lang="en-US"/>
        </a:p>
      </dgm:t>
    </dgm:pt>
    <dgm:pt modelId="{58E4E8C6-B8DA-4C3C-88E3-E47966C0D516}">
      <dgm:prSet phldrT="[Text]" custT="1"/>
      <dgm:spPr/>
      <dgm:t>
        <a:bodyPr/>
        <a:lstStyle/>
        <a:p>
          <a:r>
            <a:rPr lang="en-US" sz="1800" b="1" dirty="0">
              <a:solidFill>
                <a:srgbClr val="C00000"/>
              </a:solidFill>
              <a:latin typeface="Times New Roman" panose="02020603050405020304" pitchFamily="18" charset="0"/>
              <a:cs typeface="Times New Roman" panose="02020603050405020304" pitchFamily="18" charset="0"/>
            </a:rPr>
            <a:t>EMPOWER</a:t>
          </a:r>
        </a:p>
      </dgm:t>
    </dgm:pt>
    <dgm:pt modelId="{FCEAE2B8-E636-4083-BB72-1B306451BAE9}" type="parTrans" cxnId="{356ED377-16F1-4E22-8912-1F27E6B97A47}">
      <dgm:prSet/>
      <dgm:spPr/>
      <dgm:t>
        <a:bodyPr/>
        <a:lstStyle/>
        <a:p>
          <a:endParaRPr lang="en-US" sz="1800">
            <a:latin typeface="Times New Roman" panose="02020603050405020304" pitchFamily="18" charset="0"/>
            <a:cs typeface="Times New Roman" panose="02020603050405020304" pitchFamily="18" charset="0"/>
          </a:endParaRPr>
        </a:p>
      </dgm:t>
    </dgm:pt>
    <dgm:pt modelId="{74A54C74-E98E-46BA-B244-AF77A2AF3A83}" type="sibTrans" cxnId="{356ED377-16F1-4E22-8912-1F27E6B97A47}">
      <dgm:prSet/>
      <dgm:spPr/>
      <dgm:t>
        <a:bodyPr/>
        <a:lstStyle/>
        <a:p>
          <a:endParaRPr lang="en-US" sz="1800">
            <a:latin typeface="Times New Roman" panose="02020603050405020304" pitchFamily="18" charset="0"/>
            <a:cs typeface="Times New Roman" panose="02020603050405020304" pitchFamily="18" charset="0"/>
          </a:endParaRPr>
        </a:p>
      </dgm:t>
    </dgm:pt>
    <dgm:pt modelId="{229C5031-E7F3-4191-B9AA-27F3AB8E8049}">
      <dgm:prSet phldrT="[Text]" custT="1"/>
      <dgm:spPr/>
      <dgm:t>
        <a:bodyPr/>
        <a:lstStyle/>
        <a:p>
          <a:pPr algn="just"/>
          <a:r>
            <a:rPr lang="en-US" sz="1800" dirty="0">
              <a:latin typeface="Times New Roman" panose="02020603050405020304" pitchFamily="18" charset="0"/>
              <a:cs typeface="Times New Roman" panose="02020603050405020304" pitchFamily="18" charset="0"/>
            </a:rPr>
            <a:t>Courts, law enforcements, third party experts</a:t>
          </a:r>
        </a:p>
      </dgm:t>
    </dgm:pt>
    <dgm:pt modelId="{A138467D-C9B2-407D-98C4-D06655E226A9}" type="parTrans" cxnId="{247A9BFC-CE56-4F0E-B7F8-D256658B8A51}">
      <dgm:prSet/>
      <dgm:spPr/>
      <dgm:t>
        <a:bodyPr/>
        <a:lstStyle/>
        <a:p>
          <a:endParaRPr lang="en-US" sz="1800">
            <a:latin typeface="Times New Roman" panose="02020603050405020304" pitchFamily="18" charset="0"/>
            <a:cs typeface="Times New Roman" panose="02020603050405020304" pitchFamily="18" charset="0"/>
          </a:endParaRPr>
        </a:p>
      </dgm:t>
    </dgm:pt>
    <dgm:pt modelId="{5EC0ED88-DB91-4C3C-8621-645F66C5AEB2}" type="sibTrans" cxnId="{247A9BFC-CE56-4F0E-B7F8-D256658B8A51}">
      <dgm:prSet/>
      <dgm:spPr/>
      <dgm:t>
        <a:bodyPr/>
        <a:lstStyle/>
        <a:p>
          <a:endParaRPr lang="en-US" sz="1800">
            <a:latin typeface="Times New Roman" panose="02020603050405020304" pitchFamily="18" charset="0"/>
            <a:cs typeface="Times New Roman" panose="02020603050405020304" pitchFamily="18" charset="0"/>
          </a:endParaRPr>
        </a:p>
      </dgm:t>
    </dgm:pt>
    <dgm:pt modelId="{E95A8AB9-8904-4A4D-9F0F-6A0BF3C7C090}">
      <dgm:prSet phldrT="[Text]" custT="1"/>
      <dgm:spPr/>
      <dgm:t>
        <a:bodyPr/>
        <a:lstStyle/>
        <a:p>
          <a:r>
            <a:rPr lang="en-US" sz="1800" b="1" dirty="0">
              <a:solidFill>
                <a:schemeClr val="tx1"/>
              </a:solidFill>
              <a:latin typeface="Times New Roman" panose="02020603050405020304" pitchFamily="18" charset="0"/>
              <a:cs typeface="Times New Roman" panose="02020603050405020304" pitchFamily="18" charset="0"/>
            </a:rPr>
            <a:t>EDUCATE</a:t>
          </a:r>
        </a:p>
      </dgm:t>
    </dgm:pt>
    <dgm:pt modelId="{D9C96257-2623-40BD-826E-042701C822AF}" type="parTrans" cxnId="{A876D90B-00D1-42DC-B126-8584E31C9CA5}">
      <dgm:prSet/>
      <dgm:spPr/>
      <dgm:t>
        <a:bodyPr/>
        <a:lstStyle/>
        <a:p>
          <a:endParaRPr lang="en-US" sz="1800">
            <a:latin typeface="Times New Roman" panose="02020603050405020304" pitchFamily="18" charset="0"/>
            <a:cs typeface="Times New Roman" panose="02020603050405020304" pitchFamily="18" charset="0"/>
          </a:endParaRPr>
        </a:p>
      </dgm:t>
    </dgm:pt>
    <dgm:pt modelId="{1937FE9C-8043-4113-AA10-EE53CDCE2DBB}" type="sibTrans" cxnId="{A876D90B-00D1-42DC-B126-8584E31C9CA5}">
      <dgm:prSet/>
      <dgm:spPr/>
      <dgm:t>
        <a:bodyPr/>
        <a:lstStyle/>
        <a:p>
          <a:endParaRPr lang="en-US" sz="1800">
            <a:latin typeface="Times New Roman" panose="02020603050405020304" pitchFamily="18" charset="0"/>
            <a:cs typeface="Times New Roman" panose="02020603050405020304" pitchFamily="18" charset="0"/>
          </a:endParaRPr>
        </a:p>
      </dgm:t>
    </dgm:pt>
    <dgm:pt modelId="{088631D2-68D4-4F1C-9A88-452CC78DDDF6}">
      <dgm:prSet phldrT="[Text]" custT="1"/>
      <dgm:spPr/>
      <dgm:t>
        <a:bodyPr/>
        <a:lstStyle/>
        <a:p>
          <a:pPr algn="just"/>
          <a:r>
            <a:rPr lang="en-US" sz="1800" dirty="0">
              <a:latin typeface="Times New Roman" panose="02020603050405020304" pitchFamily="18" charset="0"/>
              <a:cs typeface="Times New Roman" panose="02020603050405020304" pitchFamily="18" charset="0"/>
            </a:rPr>
            <a:t>Awareness for skill development, specialized training for enforcement agencies </a:t>
          </a:r>
        </a:p>
      </dgm:t>
    </dgm:pt>
    <dgm:pt modelId="{91BC3D79-C78A-4FD3-949D-D36424DB3299}" type="parTrans" cxnId="{30E8DF33-6526-4241-A381-C6065594564A}">
      <dgm:prSet/>
      <dgm:spPr/>
      <dgm:t>
        <a:bodyPr/>
        <a:lstStyle/>
        <a:p>
          <a:endParaRPr lang="en-US" sz="1800">
            <a:latin typeface="Times New Roman" panose="02020603050405020304" pitchFamily="18" charset="0"/>
            <a:cs typeface="Times New Roman" panose="02020603050405020304" pitchFamily="18" charset="0"/>
          </a:endParaRPr>
        </a:p>
      </dgm:t>
    </dgm:pt>
    <dgm:pt modelId="{C9D9384B-16DF-40D0-8CE7-EA421962722A}" type="sibTrans" cxnId="{30E8DF33-6526-4241-A381-C6065594564A}">
      <dgm:prSet/>
      <dgm:spPr/>
      <dgm:t>
        <a:bodyPr/>
        <a:lstStyle/>
        <a:p>
          <a:endParaRPr lang="en-US" sz="1800">
            <a:latin typeface="Times New Roman" panose="02020603050405020304" pitchFamily="18" charset="0"/>
            <a:cs typeface="Times New Roman" panose="02020603050405020304" pitchFamily="18" charset="0"/>
          </a:endParaRPr>
        </a:p>
      </dgm:t>
    </dgm:pt>
    <dgm:pt modelId="{E5FD124D-1F21-4387-85C4-1B9137632A0B}">
      <dgm:prSet phldrT="[Text]" custT="1"/>
      <dgm:spPr/>
      <dgm:t>
        <a:bodyPr/>
        <a:lstStyle/>
        <a:p>
          <a:r>
            <a:rPr lang="en-US" sz="1800" b="1" dirty="0">
              <a:solidFill>
                <a:srgbClr val="C00000"/>
              </a:solidFill>
              <a:latin typeface="Times New Roman" panose="02020603050405020304" pitchFamily="18" charset="0"/>
              <a:cs typeface="Times New Roman" panose="02020603050405020304" pitchFamily="18" charset="0"/>
            </a:rPr>
            <a:t>ENGINEER</a:t>
          </a:r>
        </a:p>
      </dgm:t>
    </dgm:pt>
    <dgm:pt modelId="{99E16AAC-C7FE-47BA-8F4C-7DD0288B4590}" type="parTrans" cxnId="{2F3B9AC5-3C28-4285-BA74-2FB9A196BDC1}">
      <dgm:prSet/>
      <dgm:spPr/>
      <dgm:t>
        <a:bodyPr/>
        <a:lstStyle/>
        <a:p>
          <a:endParaRPr lang="en-US" sz="1800">
            <a:latin typeface="Times New Roman" panose="02020603050405020304" pitchFamily="18" charset="0"/>
            <a:cs typeface="Times New Roman" panose="02020603050405020304" pitchFamily="18" charset="0"/>
          </a:endParaRPr>
        </a:p>
      </dgm:t>
    </dgm:pt>
    <dgm:pt modelId="{B46A87A8-EF2B-441F-973F-EDAB2D2A15C0}" type="sibTrans" cxnId="{2F3B9AC5-3C28-4285-BA74-2FB9A196BDC1}">
      <dgm:prSet/>
      <dgm:spPr/>
      <dgm:t>
        <a:bodyPr/>
        <a:lstStyle/>
        <a:p>
          <a:endParaRPr lang="en-US" sz="1800">
            <a:latin typeface="Times New Roman" panose="02020603050405020304" pitchFamily="18" charset="0"/>
            <a:cs typeface="Times New Roman" panose="02020603050405020304" pitchFamily="18" charset="0"/>
          </a:endParaRPr>
        </a:p>
      </dgm:t>
    </dgm:pt>
    <dgm:pt modelId="{CC7B9768-1AE2-4AD2-AB26-F6BB0B83567B}">
      <dgm:prSet phldrT="[Text]" custT="1"/>
      <dgm:spPr/>
      <dgm:t>
        <a:bodyPr/>
        <a:lstStyle/>
        <a:p>
          <a:pPr algn="just"/>
          <a:r>
            <a:rPr lang="en-US" sz="1800" dirty="0">
              <a:latin typeface="Times New Roman" panose="02020603050405020304" pitchFamily="18" charset="0"/>
              <a:cs typeface="Times New Roman" panose="02020603050405020304" pitchFamily="18" charset="0"/>
            </a:rPr>
            <a:t>Innovative solutions for technological combats</a:t>
          </a:r>
        </a:p>
      </dgm:t>
    </dgm:pt>
    <dgm:pt modelId="{95639CA6-B53A-40B8-BB6F-59C2B751B25B}" type="parTrans" cxnId="{D875F79B-1541-4E40-877C-44C608286F2A}">
      <dgm:prSet/>
      <dgm:spPr/>
      <dgm:t>
        <a:bodyPr/>
        <a:lstStyle/>
        <a:p>
          <a:endParaRPr lang="en-US" sz="1800">
            <a:latin typeface="Times New Roman" panose="02020603050405020304" pitchFamily="18" charset="0"/>
            <a:cs typeface="Times New Roman" panose="02020603050405020304" pitchFamily="18" charset="0"/>
          </a:endParaRPr>
        </a:p>
      </dgm:t>
    </dgm:pt>
    <dgm:pt modelId="{C31B6F93-601D-407D-9773-95C178FB3962}" type="sibTrans" cxnId="{D875F79B-1541-4E40-877C-44C608286F2A}">
      <dgm:prSet/>
      <dgm:spPr/>
      <dgm:t>
        <a:bodyPr/>
        <a:lstStyle/>
        <a:p>
          <a:endParaRPr lang="en-US" sz="1800">
            <a:latin typeface="Times New Roman" panose="02020603050405020304" pitchFamily="18" charset="0"/>
            <a:cs typeface="Times New Roman" panose="02020603050405020304" pitchFamily="18" charset="0"/>
          </a:endParaRPr>
        </a:p>
      </dgm:t>
    </dgm:pt>
    <dgm:pt modelId="{9BB7C3F5-9F2A-4647-8816-BE1F30369E82}">
      <dgm:prSet phldrT="[Text]" custT="1"/>
      <dgm:spPr/>
      <dgm:t>
        <a:bodyPr/>
        <a:lstStyle/>
        <a:p>
          <a:r>
            <a:rPr lang="en-US" sz="1800" b="1" dirty="0">
              <a:solidFill>
                <a:schemeClr val="tx1"/>
              </a:solidFill>
              <a:latin typeface="Times New Roman" panose="02020603050405020304" pitchFamily="18" charset="0"/>
              <a:cs typeface="Times New Roman" panose="02020603050405020304" pitchFamily="18" charset="0"/>
            </a:rPr>
            <a:t>ENGAGE</a:t>
          </a:r>
        </a:p>
      </dgm:t>
    </dgm:pt>
    <dgm:pt modelId="{BD7177CA-C992-4C0E-B984-40097FD5E775}" type="parTrans" cxnId="{44BF9E7D-896E-4F29-83D1-0A060B763B95}">
      <dgm:prSet/>
      <dgm:spPr/>
      <dgm:t>
        <a:bodyPr/>
        <a:lstStyle/>
        <a:p>
          <a:endParaRPr lang="en-US" sz="1800">
            <a:latin typeface="Times New Roman" panose="02020603050405020304" pitchFamily="18" charset="0"/>
            <a:cs typeface="Times New Roman" panose="02020603050405020304" pitchFamily="18" charset="0"/>
          </a:endParaRPr>
        </a:p>
      </dgm:t>
    </dgm:pt>
    <dgm:pt modelId="{12FF1040-C2D3-4C65-BCE4-864709457CDC}" type="sibTrans" cxnId="{44BF9E7D-896E-4F29-83D1-0A060B763B95}">
      <dgm:prSet/>
      <dgm:spPr/>
      <dgm:t>
        <a:bodyPr/>
        <a:lstStyle/>
        <a:p>
          <a:endParaRPr lang="en-US" sz="1800">
            <a:latin typeface="Times New Roman" panose="02020603050405020304" pitchFamily="18" charset="0"/>
            <a:cs typeface="Times New Roman" panose="02020603050405020304" pitchFamily="18" charset="0"/>
          </a:endParaRPr>
        </a:p>
      </dgm:t>
    </dgm:pt>
    <dgm:pt modelId="{49C6C002-85E1-4EE0-8557-09B64073D168}">
      <dgm:prSet phldrT="[Text]" custT="1"/>
      <dgm:spPr/>
      <dgm:t>
        <a:bodyPr/>
        <a:lstStyle/>
        <a:p>
          <a:pPr algn="just"/>
          <a:r>
            <a:rPr lang="en-US" sz="1800" dirty="0">
              <a:latin typeface="Times New Roman" panose="02020603050405020304" pitchFamily="18" charset="0"/>
              <a:cs typeface="Times New Roman" panose="02020603050405020304" pitchFamily="18" charset="0"/>
            </a:rPr>
            <a:t>Conversation with foreign jurisdictions </a:t>
          </a:r>
        </a:p>
      </dgm:t>
    </dgm:pt>
    <dgm:pt modelId="{315A9E44-0377-4E32-A5B9-634F4BD006E4}" type="parTrans" cxnId="{04437BCB-9CA6-4E96-8676-B3592DF7A52A}">
      <dgm:prSet/>
      <dgm:spPr/>
      <dgm:t>
        <a:bodyPr/>
        <a:lstStyle/>
        <a:p>
          <a:endParaRPr lang="en-US" sz="1800">
            <a:latin typeface="Times New Roman" panose="02020603050405020304" pitchFamily="18" charset="0"/>
            <a:cs typeface="Times New Roman" panose="02020603050405020304" pitchFamily="18" charset="0"/>
          </a:endParaRPr>
        </a:p>
      </dgm:t>
    </dgm:pt>
    <dgm:pt modelId="{BBF4AA12-4509-473E-A6B9-BB3635B318EE}" type="sibTrans" cxnId="{04437BCB-9CA6-4E96-8676-B3592DF7A52A}">
      <dgm:prSet/>
      <dgm:spPr/>
      <dgm:t>
        <a:bodyPr/>
        <a:lstStyle/>
        <a:p>
          <a:endParaRPr lang="en-US" sz="1800">
            <a:latin typeface="Times New Roman" panose="02020603050405020304" pitchFamily="18" charset="0"/>
            <a:cs typeface="Times New Roman" panose="02020603050405020304" pitchFamily="18" charset="0"/>
          </a:endParaRPr>
        </a:p>
      </dgm:t>
    </dgm:pt>
    <dgm:pt modelId="{49B96295-91F3-44AD-BBA1-3A6EEF6E5518}" type="pres">
      <dgm:prSet presAssocID="{9F2D81D5-72A0-4BB3-92DD-87776EB585B2}" presName="cycleMatrixDiagram" presStyleCnt="0">
        <dgm:presLayoutVars>
          <dgm:chMax val="1"/>
          <dgm:dir/>
          <dgm:animLvl val="lvl"/>
          <dgm:resizeHandles val="exact"/>
        </dgm:presLayoutVars>
      </dgm:prSet>
      <dgm:spPr/>
      <dgm:t>
        <a:bodyPr/>
        <a:lstStyle/>
        <a:p>
          <a:endParaRPr lang="en-US"/>
        </a:p>
      </dgm:t>
    </dgm:pt>
    <dgm:pt modelId="{C6F441AF-A15C-4CF8-9503-8FCF08D77B96}" type="pres">
      <dgm:prSet presAssocID="{9F2D81D5-72A0-4BB3-92DD-87776EB585B2}" presName="children" presStyleCnt="0"/>
      <dgm:spPr/>
    </dgm:pt>
    <dgm:pt modelId="{44091ED1-5EA1-40CD-A8A4-A6C6330CBA53}" type="pres">
      <dgm:prSet presAssocID="{9F2D81D5-72A0-4BB3-92DD-87776EB585B2}" presName="child1group" presStyleCnt="0"/>
      <dgm:spPr/>
    </dgm:pt>
    <dgm:pt modelId="{B9445056-00B8-4C36-A900-C17B82037059}" type="pres">
      <dgm:prSet presAssocID="{9F2D81D5-72A0-4BB3-92DD-87776EB585B2}" presName="child1" presStyleLbl="bgAcc1" presStyleIdx="0" presStyleCnt="4"/>
      <dgm:spPr/>
      <dgm:t>
        <a:bodyPr/>
        <a:lstStyle/>
        <a:p>
          <a:endParaRPr lang="en-US"/>
        </a:p>
      </dgm:t>
    </dgm:pt>
    <dgm:pt modelId="{F38FDA5F-5941-4242-BCC0-F250714E20CF}" type="pres">
      <dgm:prSet presAssocID="{9F2D81D5-72A0-4BB3-92DD-87776EB585B2}" presName="child1Text" presStyleLbl="bgAcc1" presStyleIdx="0" presStyleCnt="4">
        <dgm:presLayoutVars>
          <dgm:bulletEnabled val="1"/>
        </dgm:presLayoutVars>
      </dgm:prSet>
      <dgm:spPr/>
      <dgm:t>
        <a:bodyPr/>
        <a:lstStyle/>
        <a:p>
          <a:endParaRPr lang="en-US"/>
        </a:p>
      </dgm:t>
    </dgm:pt>
    <dgm:pt modelId="{F4D26DB6-2A87-4F98-A37D-EE28593A9904}" type="pres">
      <dgm:prSet presAssocID="{9F2D81D5-72A0-4BB3-92DD-87776EB585B2}" presName="child2group" presStyleCnt="0"/>
      <dgm:spPr/>
    </dgm:pt>
    <dgm:pt modelId="{D3297A02-DB95-4EEA-A44F-CB73542117A7}" type="pres">
      <dgm:prSet presAssocID="{9F2D81D5-72A0-4BB3-92DD-87776EB585B2}" presName="child2" presStyleLbl="bgAcc1" presStyleIdx="1" presStyleCnt="4" custScaleX="130012" custLinFactNeighborX="17288"/>
      <dgm:spPr/>
      <dgm:t>
        <a:bodyPr/>
        <a:lstStyle/>
        <a:p>
          <a:endParaRPr lang="en-US"/>
        </a:p>
      </dgm:t>
    </dgm:pt>
    <dgm:pt modelId="{07B97B38-104B-4617-A51D-AA89BA852100}" type="pres">
      <dgm:prSet presAssocID="{9F2D81D5-72A0-4BB3-92DD-87776EB585B2}" presName="child2Text" presStyleLbl="bgAcc1" presStyleIdx="1" presStyleCnt="4">
        <dgm:presLayoutVars>
          <dgm:bulletEnabled val="1"/>
        </dgm:presLayoutVars>
      </dgm:prSet>
      <dgm:spPr/>
      <dgm:t>
        <a:bodyPr/>
        <a:lstStyle/>
        <a:p>
          <a:endParaRPr lang="en-US"/>
        </a:p>
      </dgm:t>
    </dgm:pt>
    <dgm:pt modelId="{D636DFBB-4B8A-4A74-A40F-A55867E8934E}" type="pres">
      <dgm:prSet presAssocID="{9F2D81D5-72A0-4BB3-92DD-87776EB585B2}" presName="child3group" presStyleCnt="0"/>
      <dgm:spPr/>
    </dgm:pt>
    <dgm:pt modelId="{2E6444FC-ADFC-4FDD-A508-89D673B57BCD}" type="pres">
      <dgm:prSet presAssocID="{9F2D81D5-72A0-4BB3-92DD-87776EB585B2}" presName="child3" presStyleLbl="bgAcc1" presStyleIdx="2" presStyleCnt="4" custLinFactNeighborX="18005" custLinFactNeighborY="1208"/>
      <dgm:spPr/>
      <dgm:t>
        <a:bodyPr/>
        <a:lstStyle/>
        <a:p>
          <a:endParaRPr lang="en-US"/>
        </a:p>
      </dgm:t>
    </dgm:pt>
    <dgm:pt modelId="{2D3A4E75-6641-43ED-9E4D-53BAB759F535}" type="pres">
      <dgm:prSet presAssocID="{9F2D81D5-72A0-4BB3-92DD-87776EB585B2}" presName="child3Text" presStyleLbl="bgAcc1" presStyleIdx="2" presStyleCnt="4">
        <dgm:presLayoutVars>
          <dgm:bulletEnabled val="1"/>
        </dgm:presLayoutVars>
      </dgm:prSet>
      <dgm:spPr/>
      <dgm:t>
        <a:bodyPr/>
        <a:lstStyle/>
        <a:p>
          <a:endParaRPr lang="en-US"/>
        </a:p>
      </dgm:t>
    </dgm:pt>
    <dgm:pt modelId="{AA5281A7-D9D7-4450-A775-2E23CAA38E17}" type="pres">
      <dgm:prSet presAssocID="{9F2D81D5-72A0-4BB3-92DD-87776EB585B2}" presName="child4group" presStyleCnt="0"/>
      <dgm:spPr/>
    </dgm:pt>
    <dgm:pt modelId="{18189CC3-6C37-46FF-B374-BAFB6A5812C7}" type="pres">
      <dgm:prSet presAssocID="{9F2D81D5-72A0-4BB3-92DD-87776EB585B2}" presName="child4" presStyleLbl="bgAcc1" presStyleIdx="3" presStyleCnt="4"/>
      <dgm:spPr/>
      <dgm:t>
        <a:bodyPr/>
        <a:lstStyle/>
        <a:p>
          <a:endParaRPr lang="en-US"/>
        </a:p>
      </dgm:t>
    </dgm:pt>
    <dgm:pt modelId="{6B8E15A9-D9B3-4FA0-B11F-0EDE3F0346DF}" type="pres">
      <dgm:prSet presAssocID="{9F2D81D5-72A0-4BB3-92DD-87776EB585B2}" presName="child4Text" presStyleLbl="bgAcc1" presStyleIdx="3" presStyleCnt="4">
        <dgm:presLayoutVars>
          <dgm:bulletEnabled val="1"/>
        </dgm:presLayoutVars>
      </dgm:prSet>
      <dgm:spPr/>
      <dgm:t>
        <a:bodyPr/>
        <a:lstStyle/>
        <a:p>
          <a:endParaRPr lang="en-US"/>
        </a:p>
      </dgm:t>
    </dgm:pt>
    <dgm:pt modelId="{95BCA9FE-0045-4749-8915-1AC7B622194A}" type="pres">
      <dgm:prSet presAssocID="{9F2D81D5-72A0-4BB3-92DD-87776EB585B2}" presName="childPlaceholder" presStyleCnt="0"/>
      <dgm:spPr/>
    </dgm:pt>
    <dgm:pt modelId="{B2669C43-BE34-4E48-83FF-11EEECA63A7D}" type="pres">
      <dgm:prSet presAssocID="{9F2D81D5-72A0-4BB3-92DD-87776EB585B2}" presName="circle" presStyleCnt="0"/>
      <dgm:spPr/>
    </dgm:pt>
    <dgm:pt modelId="{AFDABE64-9627-4356-8F9A-585685DF666E}" type="pres">
      <dgm:prSet presAssocID="{9F2D81D5-72A0-4BB3-92DD-87776EB585B2}" presName="quadrant1" presStyleLbl="node1" presStyleIdx="0" presStyleCnt="4">
        <dgm:presLayoutVars>
          <dgm:chMax val="1"/>
          <dgm:bulletEnabled val="1"/>
        </dgm:presLayoutVars>
      </dgm:prSet>
      <dgm:spPr/>
      <dgm:t>
        <a:bodyPr/>
        <a:lstStyle/>
        <a:p>
          <a:endParaRPr lang="en-US"/>
        </a:p>
      </dgm:t>
    </dgm:pt>
    <dgm:pt modelId="{BE5CC6DE-01B7-4FF7-BD45-93CCE6B3D355}" type="pres">
      <dgm:prSet presAssocID="{9F2D81D5-72A0-4BB3-92DD-87776EB585B2}" presName="quadrant2" presStyleLbl="node1" presStyleIdx="1" presStyleCnt="4">
        <dgm:presLayoutVars>
          <dgm:chMax val="1"/>
          <dgm:bulletEnabled val="1"/>
        </dgm:presLayoutVars>
      </dgm:prSet>
      <dgm:spPr/>
      <dgm:t>
        <a:bodyPr/>
        <a:lstStyle/>
        <a:p>
          <a:endParaRPr lang="en-US"/>
        </a:p>
      </dgm:t>
    </dgm:pt>
    <dgm:pt modelId="{5646F36A-EDBD-428A-BD23-6158AEA8C494}" type="pres">
      <dgm:prSet presAssocID="{9F2D81D5-72A0-4BB3-92DD-87776EB585B2}" presName="quadrant3" presStyleLbl="node1" presStyleIdx="2" presStyleCnt="4">
        <dgm:presLayoutVars>
          <dgm:chMax val="1"/>
          <dgm:bulletEnabled val="1"/>
        </dgm:presLayoutVars>
      </dgm:prSet>
      <dgm:spPr/>
      <dgm:t>
        <a:bodyPr/>
        <a:lstStyle/>
        <a:p>
          <a:endParaRPr lang="en-US"/>
        </a:p>
      </dgm:t>
    </dgm:pt>
    <dgm:pt modelId="{983890F1-F4D2-44B7-BBD8-6EF67668C3D5}" type="pres">
      <dgm:prSet presAssocID="{9F2D81D5-72A0-4BB3-92DD-87776EB585B2}" presName="quadrant4" presStyleLbl="node1" presStyleIdx="3" presStyleCnt="4">
        <dgm:presLayoutVars>
          <dgm:chMax val="1"/>
          <dgm:bulletEnabled val="1"/>
        </dgm:presLayoutVars>
      </dgm:prSet>
      <dgm:spPr/>
      <dgm:t>
        <a:bodyPr/>
        <a:lstStyle/>
        <a:p>
          <a:endParaRPr lang="en-US"/>
        </a:p>
      </dgm:t>
    </dgm:pt>
    <dgm:pt modelId="{85FAD119-CC5A-4B8A-8586-85B64132976E}" type="pres">
      <dgm:prSet presAssocID="{9F2D81D5-72A0-4BB3-92DD-87776EB585B2}" presName="quadrantPlaceholder" presStyleCnt="0"/>
      <dgm:spPr/>
    </dgm:pt>
    <dgm:pt modelId="{5E30686F-2020-4F28-A45B-FBE8B93D7654}" type="pres">
      <dgm:prSet presAssocID="{9F2D81D5-72A0-4BB3-92DD-87776EB585B2}" presName="center1" presStyleLbl="fgShp" presStyleIdx="0" presStyleCnt="2"/>
      <dgm:spPr/>
    </dgm:pt>
    <dgm:pt modelId="{D7973BCB-85D3-45C1-9161-102587EB4DFE}" type="pres">
      <dgm:prSet presAssocID="{9F2D81D5-72A0-4BB3-92DD-87776EB585B2}" presName="center2" presStyleLbl="fgShp" presStyleIdx="1" presStyleCnt="2"/>
      <dgm:spPr/>
    </dgm:pt>
  </dgm:ptLst>
  <dgm:cxnLst>
    <dgm:cxn modelId="{9AFCB959-C144-4432-973E-E4DC33884DC1}" type="presOf" srcId="{E5FD124D-1F21-4387-85C4-1B9137632A0B}" destId="{5646F36A-EDBD-428A-BD23-6158AEA8C494}" srcOrd="0" destOrd="0" presId="urn:microsoft.com/office/officeart/2005/8/layout/cycle4#1"/>
    <dgm:cxn modelId="{659B8509-2085-4168-B48D-75100731E87F}" type="presOf" srcId="{229C5031-E7F3-4191-B9AA-27F3AB8E8049}" destId="{B9445056-00B8-4C36-A900-C17B82037059}" srcOrd="0" destOrd="0" presId="urn:microsoft.com/office/officeart/2005/8/layout/cycle4#1"/>
    <dgm:cxn modelId="{C4B3E866-D627-46F5-A611-A390ADD14A62}" type="presOf" srcId="{088631D2-68D4-4F1C-9A88-452CC78DDDF6}" destId="{D3297A02-DB95-4EEA-A44F-CB73542117A7}" srcOrd="0" destOrd="0" presId="urn:microsoft.com/office/officeart/2005/8/layout/cycle4#1"/>
    <dgm:cxn modelId="{30E8DF33-6526-4241-A381-C6065594564A}" srcId="{E95A8AB9-8904-4A4D-9F0F-6A0BF3C7C090}" destId="{088631D2-68D4-4F1C-9A88-452CC78DDDF6}" srcOrd="0" destOrd="0" parTransId="{91BC3D79-C78A-4FD3-949D-D36424DB3299}" sibTransId="{C9D9384B-16DF-40D0-8CE7-EA421962722A}"/>
    <dgm:cxn modelId="{896621A3-01C0-4367-A234-A6E1C208FF5F}" type="presOf" srcId="{9BB7C3F5-9F2A-4647-8816-BE1F30369E82}" destId="{983890F1-F4D2-44B7-BBD8-6EF67668C3D5}" srcOrd="0" destOrd="0" presId="urn:microsoft.com/office/officeart/2005/8/layout/cycle4#1"/>
    <dgm:cxn modelId="{39314598-BC5B-4067-82FC-AB5C567E0B51}" type="presOf" srcId="{229C5031-E7F3-4191-B9AA-27F3AB8E8049}" destId="{F38FDA5F-5941-4242-BCC0-F250714E20CF}" srcOrd="1" destOrd="0" presId="urn:microsoft.com/office/officeart/2005/8/layout/cycle4#1"/>
    <dgm:cxn modelId="{A2F190FD-F986-4293-9C33-184E6BEAC93D}" type="presOf" srcId="{CC7B9768-1AE2-4AD2-AB26-F6BB0B83567B}" destId="{2D3A4E75-6641-43ED-9E4D-53BAB759F535}" srcOrd="1" destOrd="0" presId="urn:microsoft.com/office/officeart/2005/8/layout/cycle4#1"/>
    <dgm:cxn modelId="{CA2E95F5-1270-480D-9965-06CA91F0B995}" type="presOf" srcId="{9F2D81D5-72A0-4BB3-92DD-87776EB585B2}" destId="{49B96295-91F3-44AD-BBA1-3A6EEF6E5518}" srcOrd="0" destOrd="0" presId="urn:microsoft.com/office/officeart/2005/8/layout/cycle4#1"/>
    <dgm:cxn modelId="{356ED377-16F1-4E22-8912-1F27E6B97A47}" srcId="{9F2D81D5-72A0-4BB3-92DD-87776EB585B2}" destId="{58E4E8C6-B8DA-4C3C-88E3-E47966C0D516}" srcOrd="0" destOrd="0" parTransId="{FCEAE2B8-E636-4083-BB72-1B306451BAE9}" sibTransId="{74A54C74-E98E-46BA-B244-AF77A2AF3A83}"/>
    <dgm:cxn modelId="{BBA70EC3-7018-477D-80A2-44D7C79BFAF6}" type="presOf" srcId="{088631D2-68D4-4F1C-9A88-452CC78DDDF6}" destId="{07B97B38-104B-4617-A51D-AA89BA852100}" srcOrd="1" destOrd="0" presId="urn:microsoft.com/office/officeart/2005/8/layout/cycle4#1"/>
    <dgm:cxn modelId="{247A9BFC-CE56-4F0E-B7F8-D256658B8A51}" srcId="{58E4E8C6-B8DA-4C3C-88E3-E47966C0D516}" destId="{229C5031-E7F3-4191-B9AA-27F3AB8E8049}" srcOrd="0" destOrd="0" parTransId="{A138467D-C9B2-407D-98C4-D06655E226A9}" sibTransId="{5EC0ED88-DB91-4C3C-8621-645F66C5AEB2}"/>
    <dgm:cxn modelId="{A876D90B-00D1-42DC-B126-8584E31C9CA5}" srcId="{9F2D81D5-72A0-4BB3-92DD-87776EB585B2}" destId="{E95A8AB9-8904-4A4D-9F0F-6A0BF3C7C090}" srcOrd="1" destOrd="0" parTransId="{D9C96257-2623-40BD-826E-042701C822AF}" sibTransId="{1937FE9C-8043-4113-AA10-EE53CDCE2DBB}"/>
    <dgm:cxn modelId="{2F3B9AC5-3C28-4285-BA74-2FB9A196BDC1}" srcId="{9F2D81D5-72A0-4BB3-92DD-87776EB585B2}" destId="{E5FD124D-1F21-4387-85C4-1B9137632A0B}" srcOrd="2" destOrd="0" parTransId="{99E16AAC-C7FE-47BA-8F4C-7DD0288B4590}" sibTransId="{B46A87A8-EF2B-441F-973F-EDAB2D2A15C0}"/>
    <dgm:cxn modelId="{D875F79B-1541-4E40-877C-44C608286F2A}" srcId="{E5FD124D-1F21-4387-85C4-1B9137632A0B}" destId="{CC7B9768-1AE2-4AD2-AB26-F6BB0B83567B}" srcOrd="0" destOrd="0" parTransId="{95639CA6-B53A-40B8-BB6F-59C2B751B25B}" sibTransId="{C31B6F93-601D-407D-9773-95C178FB3962}"/>
    <dgm:cxn modelId="{DE5F1F4A-B464-4D1D-BD84-64D0AEC94423}" type="presOf" srcId="{49C6C002-85E1-4EE0-8557-09B64073D168}" destId="{6B8E15A9-D9B3-4FA0-B11F-0EDE3F0346DF}" srcOrd="1" destOrd="0" presId="urn:microsoft.com/office/officeart/2005/8/layout/cycle4#1"/>
    <dgm:cxn modelId="{C0A1B2EA-D089-4C96-81D8-9A5CCED48A41}" type="presOf" srcId="{CC7B9768-1AE2-4AD2-AB26-F6BB0B83567B}" destId="{2E6444FC-ADFC-4FDD-A508-89D673B57BCD}" srcOrd="0" destOrd="0" presId="urn:microsoft.com/office/officeart/2005/8/layout/cycle4#1"/>
    <dgm:cxn modelId="{ACC8A730-4C95-4FCD-8183-889D5BC59922}" type="presOf" srcId="{49C6C002-85E1-4EE0-8557-09B64073D168}" destId="{18189CC3-6C37-46FF-B374-BAFB6A5812C7}" srcOrd="0" destOrd="0" presId="urn:microsoft.com/office/officeart/2005/8/layout/cycle4#1"/>
    <dgm:cxn modelId="{1FCBFF64-D09B-4E8B-B3EB-E3CA92BC8038}" type="presOf" srcId="{58E4E8C6-B8DA-4C3C-88E3-E47966C0D516}" destId="{AFDABE64-9627-4356-8F9A-585685DF666E}" srcOrd="0" destOrd="0" presId="urn:microsoft.com/office/officeart/2005/8/layout/cycle4#1"/>
    <dgm:cxn modelId="{04437BCB-9CA6-4E96-8676-B3592DF7A52A}" srcId="{9BB7C3F5-9F2A-4647-8816-BE1F30369E82}" destId="{49C6C002-85E1-4EE0-8557-09B64073D168}" srcOrd="0" destOrd="0" parTransId="{315A9E44-0377-4E32-A5B9-634F4BD006E4}" sibTransId="{BBF4AA12-4509-473E-A6B9-BB3635B318EE}"/>
    <dgm:cxn modelId="{0D0059AC-DC78-468D-9136-CAE454BA1AA7}" type="presOf" srcId="{E95A8AB9-8904-4A4D-9F0F-6A0BF3C7C090}" destId="{BE5CC6DE-01B7-4FF7-BD45-93CCE6B3D355}" srcOrd="0" destOrd="0" presId="urn:microsoft.com/office/officeart/2005/8/layout/cycle4#1"/>
    <dgm:cxn modelId="{44BF9E7D-896E-4F29-83D1-0A060B763B95}" srcId="{9F2D81D5-72A0-4BB3-92DD-87776EB585B2}" destId="{9BB7C3F5-9F2A-4647-8816-BE1F30369E82}" srcOrd="3" destOrd="0" parTransId="{BD7177CA-C992-4C0E-B984-40097FD5E775}" sibTransId="{12FF1040-C2D3-4C65-BCE4-864709457CDC}"/>
    <dgm:cxn modelId="{487FCC7D-A1F7-4BB2-B58A-CC847E95C7EB}" type="presParOf" srcId="{49B96295-91F3-44AD-BBA1-3A6EEF6E5518}" destId="{C6F441AF-A15C-4CF8-9503-8FCF08D77B96}" srcOrd="0" destOrd="0" presId="urn:microsoft.com/office/officeart/2005/8/layout/cycle4#1"/>
    <dgm:cxn modelId="{C4ABD3BC-B1CD-4947-826D-9BF740817F82}" type="presParOf" srcId="{C6F441AF-A15C-4CF8-9503-8FCF08D77B96}" destId="{44091ED1-5EA1-40CD-A8A4-A6C6330CBA53}" srcOrd="0" destOrd="0" presId="urn:microsoft.com/office/officeart/2005/8/layout/cycle4#1"/>
    <dgm:cxn modelId="{3150772A-1002-4322-B179-31287750870A}" type="presParOf" srcId="{44091ED1-5EA1-40CD-A8A4-A6C6330CBA53}" destId="{B9445056-00B8-4C36-A900-C17B82037059}" srcOrd="0" destOrd="0" presId="urn:microsoft.com/office/officeart/2005/8/layout/cycle4#1"/>
    <dgm:cxn modelId="{B9B5E424-54A0-45CC-B292-C156EABB8BC9}" type="presParOf" srcId="{44091ED1-5EA1-40CD-A8A4-A6C6330CBA53}" destId="{F38FDA5F-5941-4242-BCC0-F250714E20CF}" srcOrd="1" destOrd="0" presId="urn:microsoft.com/office/officeart/2005/8/layout/cycle4#1"/>
    <dgm:cxn modelId="{1FEA15F1-55D6-4D31-91BB-3A69D885AC43}" type="presParOf" srcId="{C6F441AF-A15C-4CF8-9503-8FCF08D77B96}" destId="{F4D26DB6-2A87-4F98-A37D-EE28593A9904}" srcOrd="1" destOrd="0" presId="urn:microsoft.com/office/officeart/2005/8/layout/cycle4#1"/>
    <dgm:cxn modelId="{D52F4A6D-9B0A-4D9D-832C-0A1FBF888828}" type="presParOf" srcId="{F4D26DB6-2A87-4F98-A37D-EE28593A9904}" destId="{D3297A02-DB95-4EEA-A44F-CB73542117A7}" srcOrd="0" destOrd="0" presId="urn:microsoft.com/office/officeart/2005/8/layout/cycle4#1"/>
    <dgm:cxn modelId="{114815A6-1B54-4FF2-B26C-891FDE7D4487}" type="presParOf" srcId="{F4D26DB6-2A87-4F98-A37D-EE28593A9904}" destId="{07B97B38-104B-4617-A51D-AA89BA852100}" srcOrd="1" destOrd="0" presId="urn:microsoft.com/office/officeart/2005/8/layout/cycle4#1"/>
    <dgm:cxn modelId="{4274996F-0F48-46BC-A33F-87AE21F4ED4A}" type="presParOf" srcId="{C6F441AF-A15C-4CF8-9503-8FCF08D77B96}" destId="{D636DFBB-4B8A-4A74-A40F-A55867E8934E}" srcOrd="2" destOrd="0" presId="urn:microsoft.com/office/officeart/2005/8/layout/cycle4#1"/>
    <dgm:cxn modelId="{5DF625B7-8E84-49D4-80EE-AAE1A3A55332}" type="presParOf" srcId="{D636DFBB-4B8A-4A74-A40F-A55867E8934E}" destId="{2E6444FC-ADFC-4FDD-A508-89D673B57BCD}" srcOrd="0" destOrd="0" presId="urn:microsoft.com/office/officeart/2005/8/layout/cycle4#1"/>
    <dgm:cxn modelId="{4C43E5B6-36C5-4E7E-9778-9687C5B1B81B}" type="presParOf" srcId="{D636DFBB-4B8A-4A74-A40F-A55867E8934E}" destId="{2D3A4E75-6641-43ED-9E4D-53BAB759F535}" srcOrd="1" destOrd="0" presId="urn:microsoft.com/office/officeart/2005/8/layout/cycle4#1"/>
    <dgm:cxn modelId="{AB5C4453-0348-454B-99E7-7617CEFF2EDB}" type="presParOf" srcId="{C6F441AF-A15C-4CF8-9503-8FCF08D77B96}" destId="{AA5281A7-D9D7-4450-A775-2E23CAA38E17}" srcOrd="3" destOrd="0" presId="urn:microsoft.com/office/officeart/2005/8/layout/cycle4#1"/>
    <dgm:cxn modelId="{A1D9A6C8-B339-4CC8-9D7D-2191F4E793D9}" type="presParOf" srcId="{AA5281A7-D9D7-4450-A775-2E23CAA38E17}" destId="{18189CC3-6C37-46FF-B374-BAFB6A5812C7}" srcOrd="0" destOrd="0" presId="urn:microsoft.com/office/officeart/2005/8/layout/cycle4#1"/>
    <dgm:cxn modelId="{F0F68990-1077-4F53-9A50-3599D56FEF6A}" type="presParOf" srcId="{AA5281A7-D9D7-4450-A775-2E23CAA38E17}" destId="{6B8E15A9-D9B3-4FA0-B11F-0EDE3F0346DF}" srcOrd="1" destOrd="0" presId="urn:microsoft.com/office/officeart/2005/8/layout/cycle4#1"/>
    <dgm:cxn modelId="{F17F6F29-20FD-4018-9694-BA5599AA3745}" type="presParOf" srcId="{C6F441AF-A15C-4CF8-9503-8FCF08D77B96}" destId="{95BCA9FE-0045-4749-8915-1AC7B622194A}" srcOrd="4" destOrd="0" presId="urn:microsoft.com/office/officeart/2005/8/layout/cycle4#1"/>
    <dgm:cxn modelId="{F1246D41-D055-4556-95B1-53D87C5EE92B}" type="presParOf" srcId="{49B96295-91F3-44AD-BBA1-3A6EEF6E5518}" destId="{B2669C43-BE34-4E48-83FF-11EEECA63A7D}" srcOrd="1" destOrd="0" presId="urn:microsoft.com/office/officeart/2005/8/layout/cycle4#1"/>
    <dgm:cxn modelId="{8B1497DE-9E26-4433-8B22-7FEA78743F66}" type="presParOf" srcId="{B2669C43-BE34-4E48-83FF-11EEECA63A7D}" destId="{AFDABE64-9627-4356-8F9A-585685DF666E}" srcOrd="0" destOrd="0" presId="urn:microsoft.com/office/officeart/2005/8/layout/cycle4#1"/>
    <dgm:cxn modelId="{98E802BA-1B53-4D31-BB6C-BDBAB6F21792}" type="presParOf" srcId="{B2669C43-BE34-4E48-83FF-11EEECA63A7D}" destId="{BE5CC6DE-01B7-4FF7-BD45-93CCE6B3D355}" srcOrd="1" destOrd="0" presId="urn:microsoft.com/office/officeart/2005/8/layout/cycle4#1"/>
    <dgm:cxn modelId="{702D2B1C-55FF-4BE2-AF47-6544D9C47E6A}" type="presParOf" srcId="{B2669C43-BE34-4E48-83FF-11EEECA63A7D}" destId="{5646F36A-EDBD-428A-BD23-6158AEA8C494}" srcOrd="2" destOrd="0" presId="urn:microsoft.com/office/officeart/2005/8/layout/cycle4#1"/>
    <dgm:cxn modelId="{DCF3D92A-9C6D-4398-BD01-7DE78B02B425}" type="presParOf" srcId="{B2669C43-BE34-4E48-83FF-11EEECA63A7D}" destId="{983890F1-F4D2-44B7-BBD8-6EF67668C3D5}" srcOrd="3" destOrd="0" presId="urn:microsoft.com/office/officeart/2005/8/layout/cycle4#1"/>
    <dgm:cxn modelId="{C75AA596-D62B-4E75-BAF4-D8C4C5CD8E3A}" type="presParOf" srcId="{B2669C43-BE34-4E48-83FF-11EEECA63A7D}" destId="{85FAD119-CC5A-4B8A-8586-85B64132976E}" srcOrd="4" destOrd="0" presId="urn:microsoft.com/office/officeart/2005/8/layout/cycle4#1"/>
    <dgm:cxn modelId="{4AFE60CC-BF9C-4831-AD21-AB934A103A0C}" type="presParOf" srcId="{49B96295-91F3-44AD-BBA1-3A6EEF6E5518}" destId="{5E30686F-2020-4F28-A45B-FBE8B93D7654}" srcOrd="2" destOrd="0" presId="urn:microsoft.com/office/officeart/2005/8/layout/cycle4#1"/>
    <dgm:cxn modelId="{DB9C73DE-9307-46EC-8A40-98072D5C2901}" type="presParOf" srcId="{49B96295-91F3-44AD-BBA1-3A6EEF6E5518}" destId="{D7973BCB-85D3-45C1-9161-102587EB4DFE}" srcOrd="3" destOrd="0" presId="urn:microsoft.com/office/officeart/2005/8/layout/cycle4#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5ECC2F-6E0A-4D93-BA19-D65ED65F5B66}" type="doc">
      <dgm:prSet loTypeId="urn:microsoft.com/office/officeart/2011/layout/HexagonRadial" loCatId="cycle" qsTypeId="urn:microsoft.com/office/officeart/2005/8/quickstyle/simple5" qsCatId="simple" csTypeId="urn:microsoft.com/office/officeart/2005/8/colors/accent1_4" csCatId="accent1" phldr="1"/>
      <dgm:spPr/>
      <dgm:t>
        <a:bodyPr/>
        <a:lstStyle/>
        <a:p>
          <a:endParaRPr lang="en-US"/>
        </a:p>
      </dgm:t>
    </dgm:pt>
    <dgm:pt modelId="{F8EEF28D-8ACF-47CC-8CDC-054EACCA5039}">
      <dgm:prSet phldrT="[Text]" custT="1"/>
      <dgm:spPr/>
      <dgm:t>
        <a:bodyPr/>
        <a:lstStyle/>
        <a:p>
          <a:r>
            <a:rPr lang="en-US" sz="1600" b="1" dirty="0">
              <a:latin typeface="Times New Roman" panose="02020603050405020304" pitchFamily="18" charset="0"/>
              <a:cs typeface="Times New Roman" panose="02020603050405020304" pitchFamily="18" charset="0"/>
            </a:rPr>
            <a:t>DATA RECOVERY </a:t>
          </a:r>
        </a:p>
      </dgm:t>
    </dgm:pt>
    <dgm:pt modelId="{AD48D24E-B56E-41AB-BDF5-918A07B19090}" type="parTrans" cxnId="{B0B03676-8204-442F-BC47-4C55AC5EC27A}">
      <dgm:prSet/>
      <dgm:spPr/>
      <dgm:t>
        <a:bodyPr/>
        <a:lstStyle/>
        <a:p>
          <a:endParaRPr lang="en-US" sz="1600">
            <a:latin typeface="Times New Roman" panose="02020603050405020304" pitchFamily="18" charset="0"/>
            <a:cs typeface="Times New Roman" panose="02020603050405020304" pitchFamily="18" charset="0"/>
          </a:endParaRPr>
        </a:p>
      </dgm:t>
    </dgm:pt>
    <dgm:pt modelId="{A4FDA050-5E76-48B6-8978-89484AB94D9B}" type="sibTrans" cxnId="{B0B03676-8204-442F-BC47-4C55AC5EC27A}">
      <dgm:prSet/>
      <dgm:spPr/>
      <dgm:t>
        <a:bodyPr/>
        <a:lstStyle/>
        <a:p>
          <a:endParaRPr lang="en-US" sz="1600">
            <a:latin typeface="Times New Roman" panose="02020603050405020304" pitchFamily="18" charset="0"/>
            <a:cs typeface="Times New Roman" panose="02020603050405020304" pitchFamily="18" charset="0"/>
          </a:endParaRPr>
        </a:p>
      </dgm:t>
    </dgm:pt>
    <dgm:pt modelId="{10E0A0BB-A109-410A-9BB5-7589C8210CD3}">
      <dgm:prSet phldrT="[Text]" custT="1"/>
      <dgm:spPr/>
      <dgm:t>
        <a:bodyPr/>
        <a:lstStyle/>
        <a:p>
          <a:r>
            <a:rPr lang="en-US" sz="1550" b="1" dirty="0">
              <a:latin typeface="Times New Roman" panose="02020603050405020304" pitchFamily="18" charset="0"/>
              <a:cs typeface="Times New Roman" panose="02020603050405020304" pitchFamily="18" charset="0"/>
            </a:rPr>
            <a:t>EFFICIENCY</a:t>
          </a:r>
        </a:p>
      </dgm:t>
    </dgm:pt>
    <dgm:pt modelId="{D2B1A5BD-B1DB-49FC-90D3-99238DA2F001}" type="parTrans" cxnId="{F5799F56-A8F2-4D29-9093-E659D0DB32D5}">
      <dgm:prSet/>
      <dgm:spPr/>
      <dgm:t>
        <a:bodyPr/>
        <a:lstStyle/>
        <a:p>
          <a:endParaRPr lang="en-US" sz="1600">
            <a:latin typeface="Times New Roman" panose="02020603050405020304" pitchFamily="18" charset="0"/>
            <a:cs typeface="Times New Roman" panose="02020603050405020304" pitchFamily="18" charset="0"/>
          </a:endParaRPr>
        </a:p>
      </dgm:t>
    </dgm:pt>
    <dgm:pt modelId="{AEAC121D-25D8-4117-880E-2EBED8889ECF}" type="sibTrans" cxnId="{F5799F56-A8F2-4D29-9093-E659D0DB32D5}">
      <dgm:prSet/>
      <dgm:spPr/>
      <dgm:t>
        <a:bodyPr/>
        <a:lstStyle/>
        <a:p>
          <a:endParaRPr lang="en-US" sz="1600">
            <a:latin typeface="Times New Roman" panose="02020603050405020304" pitchFamily="18" charset="0"/>
            <a:cs typeface="Times New Roman" panose="02020603050405020304" pitchFamily="18" charset="0"/>
          </a:endParaRPr>
        </a:p>
      </dgm:t>
    </dgm:pt>
    <dgm:pt modelId="{FEA1E20B-FD31-4917-9A18-BDE43D7D0F03}">
      <dgm:prSet phldrT="[Text]" custT="1"/>
      <dgm:spPr/>
      <dgm:t>
        <a:bodyPr/>
        <a:lstStyle/>
        <a:p>
          <a:r>
            <a:rPr lang="en-US" sz="1600" b="1" dirty="0">
              <a:latin typeface="Times New Roman" panose="02020603050405020304" pitchFamily="18" charset="0"/>
              <a:cs typeface="Times New Roman" panose="02020603050405020304" pitchFamily="18" charset="0"/>
            </a:rPr>
            <a:t>COUNTER MEASURE TACKLING</a:t>
          </a:r>
        </a:p>
      </dgm:t>
    </dgm:pt>
    <dgm:pt modelId="{8A615340-8FE1-4D11-935B-5D6888BCFC1E}" type="parTrans" cxnId="{6E5A4380-3A26-4000-B557-A206FC562E14}">
      <dgm:prSet/>
      <dgm:spPr/>
      <dgm:t>
        <a:bodyPr/>
        <a:lstStyle/>
        <a:p>
          <a:endParaRPr lang="en-US" sz="1600">
            <a:latin typeface="Times New Roman" panose="02020603050405020304" pitchFamily="18" charset="0"/>
            <a:cs typeface="Times New Roman" panose="02020603050405020304" pitchFamily="18" charset="0"/>
          </a:endParaRPr>
        </a:p>
      </dgm:t>
    </dgm:pt>
    <dgm:pt modelId="{B05CF335-88C7-4D02-8409-E0C37427F20B}" type="sibTrans" cxnId="{6E5A4380-3A26-4000-B557-A206FC562E14}">
      <dgm:prSet/>
      <dgm:spPr/>
      <dgm:t>
        <a:bodyPr/>
        <a:lstStyle/>
        <a:p>
          <a:endParaRPr lang="en-US" sz="1600">
            <a:latin typeface="Times New Roman" panose="02020603050405020304" pitchFamily="18" charset="0"/>
            <a:cs typeface="Times New Roman" panose="02020603050405020304" pitchFamily="18" charset="0"/>
          </a:endParaRPr>
        </a:p>
      </dgm:t>
    </dgm:pt>
    <dgm:pt modelId="{85562A3F-49F7-4D25-AFB0-3AE517D85F8C}">
      <dgm:prSet phldrT="[Text]" custT="1"/>
      <dgm:spPr/>
      <dgm:t>
        <a:bodyPr/>
        <a:lstStyle/>
        <a:p>
          <a:r>
            <a:rPr lang="en-US" sz="1600" b="1" dirty="0">
              <a:latin typeface="Times New Roman" panose="02020603050405020304" pitchFamily="18" charset="0"/>
              <a:cs typeface="Times New Roman" panose="02020603050405020304" pitchFamily="18" charset="0"/>
            </a:rPr>
            <a:t>TIMELY ACTION</a:t>
          </a:r>
        </a:p>
      </dgm:t>
    </dgm:pt>
    <dgm:pt modelId="{72601018-8F7E-42D0-88A7-D8D999D36EF2}" type="sibTrans" cxnId="{339E4F5F-F5FB-4F0F-8A03-807A47474D70}">
      <dgm:prSet/>
      <dgm:spPr/>
      <dgm:t>
        <a:bodyPr/>
        <a:lstStyle/>
        <a:p>
          <a:endParaRPr lang="en-US" sz="1600">
            <a:latin typeface="Times New Roman" panose="02020603050405020304" pitchFamily="18" charset="0"/>
            <a:cs typeface="Times New Roman" panose="02020603050405020304" pitchFamily="18" charset="0"/>
          </a:endParaRPr>
        </a:p>
      </dgm:t>
    </dgm:pt>
    <dgm:pt modelId="{71B913BB-B2EC-41BB-AEB5-00D9DD79D963}" type="parTrans" cxnId="{339E4F5F-F5FB-4F0F-8A03-807A47474D70}">
      <dgm:prSet/>
      <dgm:spPr/>
      <dgm:t>
        <a:bodyPr/>
        <a:lstStyle/>
        <a:p>
          <a:endParaRPr lang="en-US" sz="1600">
            <a:latin typeface="Times New Roman" panose="02020603050405020304" pitchFamily="18" charset="0"/>
            <a:cs typeface="Times New Roman" panose="02020603050405020304" pitchFamily="18" charset="0"/>
          </a:endParaRPr>
        </a:p>
      </dgm:t>
    </dgm:pt>
    <dgm:pt modelId="{1FF526CD-376F-4EC0-872D-8CFFF14770D9}">
      <dgm:prSet phldrT="[Text]" custT="1"/>
      <dgm:spPr/>
      <dgm:t>
        <a:bodyPr/>
        <a:lstStyle/>
        <a:p>
          <a:r>
            <a:rPr lang="en-US" sz="1600" b="1" dirty="0">
              <a:latin typeface="Times New Roman" panose="02020603050405020304" pitchFamily="18" charset="0"/>
              <a:cs typeface="Times New Roman" panose="02020603050405020304" pitchFamily="18" charset="0"/>
            </a:rPr>
            <a:t>EXPERTISE </a:t>
          </a:r>
        </a:p>
      </dgm:t>
    </dgm:pt>
    <dgm:pt modelId="{2369F7A7-7866-4F60-9976-13AACCCA93E1}" type="sibTrans" cxnId="{0EF9D939-C901-4B05-91F6-A9CC486CA2B4}">
      <dgm:prSet/>
      <dgm:spPr/>
      <dgm:t>
        <a:bodyPr/>
        <a:lstStyle/>
        <a:p>
          <a:endParaRPr lang="en-US" sz="1600">
            <a:latin typeface="Times New Roman" panose="02020603050405020304" pitchFamily="18" charset="0"/>
            <a:cs typeface="Times New Roman" panose="02020603050405020304" pitchFamily="18" charset="0"/>
          </a:endParaRPr>
        </a:p>
      </dgm:t>
    </dgm:pt>
    <dgm:pt modelId="{7F03495B-BB4F-43ED-899B-4584FE425808}" type="parTrans" cxnId="{0EF9D939-C901-4B05-91F6-A9CC486CA2B4}">
      <dgm:prSet/>
      <dgm:spPr/>
      <dgm:t>
        <a:bodyPr/>
        <a:lstStyle/>
        <a:p>
          <a:endParaRPr lang="en-US" sz="1600">
            <a:latin typeface="Times New Roman" panose="02020603050405020304" pitchFamily="18" charset="0"/>
            <a:cs typeface="Times New Roman" panose="02020603050405020304" pitchFamily="18" charset="0"/>
          </a:endParaRPr>
        </a:p>
      </dgm:t>
    </dgm:pt>
    <dgm:pt modelId="{403EE3F0-E740-4D66-920F-9680A9130B70}" type="pres">
      <dgm:prSet presAssocID="{755ECC2F-6E0A-4D93-BA19-D65ED65F5B66}" presName="Name0" presStyleCnt="0">
        <dgm:presLayoutVars>
          <dgm:chMax val="1"/>
          <dgm:chPref val="1"/>
          <dgm:dir/>
          <dgm:animOne val="branch"/>
          <dgm:animLvl val="lvl"/>
        </dgm:presLayoutVars>
      </dgm:prSet>
      <dgm:spPr/>
      <dgm:t>
        <a:bodyPr/>
        <a:lstStyle/>
        <a:p>
          <a:endParaRPr lang="en-US"/>
        </a:p>
      </dgm:t>
    </dgm:pt>
    <dgm:pt modelId="{FC0EA156-AF56-4B20-8F49-1C225CA58D78}" type="pres">
      <dgm:prSet presAssocID="{F8EEF28D-8ACF-47CC-8CDC-054EACCA5039}" presName="Parent" presStyleLbl="node0" presStyleIdx="0" presStyleCnt="1">
        <dgm:presLayoutVars>
          <dgm:chMax val="6"/>
          <dgm:chPref val="6"/>
        </dgm:presLayoutVars>
      </dgm:prSet>
      <dgm:spPr/>
      <dgm:t>
        <a:bodyPr/>
        <a:lstStyle/>
        <a:p>
          <a:endParaRPr lang="en-US"/>
        </a:p>
      </dgm:t>
    </dgm:pt>
    <dgm:pt modelId="{D193B799-A95B-4D87-94CA-5B5BA4FE780E}" type="pres">
      <dgm:prSet presAssocID="{10E0A0BB-A109-410A-9BB5-7589C8210CD3}" presName="Accent1" presStyleCnt="0"/>
      <dgm:spPr/>
    </dgm:pt>
    <dgm:pt modelId="{A0C93330-5935-4BA7-9A21-1C8601C978C2}" type="pres">
      <dgm:prSet presAssocID="{10E0A0BB-A109-410A-9BB5-7589C8210CD3}" presName="Accent" presStyleLbl="bgShp" presStyleIdx="0" presStyleCnt="4"/>
      <dgm:spPr/>
    </dgm:pt>
    <dgm:pt modelId="{F4AA0074-FF42-41B6-88CF-C3000677822E}" type="pres">
      <dgm:prSet presAssocID="{10E0A0BB-A109-410A-9BB5-7589C8210CD3}" presName="Child1" presStyleLbl="node1" presStyleIdx="0" presStyleCnt="4" custScaleX="108782" custScaleY="114502" custLinFactNeighborY="-631">
        <dgm:presLayoutVars>
          <dgm:chMax val="0"/>
          <dgm:chPref val="0"/>
          <dgm:bulletEnabled val="1"/>
        </dgm:presLayoutVars>
      </dgm:prSet>
      <dgm:spPr/>
      <dgm:t>
        <a:bodyPr/>
        <a:lstStyle/>
        <a:p>
          <a:endParaRPr lang="en-US"/>
        </a:p>
      </dgm:t>
    </dgm:pt>
    <dgm:pt modelId="{F71F8FB5-0C22-4112-A9BE-FBA5A78183B9}" type="pres">
      <dgm:prSet presAssocID="{1FF526CD-376F-4EC0-872D-8CFFF14770D9}" presName="Accent2" presStyleCnt="0"/>
      <dgm:spPr/>
    </dgm:pt>
    <dgm:pt modelId="{5B70EA63-0E81-49EA-924A-22AB3564554F}" type="pres">
      <dgm:prSet presAssocID="{1FF526CD-376F-4EC0-872D-8CFFF14770D9}" presName="Accent" presStyleLbl="bgShp" presStyleIdx="1" presStyleCnt="4"/>
      <dgm:spPr/>
    </dgm:pt>
    <dgm:pt modelId="{0832AD2F-64AE-4CFB-9898-632E1D2F1811}" type="pres">
      <dgm:prSet presAssocID="{1FF526CD-376F-4EC0-872D-8CFFF14770D9}" presName="Child2" presStyleLbl="node1" presStyleIdx="1" presStyleCnt="4">
        <dgm:presLayoutVars>
          <dgm:chMax val="0"/>
          <dgm:chPref val="0"/>
          <dgm:bulletEnabled val="1"/>
        </dgm:presLayoutVars>
      </dgm:prSet>
      <dgm:spPr/>
      <dgm:t>
        <a:bodyPr/>
        <a:lstStyle/>
        <a:p>
          <a:endParaRPr lang="en-US"/>
        </a:p>
      </dgm:t>
    </dgm:pt>
    <dgm:pt modelId="{DB62A17D-BD03-4CDB-AC82-68054EBF331C}" type="pres">
      <dgm:prSet presAssocID="{85562A3F-49F7-4D25-AFB0-3AE517D85F8C}" presName="Accent3" presStyleCnt="0"/>
      <dgm:spPr/>
    </dgm:pt>
    <dgm:pt modelId="{8DD3BBC7-CB62-4C85-9F19-659FED4C63CF}" type="pres">
      <dgm:prSet presAssocID="{85562A3F-49F7-4D25-AFB0-3AE517D85F8C}" presName="Accent" presStyleLbl="bgShp" presStyleIdx="2" presStyleCnt="4"/>
      <dgm:spPr/>
    </dgm:pt>
    <dgm:pt modelId="{8CC8AAC1-E948-42AE-B95B-6BE5F0E99AE9}" type="pres">
      <dgm:prSet presAssocID="{85562A3F-49F7-4D25-AFB0-3AE517D85F8C}" presName="Child3" presStyleLbl="node1" presStyleIdx="2" presStyleCnt="4">
        <dgm:presLayoutVars>
          <dgm:chMax val="0"/>
          <dgm:chPref val="0"/>
          <dgm:bulletEnabled val="1"/>
        </dgm:presLayoutVars>
      </dgm:prSet>
      <dgm:spPr/>
      <dgm:t>
        <a:bodyPr/>
        <a:lstStyle/>
        <a:p>
          <a:endParaRPr lang="en-US"/>
        </a:p>
      </dgm:t>
    </dgm:pt>
    <dgm:pt modelId="{A417F136-39DD-454E-846B-BCC5ACEE7F55}" type="pres">
      <dgm:prSet presAssocID="{FEA1E20B-FD31-4917-9A18-BDE43D7D0F03}" presName="Accent4" presStyleCnt="0"/>
      <dgm:spPr/>
    </dgm:pt>
    <dgm:pt modelId="{8ACA8F35-8979-48A4-A869-391DA08F7C3E}" type="pres">
      <dgm:prSet presAssocID="{FEA1E20B-FD31-4917-9A18-BDE43D7D0F03}" presName="Accent" presStyleLbl="bgShp" presStyleIdx="3" presStyleCnt="4"/>
      <dgm:spPr/>
    </dgm:pt>
    <dgm:pt modelId="{6E1727A8-5DED-4657-900D-301BED7C6D1E}" type="pres">
      <dgm:prSet presAssocID="{FEA1E20B-FD31-4917-9A18-BDE43D7D0F03}" presName="Child4" presStyleLbl="node1" presStyleIdx="3" presStyleCnt="4">
        <dgm:presLayoutVars>
          <dgm:chMax val="0"/>
          <dgm:chPref val="0"/>
          <dgm:bulletEnabled val="1"/>
        </dgm:presLayoutVars>
      </dgm:prSet>
      <dgm:spPr/>
      <dgm:t>
        <a:bodyPr/>
        <a:lstStyle/>
        <a:p>
          <a:endParaRPr lang="en-US"/>
        </a:p>
      </dgm:t>
    </dgm:pt>
  </dgm:ptLst>
  <dgm:cxnLst>
    <dgm:cxn modelId="{B0B03676-8204-442F-BC47-4C55AC5EC27A}" srcId="{755ECC2F-6E0A-4D93-BA19-D65ED65F5B66}" destId="{F8EEF28D-8ACF-47CC-8CDC-054EACCA5039}" srcOrd="0" destOrd="0" parTransId="{AD48D24E-B56E-41AB-BDF5-918A07B19090}" sibTransId="{A4FDA050-5E76-48B6-8978-89484AB94D9B}"/>
    <dgm:cxn modelId="{726E67A9-D26C-479F-AB87-7064EA191509}" type="presOf" srcId="{F8EEF28D-8ACF-47CC-8CDC-054EACCA5039}" destId="{FC0EA156-AF56-4B20-8F49-1C225CA58D78}" srcOrd="0" destOrd="0" presId="urn:microsoft.com/office/officeart/2011/layout/HexagonRadial"/>
    <dgm:cxn modelId="{6B8B4F53-68B0-41DE-B1FE-29B775D2B614}" type="presOf" srcId="{755ECC2F-6E0A-4D93-BA19-D65ED65F5B66}" destId="{403EE3F0-E740-4D66-920F-9680A9130B70}" srcOrd="0" destOrd="0" presId="urn:microsoft.com/office/officeart/2011/layout/HexagonRadial"/>
    <dgm:cxn modelId="{0EF9D939-C901-4B05-91F6-A9CC486CA2B4}" srcId="{F8EEF28D-8ACF-47CC-8CDC-054EACCA5039}" destId="{1FF526CD-376F-4EC0-872D-8CFFF14770D9}" srcOrd="1" destOrd="0" parTransId="{7F03495B-BB4F-43ED-899B-4584FE425808}" sibTransId="{2369F7A7-7866-4F60-9976-13AACCCA93E1}"/>
    <dgm:cxn modelId="{40088B06-9E86-4A2C-AD8E-CC21C2A116BA}" type="presOf" srcId="{FEA1E20B-FD31-4917-9A18-BDE43D7D0F03}" destId="{6E1727A8-5DED-4657-900D-301BED7C6D1E}" srcOrd="0" destOrd="0" presId="urn:microsoft.com/office/officeart/2011/layout/HexagonRadial"/>
    <dgm:cxn modelId="{663BE8B0-546B-41E2-834B-E47CF9504EE9}" type="presOf" srcId="{85562A3F-49F7-4D25-AFB0-3AE517D85F8C}" destId="{8CC8AAC1-E948-42AE-B95B-6BE5F0E99AE9}" srcOrd="0" destOrd="0" presId="urn:microsoft.com/office/officeart/2011/layout/HexagonRadial"/>
    <dgm:cxn modelId="{F5799F56-A8F2-4D29-9093-E659D0DB32D5}" srcId="{F8EEF28D-8ACF-47CC-8CDC-054EACCA5039}" destId="{10E0A0BB-A109-410A-9BB5-7589C8210CD3}" srcOrd="0" destOrd="0" parTransId="{D2B1A5BD-B1DB-49FC-90D3-99238DA2F001}" sibTransId="{AEAC121D-25D8-4117-880E-2EBED8889ECF}"/>
    <dgm:cxn modelId="{339E4F5F-F5FB-4F0F-8A03-807A47474D70}" srcId="{F8EEF28D-8ACF-47CC-8CDC-054EACCA5039}" destId="{85562A3F-49F7-4D25-AFB0-3AE517D85F8C}" srcOrd="2" destOrd="0" parTransId="{71B913BB-B2EC-41BB-AEB5-00D9DD79D963}" sibTransId="{72601018-8F7E-42D0-88A7-D8D999D36EF2}"/>
    <dgm:cxn modelId="{E4738246-30BE-4B2C-A83A-8E502CE14409}" type="presOf" srcId="{10E0A0BB-A109-410A-9BB5-7589C8210CD3}" destId="{F4AA0074-FF42-41B6-88CF-C3000677822E}" srcOrd="0" destOrd="0" presId="urn:microsoft.com/office/officeart/2011/layout/HexagonRadial"/>
    <dgm:cxn modelId="{6E5A4380-3A26-4000-B557-A206FC562E14}" srcId="{F8EEF28D-8ACF-47CC-8CDC-054EACCA5039}" destId="{FEA1E20B-FD31-4917-9A18-BDE43D7D0F03}" srcOrd="3" destOrd="0" parTransId="{8A615340-8FE1-4D11-935B-5D6888BCFC1E}" sibTransId="{B05CF335-88C7-4D02-8409-E0C37427F20B}"/>
    <dgm:cxn modelId="{BFF4CCBB-A663-4AA7-BFA5-F8420FDBA753}" type="presOf" srcId="{1FF526CD-376F-4EC0-872D-8CFFF14770D9}" destId="{0832AD2F-64AE-4CFB-9898-632E1D2F1811}" srcOrd="0" destOrd="0" presId="urn:microsoft.com/office/officeart/2011/layout/HexagonRadial"/>
    <dgm:cxn modelId="{96A7BCCF-DF9B-4C60-A76B-FA8B5AA95117}" type="presParOf" srcId="{403EE3F0-E740-4D66-920F-9680A9130B70}" destId="{FC0EA156-AF56-4B20-8F49-1C225CA58D78}" srcOrd="0" destOrd="0" presId="urn:microsoft.com/office/officeart/2011/layout/HexagonRadial"/>
    <dgm:cxn modelId="{4C633534-6CD3-44D7-BAFE-4A82B0FD41A4}" type="presParOf" srcId="{403EE3F0-E740-4D66-920F-9680A9130B70}" destId="{D193B799-A95B-4D87-94CA-5B5BA4FE780E}" srcOrd="1" destOrd="0" presId="urn:microsoft.com/office/officeart/2011/layout/HexagonRadial"/>
    <dgm:cxn modelId="{19294719-76BB-4B50-A2E7-BFFBE4217AE2}" type="presParOf" srcId="{D193B799-A95B-4D87-94CA-5B5BA4FE780E}" destId="{A0C93330-5935-4BA7-9A21-1C8601C978C2}" srcOrd="0" destOrd="0" presId="urn:microsoft.com/office/officeart/2011/layout/HexagonRadial"/>
    <dgm:cxn modelId="{F507D8D7-2D8E-4465-A753-41FF9B2D1CB7}" type="presParOf" srcId="{403EE3F0-E740-4D66-920F-9680A9130B70}" destId="{F4AA0074-FF42-41B6-88CF-C3000677822E}" srcOrd="2" destOrd="0" presId="urn:microsoft.com/office/officeart/2011/layout/HexagonRadial"/>
    <dgm:cxn modelId="{B12FC895-257C-456F-AA00-DB187BD51223}" type="presParOf" srcId="{403EE3F0-E740-4D66-920F-9680A9130B70}" destId="{F71F8FB5-0C22-4112-A9BE-FBA5A78183B9}" srcOrd="3" destOrd="0" presId="urn:microsoft.com/office/officeart/2011/layout/HexagonRadial"/>
    <dgm:cxn modelId="{51A8AF25-9923-4608-8FE0-60EDEAC4924B}" type="presParOf" srcId="{F71F8FB5-0C22-4112-A9BE-FBA5A78183B9}" destId="{5B70EA63-0E81-49EA-924A-22AB3564554F}" srcOrd="0" destOrd="0" presId="urn:microsoft.com/office/officeart/2011/layout/HexagonRadial"/>
    <dgm:cxn modelId="{E6F8E100-6849-4B82-9B13-DD3AA67B18EB}" type="presParOf" srcId="{403EE3F0-E740-4D66-920F-9680A9130B70}" destId="{0832AD2F-64AE-4CFB-9898-632E1D2F1811}" srcOrd="4" destOrd="0" presId="urn:microsoft.com/office/officeart/2011/layout/HexagonRadial"/>
    <dgm:cxn modelId="{41774BAC-AE45-4395-BD14-1DE6C89A926C}" type="presParOf" srcId="{403EE3F0-E740-4D66-920F-9680A9130B70}" destId="{DB62A17D-BD03-4CDB-AC82-68054EBF331C}" srcOrd="5" destOrd="0" presId="urn:microsoft.com/office/officeart/2011/layout/HexagonRadial"/>
    <dgm:cxn modelId="{C8728368-4AA1-4C32-8C68-84A000D61DA4}" type="presParOf" srcId="{DB62A17D-BD03-4CDB-AC82-68054EBF331C}" destId="{8DD3BBC7-CB62-4C85-9F19-659FED4C63CF}" srcOrd="0" destOrd="0" presId="urn:microsoft.com/office/officeart/2011/layout/HexagonRadial"/>
    <dgm:cxn modelId="{5A854BEF-D888-4345-A03D-083F38260949}" type="presParOf" srcId="{403EE3F0-E740-4D66-920F-9680A9130B70}" destId="{8CC8AAC1-E948-42AE-B95B-6BE5F0E99AE9}" srcOrd="6" destOrd="0" presId="urn:microsoft.com/office/officeart/2011/layout/HexagonRadial"/>
    <dgm:cxn modelId="{F54ABF66-17EB-4119-9DEB-4CD34899A4F3}" type="presParOf" srcId="{403EE3F0-E740-4D66-920F-9680A9130B70}" destId="{A417F136-39DD-454E-846B-BCC5ACEE7F55}" srcOrd="7" destOrd="0" presId="urn:microsoft.com/office/officeart/2011/layout/HexagonRadial"/>
    <dgm:cxn modelId="{323AFF6D-2734-4E02-9B8C-96AF2863E3C7}" type="presParOf" srcId="{A417F136-39DD-454E-846B-BCC5ACEE7F55}" destId="{8ACA8F35-8979-48A4-A869-391DA08F7C3E}" srcOrd="0" destOrd="0" presId="urn:microsoft.com/office/officeart/2011/layout/HexagonRadial"/>
    <dgm:cxn modelId="{FCC6800E-D284-47C5-9ABF-C6E480D7EC67}" type="presParOf" srcId="{403EE3F0-E740-4D66-920F-9680A9130B70}" destId="{6E1727A8-5DED-4657-900D-301BED7C6D1E}" srcOrd="8" destOrd="0" presId="urn:microsoft.com/office/officeart/2011/layout/HexagonRadial"/>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D6C662-907A-4910-8FD5-55AB352439D3}" type="doc">
      <dgm:prSet loTypeId="urn:microsoft.com/office/officeart/2005/8/layout/StepDownProcess" loCatId="process" qsTypeId="urn:microsoft.com/office/officeart/2005/8/quickstyle/simple5" qsCatId="simple" csTypeId="urn:microsoft.com/office/officeart/2005/8/colors/accent1_4" csCatId="accent1" phldr="1"/>
      <dgm:spPr/>
      <dgm:t>
        <a:bodyPr/>
        <a:lstStyle/>
        <a:p>
          <a:endParaRPr lang="en-US"/>
        </a:p>
      </dgm:t>
    </dgm:pt>
    <dgm:pt modelId="{5E71DA7E-6633-4D6C-B863-7C3ED86B45C3}">
      <dgm:prSet phldrT="[Text]"/>
      <dgm:spPr/>
      <dgm:t>
        <a:bodyPr/>
        <a:lstStyle/>
        <a:p>
          <a:r>
            <a:rPr lang="en-US" b="1" dirty="0">
              <a:latin typeface="Times New Roman" panose="02020603050405020304" pitchFamily="18" charset="0"/>
              <a:cs typeface="Times New Roman" panose="02020603050405020304" pitchFamily="18" charset="0"/>
            </a:rPr>
            <a:t>CASE BACKGROUND </a:t>
          </a:r>
        </a:p>
      </dgm:t>
    </dgm:pt>
    <dgm:pt modelId="{6844B769-2226-4CC1-82AC-E3A83ED2F92C}" type="parTrans" cxnId="{3FBF94F2-B864-4205-95C4-AF0D36A37B7F}">
      <dgm:prSet/>
      <dgm:spPr/>
      <dgm:t>
        <a:bodyPr/>
        <a:lstStyle/>
        <a:p>
          <a:endParaRPr lang="en-US">
            <a:latin typeface="Times New Roman" panose="02020603050405020304" pitchFamily="18" charset="0"/>
            <a:cs typeface="Times New Roman" panose="02020603050405020304" pitchFamily="18" charset="0"/>
          </a:endParaRPr>
        </a:p>
      </dgm:t>
    </dgm:pt>
    <dgm:pt modelId="{9D5B026D-6796-4427-96EC-2511ECF27845}" type="sibTrans" cxnId="{3FBF94F2-B864-4205-95C4-AF0D36A37B7F}">
      <dgm:prSet/>
      <dgm:spPr/>
      <dgm:t>
        <a:bodyPr/>
        <a:lstStyle/>
        <a:p>
          <a:endParaRPr lang="en-US">
            <a:latin typeface="Times New Roman" panose="02020603050405020304" pitchFamily="18" charset="0"/>
            <a:cs typeface="Times New Roman" panose="02020603050405020304" pitchFamily="18" charset="0"/>
          </a:endParaRPr>
        </a:p>
      </dgm:t>
    </dgm:pt>
    <dgm:pt modelId="{775F3B0A-7D62-4514-A1A6-F93BEC997AD3}">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8C0F2429-3554-45BD-8F75-3B5229CC1318}" type="parTrans" cxnId="{55D31A96-13C4-46F9-B6DA-64ABC4D81B94}">
      <dgm:prSet/>
      <dgm:spPr/>
      <dgm:t>
        <a:bodyPr/>
        <a:lstStyle/>
        <a:p>
          <a:endParaRPr lang="en-US">
            <a:latin typeface="Times New Roman" panose="02020603050405020304" pitchFamily="18" charset="0"/>
            <a:cs typeface="Times New Roman" panose="02020603050405020304" pitchFamily="18" charset="0"/>
          </a:endParaRPr>
        </a:p>
      </dgm:t>
    </dgm:pt>
    <dgm:pt modelId="{228D12ED-156E-4C98-898E-F13DC672C8C9}" type="sibTrans" cxnId="{55D31A96-13C4-46F9-B6DA-64ABC4D81B94}">
      <dgm:prSet/>
      <dgm:spPr/>
      <dgm:t>
        <a:bodyPr/>
        <a:lstStyle/>
        <a:p>
          <a:endParaRPr lang="en-US">
            <a:latin typeface="Times New Roman" panose="02020603050405020304" pitchFamily="18" charset="0"/>
            <a:cs typeface="Times New Roman" panose="02020603050405020304" pitchFamily="18" charset="0"/>
          </a:endParaRPr>
        </a:p>
      </dgm:t>
    </dgm:pt>
    <dgm:pt modelId="{E14D0870-F67F-43CA-A235-C82277DB1F81}">
      <dgm:prSet phldrT="[Text]"/>
      <dgm:spPr/>
      <dgm:t>
        <a:bodyPr/>
        <a:lstStyle/>
        <a:p>
          <a:r>
            <a:rPr lang="en-US" b="1" dirty="0">
              <a:latin typeface="Times New Roman" panose="02020603050405020304" pitchFamily="18" charset="0"/>
              <a:cs typeface="Times New Roman" panose="02020603050405020304" pitchFamily="18" charset="0"/>
            </a:rPr>
            <a:t>INITIAL FINDING</a:t>
          </a:r>
        </a:p>
      </dgm:t>
    </dgm:pt>
    <dgm:pt modelId="{0D703F8D-EE3B-44AF-83BE-AC17B0E07FF5}" type="parTrans" cxnId="{765E233E-C1C7-48FF-A508-5061E1F87C95}">
      <dgm:prSet/>
      <dgm:spPr/>
      <dgm:t>
        <a:bodyPr/>
        <a:lstStyle/>
        <a:p>
          <a:endParaRPr lang="en-US">
            <a:latin typeface="Times New Roman" panose="02020603050405020304" pitchFamily="18" charset="0"/>
            <a:cs typeface="Times New Roman" panose="02020603050405020304" pitchFamily="18" charset="0"/>
          </a:endParaRPr>
        </a:p>
      </dgm:t>
    </dgm:pt>
    <dgm:pt modelId="{5FD7DD16-18CF-4AD9-8A08-46727029E042}" type="sibTrans" cxnId="{765E233E-C1C7-48FF-A508-5061E1F87C95}">
      <dgm:prSet/>
      <dgm:spPr/>
      <dgm:t>
        <a:bodyPr/>
        <a:lstStyle/>
        <a:p>
          <a:endParaRPr lang="en-US">
            <a:latin typeface="Times New Roman" panose="02020603050405020304" pitchFamily="18" charset="0"/>
            <a:cs typeface="Times New Roman" panose="02020603050405020304" pitchFamily="18" charset="0"/>
          </a:endParaRPr>
        </a:p>
      </dgm:t>
    </dgm:pt>
    <dgm:pt modelId="{3F808E52-513A-4096-9F30-9B589E3505ED}">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1DE7E4F0-3819-435C-9132-3A9869989149}" type="parTrans" cxnId="{9568678F-F96F-4CB3-B833-1D6310095E4C}">
      <dgm:prSet/>
      <dgm:spPr/>
      <dgm:t>
        <a:bodyPr/>
        <a:lstStyle/>
        <a:p>
          <a:endParaRPr lang="en-US">
            <a:latin typeface="Times New Roman" panose="02020603050405020304" pitchFamily="18" charset="0"/>
            <a:cs typeface="Times New Roman" panose="02020603050405020304" pitchFamily="18" charset="0"/>
          </a:endParaRPr>
        </a:p>
      </dgm:t>
    </dgm:pt>
    <dgm:pt modelId="{7578628F-C77D-46A1-83BC-32B1EEAB45B0}" type="sibTrans" cxnId="{9568678F-F96F-4CB3-B833-1D6310095E4C}">
      <dgm:prSet/>
      <dgm:spPr/>
      <dgm:t>
        <a:bodyPr/>
        <a:lstStyle/>
        <a:p>
          <a:endParaRPr lang="en-US">
            <a:latin typeface="Times New Roman" panose="02020603050405020304" pitchFamily="18" charset="0"/>
            <a:cs typeface="Times New Roman" panose="02020603050405020304" pitchFamily="18" charset="0"/>
          </a:endParaRPr>
        </a:p>
      </dgm:t>
    </dgm:pt>
    <dgm:pt modelId="{FC1CB869-4146-421B-A34C-396133A04F39}" type="pres">
      <dgm:prSet presAssocID="{CFD6C662-907A-4910-8FD5-55AB352439D3}" presName="rootnode" presStyleCnt="0">
        <dgm:presLayoutVars>
          <dgm:chMax/>
          <dgm:chPref/>
          <dgm:dir/>
          <dgm:animLvl val="lvl"/>
        </dgm:presLayoutVars>
      </dgm:prSet>
      <dgm:spPr/>
      <dgm:t>
        <a:bodyPr/>
        <a:lstStyle/>
        <a:p>
          <a:endParaRPr lang="en-US"/>
        </a:p>
      </dgm:t>
    </dgm:pt>
    <dgm:pt modelId="{D7537625-FBEC-41A4-9D7D-83526615B62F}" type="pres">
      <dgm:prSet presAssocID="{5E71DA7E-6633-4D6C-B863-7C3ED86B45C3}" presName="composite" presStyleCnt="0"/>
      <dgm:spPr/>
    </dgm:pt>
    <dgm:pt modelId="{B5A7CA1B-2F12-41E4-B799-83BACBB24CAE}" type="pres">
      <dgm:prSet presAssocID="{5E71DA7E-6633-4D6C-B863-7C3ED86B45C3}" presName="bentUpArrow1" presStyleLbl="alignImgPlace1" presStyleIdx="0" presStyleCnt="1"/>
      <dgm:spPr/>
    </dgm:pt>
    <dgm:pt modelId="{198245F3-06D7-4081-AC7B-57B65498D391}" type="pres">
      <dgm:prSet presAssocID="{5E71DA7E-6633-4D6C-B863-7C3ED86B45C3}" presName="ParentText" presStyleLbl="node1" presStyleIdx="0" presStyleCnt="2">
        <dgm:presLayoutVars>
          <dgm:chMax val="1"/>
          <dgm:chPref val="1"/>
          <dgm:bulletEnabled val="1"/>
        </dgm:presLayoutVars>
      </dgm:prSet>
      <dgm:spPr/>
      <dgm:t>
        <a:bodyPr/>
        <a:lstStyle/>
        <a:p>
          <a:endParaRPr lang="en-US"/>
        </a:p>
      </dgm:t>
    </dgm:pt>
    <dgm:pt modelId="{CB120AA8-1092-44FC-9A5E-C8F666915B52}" type="pres">
      <dgm:prSet presAssocID="{5E71DA7E-6633-4D6C-B863-7C3ED86B45C3}" presName="ChildText" presStyleLbl="revTx" presStyleIdx="0" presStyleCnt="2">
        <dgm:presLayoutVars>
          <dgm:chMax val="0"/>
          <dgm:chPref val="0"/>
          <dgm:bulletEnabled val="1"/>
        </dgm:presLayoutVars>
      </dgm:prSet>
      <dgm:spPr/>
      <dgm:t>
        <a:bodyPr/>
        <a:lstStyle/>
        <a:p>
          <a:endParaRPr lang="en-US"/>
        </a:p>
      </dgm:t>
    </dgm:pt>
    <dgm:pt modelId="{C865BF24-672D-4288-B9B3-B149AE27B8AF}" type="pres">
      <dgm:prSet presAssocID="{9D5B026D-6796-4427-96EC-2511ECF27845}" presName="sibTrans" presStyleCnt="0"/>
      <dgm:spPr/>
    </dgm:pt>
    <dgm:pt modelId="{BAE15DAE-3FED-4B9A-96A3-E62095878FE6}" type="pres">
      <dgm:prSet presAssocID="{E14D0870-F67F-43CA-A235-C82277DB1F81}" presName="composite" presStyleCnt="0"/>
      <dgm:spPr/>
    </dgm:pt>
    <dgm:pt modelId="{2D02FA76-78FD-4971-9EEA-834D18AAF325}" type="pres">
      <dgm:prSet presAssocID="{E14D0870-F67F-43CA-A235-C82277DB1F81}" presName="ParentText" presStyleLbl="node1" presStyleIdx="1" presStyleCnt="2">
        <dgm:presLayoutVars>
          <dgm:chMax val="1"/>
          <dgm:chPref val="1"/>
          <dgm:bulletEnabled val="1"/>
        </dgm:presLayoutVars>
      </dgm:prSet>
      <dgm:spPr/>
      <dgm:t>
        <a:bodyPr/>
        <a:lstStyle/>
        <a:p>
          <a:endParaRPr lang="en-US"/>
        </a:p>
      </dgm:t>
    </dgm:pt>
    <dgm:pt modelId="{36601AF5-5983-436F-AFA8-36D431FB4510}" type="pres">
      <dgm:prSet presAssocID="{E14D0870-F67F-43CA-A235-C82277DB1F81}" presName="FinalChildText" presStyleLbl="revTx" presStyleIdx="1" presStyleCnt="2">
        <dgm:presLayoutVars>
          <dgm:chMax val="0"/>
          <dgm:chPref val="0"/>
          <dgm:bulletEnabled val="1"/>
        </dgm:presLayoutVars>
      </dgm:prSet>
      <dgm:spPr/>
      <dgm:t>
        <a:bodyPr/>
        <a:lstStyle/>
        <a:p>
          <a:endParaRPr lang="en-US"/>
        </a:p>
      </dgm:t>
    </dgm:pt>
  </dgm:ptLst>
  <dgm:cxnLst>
    <dgm:cxn modelId="{9568678F-F96F-4CB3-B833-1D6310095E4C}" srcId="{E14D0870-F67F-43CA-A235-C82277DB1F81}" destId="{3F808E52-513A-4096-9F30-9B589E3505ED}" srcOrd="0" destOrd="0" parTransId="{1DE7E4F0-3819-435C-9132-3A9869989149}" sibTransId="{7578628F-C77D-46A1-83BC-32B1EEAB45B0}"/>
    <dgm:cxn modelId="{55D31A96-13C4-46F9-B6DA-64ABC4D81B94}" srcId="{5E71DA7E-6633-4D6C-B863-7C3ED86B45C3}" destId="{775F3B0A-7D62-4514-A1A6-F93BEC997AD3}" srcOrd="0" destOrd="0" parTransId="{8C0F2429-3554-45BD-8F75-3B5229CC1318}" sibTransId="{228D12ED-156E-4C98-898E-F13DC672C8C9}"/>
    <dgm:cxn modelId="{3FBF94F2-B864-4205-95C4-AF0D36A37B7F}" srcId="{CFD6C662-907A-4910-8FD5-55AB352439D3}" destId="{5E71DA7E-6633-4D6C-B863-7C3ED86B45C3}" srcOrd="0" destOrd="0" parTransId="{6844B769-2226-4CC1-82AC-E3A83ED2F92C}" sibTransId="{9D5B026D-6796-4427-96EC-2511ECF27845}"/>
    <dgm:cxn modelId="{765E233E-C1C7-48FF-A508-5061E1F87C95}" srcId="{CFD6C662-907A-4910-8FD5-55AB352439D3}" destId="{E14D0870-F67F-43CA-A235-C82277DB1F81}" srcOrd="1" destOrd="0" parTransId="{0D703F8D-EE3B-44AF-83BE-AC17B0E07FF5}" sibTransId="{5FD7DD16-18CF-4AD9-8A08-46727029E042}"/>
    <dgm:cxn modelId="{F8E1B9BF-635B-4232-ABD6-D1C1EF5F97F6}" type="presOf" srcId="{3F808E52-513A-4096-9F30-9B589E3505ED}" destId="{36601AF5-5983-436F-AFA8-36D431FB4510}" srcOrd="0" destOrd="0" presId="urn:microsoft.com/office/officeart/2005/8/layout/StepDownProcess"/>
    <dgm:cxn modelId="{3000D2FB-A108-489F-866C-F05594C4DEA0}" type="presOf" srcId="{5E71DA7E-6633-4D6C-B863-7C3ED86B45C3}" destId="{198245F3-06D7-4081-AC7B-57B65498D391}" srcOrd="0" destOrd="0" presId="urn:microsoft.com/office/officeart/2005/8/layout/StepDownProcess"/>
    <dgm:cxn modelId="{85E787C7-BBA9-4791-9433-3862A94EF4C3}" type="presOf" srcId="{CFD6C662-907A-4910-8FD5-55AB352439D3}" destId="{FC1CB869-4146-421B-A34C-396133A04F39}" srcOrd="0" destOrd="0" presId="urn:microsoft.com/office/officeart/2005/8/layout/StepDownProcess"/>
    <dgm:cxn modelId="{1F66A6E4-D380-4CE3-8414-867D3A18CD73}" type="presOf" srcId="{E14D0870-F67F-43CA-A235-C82277DB1F81}" destId="{2D02FA76-78FD-4971-9EEA-834D18AAF325}" srcOrd="0" destOrd="0" presId="urn:microsoft.com/office/officeart/2005/8/layout/StepDownProcess"/>
    <dgm:cxn modelId="{0A82E704-F211-4FF1-9551-5ED8902D6B62}" type="presOf" srcId="{775F3B0A-7D62-4514-A1A6-F93BEC997AD3}" destId="{CB120AA8-1092-44FC-9A5E-C8F666915B52}" srcOrd="0" destOrd="0" presId="urn:microsoft.com/office/officeart/2005/8/layout/StepDownProcess"/>
    <dgm:cxn modelId="{AAAB7EB4-D45E-4FA9-9CB5-DA5217676B31}" type="presParOf" srcId="{FC1CB869-4146-421B-A34C-396133A04F39}" destId="{D7537625-FBEC-41A4-9D7D-83526615B62F}" srcOrd="0" destOrd="0" presId="urn:microsoft.com/office/officeart/2005/8/layout/StepDownProcess"/>
    <dgm:cxn modelId="{8902A82A-3A69-4FD0-BF7A-523EF1B69AA4}" type="presParOf" srcId="{D7537625-FBEC-41A4-9D7D-83526615B62F}" destId="{B5A7CA1B-2F12-41E4-B799-83BACBB24CAE}" srcOrd="0" destOrd="0" presId="urn:microsoft.com/office/officeart/2005/8/layout/StepDownProcess"/>
    <dgm:cxn modelId="{068AF2FE-D67F-484F-A454-96AEE79B0E5C}" type="presParOf" srcId="{D7537625-FBEC-41A4-9D7D-83526615B62F}" destId="{198245F3-06D7-4081-AC7B-57B65498D391}" srcOrd="1" destOrd="0" presId="urn:microsoft.com/office/officeart/2005/8/layout/StepDownProcess"/>
    <dgm:cxn modelId="{ABBBDD76-B5A6-41F0-AA5A-35CBFCC2F98E}" type="presParOf" srcId="{D7537625-FBEC-41A4-9D7D-83526615B62F}" destId="{CB120AA8-1092-44FC-9A5E-C8F666915B52}" srcOrd="2" destOrd="0" presId="urn:microsoft.com/office/officeart/2005/8/layout/StepDownProcess"/>
    <dgm:cxn modelId="{E1032B55-2D48-4ADA-97CD-D349C64FC440}" type="presParOf" srcId="{FC1CB869-4146-421B-A34C-396133A04F39}" destId="{C865BF24-672D-4288-B9B3-B149AE27B8AF}" srcOrd="1" destOrd="0" presId="urn:microsoft.com/office/officeart/2005/8/layout/StepDownProcess"/>
    <dgm:cxn modelId="{B9483EC9-8419-4C07-A6C0-256097B8A901}" type="presParOf" srcId="{FC1CB869-4146-421B-A34C-396133A04F39}" destId="{BAE15DAE-3FED-4B9A-96A3-E62095878FE6}" srcOrd="2" destOrd="0" presId="urn:microsoft.com/office/officeart/2005/8/layout/StepDownProcess"/>
    <dgm:cxn modelId="{8EED232A-813E-45F6-93A8-8BA6DAD25C1C}" type="presParOf" srcId="{BAE15DAE-3FED-4B9A-96A3-E62095878FE6}" destId="{2D02FA76-78FD-4971-9EEA-834D18AAF325}" srcOrd="0" destOrd="0" presId="urn:microsoft.com/office/officeart/2005/8/layout/StepDownProcess"/>
    <dgm:cxn modelId="{AD228D98-03E4-477D-861B-30744760E40E}" type="presParOf" srcId="{BAE15DAE-3FED-4B9A-96A3-E62095878FE6}" destId="{36601AF5-5983-436F-AFA8-36D431FB4510}" srcOrd="1" destOrd="0" presId="urn:microsoft.com/office/officeart/2005/8/layout/StepDown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335343-88E9-45A4-B9A5-E6CCFC0F3464}" type="doc">
      <dgm:prSet loTypeId="urn:microsoft.com/office/officeart/2005/8/layout/hList1" loCatId="list" qsTypeId="urn:microsoft.com/office/officeart/2005/8/quickstyle/3d5" qsCatId="3D" csTypeId="urn:microsoft.com/office/officeart/2005/8/colors/accent1_4" csCatId="accent1" phldr="1"/>
      <dgm:spPr/>
      <dgm:t>
        <a:bodyPr/>
        <a:lstStyle/>
        <a:p>
          <a:endParaRPr lang="en-IN"/>
        </a:p>
      </dgm:t>
    </dgm:pt>
    <dgm:pt modelId="{FD0FF310-DC03-4F26-ACCB-29866F134425}">
      <dgm:prSet phldrT="[Text]" custT="1"/>
      <dgm:spPr/>
      <dgm:t>
        <a:bodyPr/>
        <a:lstStyle/>
        <a:p>
          <a:r>
            <a:rPr lang="en-IN" sz="2400" b="1" u="sng" dirty="0" err="1">
              <a:solidFill>
                <a:srgbClr val="FF0000"/>
              </a:solidFill>
              <a:latin typeface="Times New Roman" panose="02020603050405020304" pitchFamily="18" charset="0"/>
              <a:cs typeface="Times New Roman" panose="02020603050405020304" pitchFamily="18" charset="0"/>
            </a:rPr>
            <a:t>CCleaner</a:t>
          </a:r>
          <a:endParaRPr lang="en-IN" sz="2400" b="1" u="sng" dirty="0">
            <a:solidFill>
              <a:srgbClr val="FF0000"/>
            </a:solidFill>
            <a:latin typeface="Times New Roman" panose="02020603050405020304" pitchFamily="18" charset="0"/>
            <a:cs typeface="Times New Roman" panose="02020603050405020304" pitchFamily="18" charset="0"/>
          </a:endParaRPr>
        </a:p>
      </dgm:t>
    </dgm:pt>
    <dgm:pt modelId="{6ACE974A-D8FE-42A7-A54B-1D8B9893281B}" type="parTrans" cxnId="{EE8810D4-BF62-4314-A48D-9B2EF8F6AC07}">
      <dgm:prSet/>
      <dgm:spPr/>
      <dgm:t>
        <a:bodyPr/>
        <a:lstStyle/>
        <a:p>
          <a:endParaRPr lang="en-IN" sz="1800">
            <a:latin typeface="Times New Roman" panose="02020603050405020304" pitchFamily="18" charset="0"/>
            <a:cs typeface="Times New Roman" panose="02020603050405020304" pitchFamily="18" charset="0"/>
          </a:endParaRPr>
        </a:p>
      </dgm:t>
    </dgm:pt>
    <dgm:pt modelId="{4B5E48FB-A14E-44BA-A3DD-89D5FE38D29D}" type="sibTrans" cxnId="{EE8810D4-BF62-4314-A48D-9B2EF8F6AC07}">
      <dgm:prSet/>
      <dgm:spPr/>
      <dgm:t>
        <a:bodyPr/>
        <a:lstStyle/>
        <a:p>
          <a:endParaRPr lang="en-IN" sz="1800">
            <a:latin typeface="Times New Roman" panose="02020603050405020304" pitchFamily="18" charset="0"/>
            <a:cs typeface="Times New Roman" panose="02020603050405020304" pitchFamily="18" charset="0"/>
          </a:endParaRPr>
        </a:p>
      </dgm:t>
    </dgm:pt>
    <dgm:pt modelId="{DE81C361-C2D4-48D1-A495-9688FFD6F408}">
      <dgm:prSet phldrT="[Text]" custT="1"/>
      <dgm:spPr/>
      <dgm:t>
        <a:bodyPr/>
        <a:lstStyle/>
        <a:p>
          <a:pPr algn="just"/>
          <a:endParaRPr lang="en-IN" sz="1600" dirty="0">
            <a:latin typeface="Times New Roman" panose="02020603050405020304" pitchFamily="18" charset="0"/>
            <a:cs typeface="Times New Roman" panose="02020603050405020304" pitchFamily="18" charset="0"/>
          </a:endParaRPr>
        </a:p>
      </dgm:t>
    </dgm:pt>
    <dgm:pt modelId="{4ED772B9-FB87-4CA7-9419-6FD747D6C946}" type="parTrans" cxnId="{3B88539A-E28D-48C9-B133-03EB9728BBA4}">
      <dgm:prSet/>
      <dgm:spPr/>
      <dgm:t>
        <a:bodyPr/>
        <a:lstStyle/>
        <a:p>
          <a:endParaRPr lang="en-IN" sz="1800">
            <a:latin typeface="Times New Roman" panose="02020603050405020304" pitchFamily="18" charset="0"/>
            <a:cs typeface="Times New Roman" panose="02020603050405020304" pitchFamily="18" charset="0"/>
          </a:endParaRPr>
        </a:p>
      </dgm:t>
    </dgm:pt>
    <dgm:pt modelId="{9BB5A560-A177-4728-A487-49426584D91A}" type="sibTrans" cxnId="{3B88539A-E28D-48C9-B133-03EB9728BBA4}">
      <dgm:prSet/>
      <dgm:spPr/>
      <dgm:t>
        <a:bodyPr/>
        <a:lstStyle/>
        <a:p>
          <a:endParaRPr lang="en-IN" sz="1800">
            <a:latin typeface="Times New Roman" panose="02020603050405020304" pitchFamily="18" charset="0"/>
            <a:cs typeface="Times New Roman" panose="02020603050405020304" pitchFamily="18" charset="0"/>
          </a:endParaRPr>
        </a:p>
      </dgm:t>
    </dgm:pt>
    <dgm:pt modelId="{0029E3F9-B0B0-4FD9-9C4D-56CCFE83DFFF}">
      <dgm:prSet phldrT="[Text]" custT="1"/>
      <dgm:spPr/>
      <dgm:t>
        <a:bodyPr/>
        <a:lstStyle/>
        <a:p>
          <a:pPr algn="just"/>
          <a:r>
            <a:rPr lang="en-IN" sz="1600" dirty="0">
              <a:latin typeface="Times New Roman" panose="02020603050405020304" pitchFamily="18" charset="0"/>
              <a:cs typeface="Times New Roman" panose="02020603050405020304" pitchFamily="18" charset="0"/>
            </a:rPr>
            <a:t>The named software is counted in the category of established anti forensic software that helps a user delete all recent activities performed on the system. The software helps delete history, cookies and various software related logs and also prevents creation of logs for files that are cleaned and overwritten.</a:t>
          </a:r>
        </a:p>
      </dgm:t>
    </dgm:pt>
    <dgm:pt modelId="{7C8411F3-DA04-4F42-81FB-12E2260C30BA}" type="parTrans" cxnId="{37CD1163-2BA0-4C1C-9B8C-0A255B22CBF2}">
      <dgm:prSet/>
      <dgm:spPr/>
      <dgm:t>
        <a:bodyPr/>
        <a:lstStyle/>
        <a:p>
          <a:endParaRPr lang="en-IN" sz="1800">
            <a:latin typeface="Times New Roman" panose="02020603050405020304" pitchFamily="18" charset="0"/>
            <a:cs typeface="Times New Roman" panose="02020603050405020304" pitchFamily="18" charset="0"/>
          </a:endParaRPr>
        </a:p>
      </dgm:t>
    </dgm:pt>
    <dgm:pt modelId="{133C3502-22DD-4762-AD2A-FEF8E85E5DA4}" type="sibTrans" cxnId="{37CD1163-2BA0-4C1C-9B8C-0A255B22CBF2}">
      <dgm:prSet/>
      <dgm:spPr/>
      <dgm:t>
        <a:bodyPr/>
        <a:lstStyle/>
        <a:p>
          <a:endParaRPr lang="en-IN" sz="1800">
            <a:latin typeface="Times New Roman" panose="02020603050405020304" pitchFamily="18" charset="0"/>
            <a:cs typeface="Times New Roman" panose="02020603050405020304" pitchFamily="18" charset="0"/>
          </a:endParaRPr>
        </a:p>
      </dgm:t>
    </dgm:pt>
    <dgm:pt modelId="{E028BADE-71E7-49A1-B8B6-29D2E475B2D6}">
      <dgm:prSet phldrT="[Text]" custT="1"/>
      <dgm:spPr/>
      <dgm:t>
        <a:bodyPr/>
        <a:lstStyle/>
        <a:p>
          <a:r>
            <a:rPr lang="en-IN" sz="2400" b="1" u="sng" dirty="0">
              <a:solidFill>
                <a:srgbClr val="FF0000"/>
              </a:solidFill>
              <a:latin typeface="Times New Roman" panose="02020603050405020304" pitchFamily="18" charset="0"/>
              <a:cs typeface="Times New Roman" panose="02020603050405020304" pitchFamily="18" charset="0"/>
            </a:rPr>
            <a:t>True Crypt</a:t>
          </a:r>
        </a:p>
      </dgm:t>
    </dgm:pt>
    <dgm:pt modelId="{EF715AC7-78D6-4F90-896E-17B9525BABD9}" type="parTrans" cxnId="{5D02F428-D8A0-4915-8C3C-CE8153C605E8}">
      <dgm:prSet/>
      <dgm:spPr/>
      <dgm:t>
        <a:bodyPr/>
        <a:lstStyle/>
        <a:p>
          <a:endParaRPr lang="en-IN" sz="1800">
            <a:latin typeface="Times New Roman" panose="02020603050405020304" pitchFamily="18" charset="0"/>
            <a:cs typeface="Times New Roman" panose="02020603050405020304" pitchFamily="18" charset="0"/>
          </a:endParaRPr>
        </a:p>
      </dgm:t>
    </dgm:pt>
    <dgm:pt modelId="{6B145EFE-7AF8-4854-82A1-AF928AC6E426}" type="sibTrans" cxnId="{5D02F428-D8A0-4915-8C3C-CE8153C605E8}">
      <dgm:prSet/>
      <dgm:spPr/>
      <dgm:t>
        <a:bodyPr/>
        <a:lstStyle/>
        <a:p>
          <a:endParaRPr lang="en-IN" sz="1800">
            <a:latin typeface="Times New Roman" panose="02020603050405020304" pitchFamily="18" charset="0"/>
            <a:cs typeface="Times New Roman" panose="02020603050405020304" pitchFamily="18" charset="0"/>
          </a:endParaRPr>
        </a:p>
      </dgm:t>
    </dgm:pt>
    <dgm:pt modelId="{F4D18009-B986-4C1C-B589-157F98FC679A}">
      <dgm:prSet phldrT="[Text]" custT="1"/>
      <dgm:spPr/>
      <dgm:t>
        <a:bodyPr/>
        <a:lstStyle/>
        <a:p>
          <a:pPr algn="just"/>
          <a:endParaRPr lang="en-IN" sz="1600" dirty="0">
            <a:latin typeface="Times New Roman" panose="02020603050405020304" pitchFamily="18" charset="0"/>
            <a:cs typeface="Times New Roman" panose="02020603050405020304" pitchFamily="18" charset="0"/>
          </a:endParaRPr>
        </a:p>
      </dgm:t>
    </dgm:pt>
    <dgm:pt modelId="{ABEB4D79-0471-4957-8A4F-9343FA6A494E}" type="parTrans" cxnId="{2A83E9F3-FA78-4E30-A192-A8037C3049DF}">
      <dgm:prSet/>
      <dgm:spPr/>
      <dgm:t>
        <a:bodyPr/>
        <a:lstStyle/>
        <a:p>
          <a:endParaRPr lang="en-IN" sz="1800">
            <a:latin typeface="Times New Roman" panose="02020603050405020304" pitchFamily="18" charset="0"/>
            <a:cs typeface="Times New Roman" panose="02020603050405020304" pitchFamily="18" charset="0"/>
          </a:endParaRPr>
        </a:p>
      </dgm:t>
    </dgm:pt>
    <dgm:pt modelId="{A60B0977-14FE-42E5-AE51-F7A1CEB2DEE9}" type="sibTrans" cxnId="{2A83E9F3-FA78-4E30-A192-A8037C3049DF}">
      <dgm:prSet/>
      <dgm:spPr/>
      <dgm:t>
        <a:bodyPr/>
        <a:lstStyle/>
        <a:p>
          <a:endParaRPr lang="en-IN" sz="1800">
            <a:latin typeface="Times New Roman" panose="02020603050405020304" pitchFamily="18" charset="0"/>
            <a:cs typeface="Times New Roman" panose="02020603050405020304" pitchFamily="18" charset="0"/>
          </a:endParaRPr>
        </a:p>
      </dgm:t>
    </dgm:pt>
    <dgm:pt modelId="{4D6DBD45-4B89-40AC-889F-935395EE35E1}">
      <dgm:prSet phldrT="[Text]" custT="1"/>
      <dgm:spPr/>
      <dgm:t>
        <a:bodyPr/>
        <a:lstStyle/>
        <a:p>
          <a:pPr algn="just"/>
          <a:r>
            <a:rPr lang="en-IN" sz="1600" dirty="0">
              <a:latin typeface="Times New Roman" panose="02020603050405020304" pitchFamily="18" charset="0"/>
              <a:cs typeface="Times New Roman" panose="02020603050405020304" pitchFamily="18" charset="0"/>
            </a:rPr>
            <a:t>The said software helps the user work on a mounted platform so that he may not leave any traces of the files / information downloaded or worked upon. The platform when unmounted either to delete such files / information or to have them transferred to an external storage device, helps prevent a back up being created in any file memory of the system and thereby making it nearly impossible to trace / recover such information/data. </a:t>
          </a:r>
        </a:p>
      </dgm:t>
    </dgm:pt>
    <dgm:pt modelId="{0FCC19E5-7F67-4A15-A98A-84C0C9AC1963}" type="parTrans" cxnId="{16F46052-8F1C-4D36-BF53-AB5EF9157073}">
      <dgm:prSet/>
      <dgm:spPr/>
      <dgm:t>
        <a:bodyPr/>
        <a:lstStyle/>
        <a:p>
          <a:endParaRPr lang="en-IN" sz="1800">
            <a:latin typeface="Times New Roman" panose="02020603050405020304" pitchFamily="18" charset="0"/>
            <a:cs typeface="Times New Roman" panose="02020603050405020304" pitchFamily="18" charset="0"/>
          </a:endParaRPr>
        </a:p>
      </dgm:t>
    </dgm:pt>
    <dgm:pt modelId="{B7C91A38-5BD3-4A86-9CDD-8D1BD87207A0}" type="sibTrans" cxnId="{16F46052-8F1C-4D36-BF53-AB5EF9157073}">
      <dgm:prSet/>
      <dgm:spPr/>
      <dgm:t>
        <a:bodyPr/>
        <a:lstStyle/>
        <a:p>
          <a:endParaRPr lang="en-IN" sz="1800">
            <a:latin typeface="Times New Roman" panose="02020603050405020304" pitchFamily="18" charset="0"/>
            <a:cs typeface="Times New Roman" panose="02020603050405020304" pitchFamily="18" charset="0"/>
          </a:endParaRPr>
        </a:p>
      </dgm:t>
    </dgm:pt>
    <dgm:pt modelId="{DD6222D8-3DF0-494E-B38E-87200AF226D0}" type="pres">
      <dgm:prSet presAssocID="{C9335343-88E9-45A4-B9A5-E6CCFC0F3464}" presName="Name0" presStyleCnt="0">
        <dgm:presLayoutVars>
          <dgm:dir/>
          <dgm:animLvl val="lvl"/>
          <dgm:resizeHandles val="exact"/>
        </dgm:presLayoutVars>
      </dgm:prSet>
      <dgm:spPr/>
      <dgm:t>
        <a:bodyPr/>
        <a:lstStyle/>
        <a:p>
          <a:endParaRPr lang="en-US"/>
        </a:p>
      </dgm:t>
    </dgm:pt>
    <dgm:pt modelId="{D1052927-D5E1-4728-A588-591B82B815A2}" type="pres">
      <dgm:prSet presAssocID="{FD0FF310-DC03-4F26-ACCB-29866F134425}" presName="composite" presStyleCnt="0"/>
      <dgm:spPr/>
    </dgm:pt>
    <dgm:pt modelId="{175E3182-CBDF-45B1-A6D6-4762BAF18E92}" type="pres">
      <dgm:prSet presAssocID="{FD0FF310-DC03-4F26-ACCB-29866F134425}" presName="parTx" presStyleLbl="alignNode1" presStyleIdx="0" presStyleCnt="2">
        <dgm:presLayoutVars>
          <dgm:chMax val="0"/>
          <dgm:chPref val="0"/>
          <dgm:bulletEnabled val="1"/>
        </dgm:presLayoutVars>
      </dgm:prSet>
      <dgm:spPr/>
      <dgm:t>
        <a:bodyPr/>
        <a:lstStyle/>
        <a:p>
          <a:endParaRPr lang="en-US"/>
        </a:p>
      </dgm:t>
    </dgm:pt>
    <dgm:pt modelId="{58FC7659-D6AB-41F8-A223-F55508B8C68F}" type="pres">
      <dgm:prSet presAssocID="{FD0FF310-DC03-4F26-ACCB-29866F134425}" presName="desTx" presStyleLbl="alignAccFollowNode1" presStyleIdx="0" presStyleCnt="2">
        <dgm:presLayoutVars>
          <dgm:bulletEnabled val="1"/>
        </dgm:presLayoutVars>
      </dgm:prSet>
      <dgm:spPr/>
      <dgm:t>
        <a:bodyPr/>
        <a:lstStyle/>
        <a:p>
          <a:endParaRPr lang="en-US"/>
        </a:p>
      </dgm:t>
    </dgm:pt>
    <dgm:pt modelId="{B4C16198-0537-4220-B506-1AAAC60E2943}" type="pres">
      <dgm:prSet presAssocID="{4B5E48FB-A14E-44BA-A3DD-89D5FE38D29D}" presName="space" presStyleCnt="0"/>
      <dgm:spPr/>
    </dgm:pt>
    <dgm:pt modelId="{375A05B3-3A7E-44D4-9A62-314302D826B4}" type="pres">
      <dgm:prSet presAssocID="{E028BADE-71E7-49A1-B8B6-29D2E475B2D6}" presName="composite" presStyleCnt="0"/>
      <dgm:spPr/>
    </dgm:pt>
    <dgm:pt modelId="{E7163B1F-3E59-47B3-A92A-E0655B960CDE}" type="pres">
      <dgm:prSet presAssocID="{E028BADE-71E7-49A1-B8B6-29D2E475B2D6}" presName="parTx" presStyleLbl="alignNode1" presStyleIdx="1" presStyleCnt="2">
        <dgm:presLayoutVars>
          <dgm:chMax val="0"/>
          <dgm:chPref val="0"/>
          <dgm:bulletEnabled val="1"/>
        </dgm:presLayoutVars>
      </dgm:prSet>
      <dgm:spPr/>
      <dgm:t>
        <a:bodyPr/>
        <a:lstStyle/>
        <a:p>
          <a:endParaRPr lang="en-US"/>
        </a:p>
      </dgm:t>
    </dgm:pt>
    <dgm:pt modelId="{4A98D517-A26C-4616-8E93-FCDD96DF64D7}" type="pres">
      <dgm:prSet presAssocID="{E028BADE-71E7-49A1-B8B6-29D2E475B2D6}" presName="desTx" presStyleLbl="alignAccFollowNode1" presStyleIdx="1" presStyleCnt="2">
        <dgm:presLayoutVars>
          <dgm:bulletEnabled val="1"/>
        </dgm:presLayoutVars>
      </dgm:prSet>
      <dgm:spPr/>
      <dgm:t>
        <a:bodyPr/>
        <a:lstStyle/>
        <a:p>
          <a:endParaRPr lang="en-US"/>
        </a:p>
      </dgm:t>
    </dgm:pt>
  </dgm:ptLst>
  <dgm:cxnLst>
    <dgm:cxn modelId="{3B88539A-E28D-48C9-B133-03EB9728BBA4}" srcId="{FD0FF310-DC03-4F26-ACCB-29866F134425}" destId="{DE81C361-C2D4-48D1-A495-9688FFD6F408}" srcOrd="0" destOrd="0" parTransId="{4ED772B9-FB87-4CA7-9419-6FD747D6C946}" sibTransId="{9BB5A560-A177-4728-A487-49426584D91A}"/>
    <dgm:cxn modelId="{27057504-27EC-4C75-8927-F3A2644145D9}" type="presOf" srcId="{4D6DBD45-4B89-40AC-889F-935395EE35E1}" destId="{4A98D517-A26C-4616-8E93-FCDD96DF64D7}" srcOrd="0" destOrd="1" presId="urn:microsoft.com/office/officeart/2005/8/layout/hList1"/>
    <dgm:cxn modelId="{AEB25F88-265B-45E1-8540-F6BDD727C2BB}" type="presOf" srcId="{F4D18009-B986-4C1C-B589-157F98FC679A}" destId="{4A98D517-A26C-4616-8E93-FCDD96DF64D7}" srcOrd="0" destOrd="0" presId="urn:microsoft.com/office/officeart/2005/8/layout/hList1"/>
    <dgm:cxn modelId="{37CD1163-2BA0-4C1C-9B8C-0A255B22CBF2}" srcId="{FD0FF310-DC03-4F26-ACCB-29866F134425}" destId="{0029E3F9-B0B0-4FD9-9C4D-56CCFE83DFFF}" srcOrd="1" destOrd="0" parTransId="{7C8411F3-DA04-4F42-81FB-12E2260C30BA}" sibTransId="{133C3502-22DD-4762-AD2A-FEF8E85E5DA4}"/>
    <dgm:cxn modelId="{BBAC85D2-5D1B-445C-96CD-F01038E9E314}" type="presOf" srcId="{E028BADE-71E7-49A1-B8B6-29D2E475B2D6}" destId="{E7163B1F-3E59-47B3-A92A-E0655B960CDE}" srcOrd="0" destOrd="0" presId="urn:microsoft.com/office/officeart/2005/8/layout/hList1"/>
    <dgm:cxn modelId="{9ADB41A9-59DC-43C0-892D-29EF71A51C35}" type="presOf" srcId="{C9335343-88E9-45A4-B9A5-E6CCFC0F3464}" destId="{DD6222D8-3DF0-494E-B38E-87200AF226D0}" srcOrd="0" destOrd="0" presId="urn:microsoft.com/office/officeart/2005/8/layout/hList1"/>
    <dgm:cxn modelId="{58503DE0-A425-4263-B110-D99E55D50F41}" type="presOf" srcId="{DE81C361-C2D4-48D1-A495-9688FFD6F408}" destId="{58FC7659-D6AB-41F8-A223-F55508B8C68F}" srcOrd="0" destOrd="0" presId="urn:microsoft.com/office/officeart/2005/8/layout/hList1"/>
    <dgm:cxn modelId="{16F46052-8F1C-4D36-BF53-AB5EF9157073}" srcId="{E028BADE-71E7-49A1-B8B6-29D2E475B2D6}" destId="{4D6DBD45-4B89-40AC-889F-935395EE35E1}" srcOrd="1" destOrd="0" parTransId="{0FCC19E5-7F67-4A15-A98A-84C0C9AC1963}" sibTransId="{B7C91A38-5BD3-4A86-9CDD-8D1BD87207A0}"/>
    <dgm:cxn modelId="{5D02F428-D8A0-4915-8C3C-CE8153C605E8}" srcId="{C9335343-88E9-45A4-B9A5-E6CCFC0F3464}" destId="{E028BADE-71E7-49A1-B8B6-29D2E475B2D6}" srcOrd="1" destOrd="0" parTransId="{EF715AC7-78D6-4F90-896E-17B9525BABD9}" sibTransId="{6B145EFE-7AF8-4854-82A1-AF928AC6E426}"/>
    <dgm:cxn modelId="{2A83E9F3-FA78-4E30-A192-A8037C3049DF}" srcId="{E028BADE-71E7-49A1-B8B6-29D2E475B2D6}" destId="{F4D18009-B986-4C1C-B589-157F98FC679A}" srcOrd="0" destOrd="0" parTransId="{ABEB4D79-0471-4957-8A4F-9343FA6A494E}" sibTransId="{A60B0977-14FE-42E5-AE51-F7A1CEB2DEE9}"/>
    <dgm:cxn modelId="{4B8FF764-B3FC-43AC-B076-963D6858989F}" type="presOf" srcId="{0029E3F9-B0B0-4FD9-9C4D-56CCFE83DFFF}" destId="{58FC7659-D6AB-41F8-A223-F55508B8C68F}" srcOrd="0" destOrd="1" presId="urn:microsoft.com/office/officeart/2005/8/layout/hList1"/>
    <dgm:cxn modelId="{7F7DCBE9-6D4C-4661-9A8B-98581E439154}" type="presOf" srcId="{FD0FF310-DC03-4F26-ACCB-29866F134425}" destId="{175E3182-CBDF-45B1-A6D6-4762BAF18E92}" srcOrd="0" destOrd="0" presId="urn:microsoft.com/office/officeart/2005/8/layout/hList1"/>
    <dgm:cxn modelId="{EE8810D4-BF62-4314-A48D-9B2EF8F6AC07}" srcId="{C9335343-88E9-45A4-B9A5-E6CCFC0F3464}" destId="{FD0FF310-DC03-4F26-ACCB-29866F134425}" srcOrd="0" destOrd="0" parTransId="{6ACE974A-D8FE-42A7-A54B-1D8B9893281B}" sibTransId="{4B5E48FB-A14E-44BA-A3DD-89D5FE38D29D}"/>
    <dgm:cxn modelId="{602FF9D1-5E9C-47A9-B8C8-239431641B22}" type="presParOf" srcId="{DD6222D8-3DF0-494E-B38E-87200AF226D0}" destId="{D1052927-D5E1-4728-A588-591B82B815A2}" srcOrd="0" destOrd="0" presId="urn:microsoft.com/office/officeart/2005/8/layout/hList1"/>
    <dgm:cxn modelId="{CF94A96C-6E8F-4EE3-B522-92B23462D266}" type="presParOf" srcId="{D1052927-D5E1-4728-A588-591B82B815A2}" destId="{175E3182-CBDF-45B1-A6D6-4762BAF18E92}" srcOrd="0" destOrd="0" presId="urn:microsoft.com/office/officeart/2005/8/layout/hList1"/>
    <dgm:cxn modelId="{1F391A6A-1075-4F02-8DFD-67D186842D20}" type="presParOf" srcId="{D1052927-D5E1-4728-A588-591B82B815A2}" destId="{58FC7659-D6AB-41F8-A223-F55508B8C68F}" srcOrd="1" destOrd="0" presId="urn:microsoft.com/office/officeart/2005/8/layout/hList1"/>
    <dgm:cxn modelId="{659C33E5-F400-49E8-B6E3-36D57FA4EE5B}" type="presParOf" srcId="{DD6222D8-3DF0-494E-B38E-87200AF226D0}" destId="{B4C16198-0537-4220-B506-1AAAC60E2943}" srcOrd="1" destOrd="0" presId="urn:microsoft.com/office/officeart/2005/8/layout/hList1"/>
    <dgm:cxn modelId="{67167D37-CE86-43B4-B83E-331D127F766D}" type="presParOf" srcId="{DD6222D8-3DF0-494E-B38E-87200AF226D0}" destId="{375A05B3-3A7E-44D4-9A62-314302D826B4}" srcOrd="2" destOrd="0" presId="urn:microsoft.com/office/officeart/2005/8/layout/hList1"/>
    <dgm:cxn modelId="{F4718412-1419-43DB-82E5-ECBF0B1AD034}" type="presParOf" srcId="{375A05B3-3A7E-44D4-9A62-314302D826B4}" destId="{E7163B1F-3E59-47B3-A92A-E0655B960CDE}" srcOrd="0" destOrd="0" presId="urn:microsoft.com/office/officeart/2005/8/layout/hList1"/>
    <dgm:cxn modelId="{25E55B18-831D-42E5-89C0-27220A150C0D}" type="presParOf" srcId="{375A05B3-3A7E-44D4-9A62-314302D826B4}" destId="{4A98D517-A26C-4616-8E93-FCDD96DF64D7}"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5E356AE-51DE-4E4B-9E25-A11066A210C2}" type="doc">
      <dgm:prSet loTypeId="urn:microsoft.com/office/officeart/2008/layout/VerticalCurvedList" loCatId="list" qsTypeId="urn:microsoft.com/office/officeart/2005/8/quickstyle/simple5" qsCatId="simple" csTypeId="urn:microsoft.com/office/officeart/2005/8/colors/accent1_4" csCatId="accent1" phldr="1"/>
      <dgm:spPr/>
      <dgm:t>
        <a:bodyPr/>
        <a:lstStyle/>
        <a:p>
          <a:endParaRPr lang="en-US"/>
        </a:p>
      </dgm:t>
    </dgm:pt>
    <dgm:pt modelId="{F4E00A74-4BDD-41C5-BE5B-B7E8B244FD7F}">
      <dgm:prSet phldrT="[Text]" custT="1"/>
      <dgm:spPr/>
      <dgm:t>
        <a:bodyPr/>
        <a:lstStyle/>
        <a:p>
          <a:pPr algn="just"/>
          <a:r>
            <a:rPr lang="en-US" sz="1800" b="1" i="0" dirty="0">
              <a:solidFill>
                <a:srgbClr val="C00000"/>
              </a:solidFill>
              <a:latin typeface="Times New Roman" panose="02020603050405020304" pitchFamily="18" charset="0"/>
              <a:cs typeface="Times New Roman" panose="02020603050405020304" pitchFamily="18" charset="0"/>
            </a:rPr>
            <a:t>LACK OF DIGITIZED RECORDS </a:t>
          </a:r>
          <a:r>
            <a:rPr lang="en-US" sz="1800" i="1" dirty="0">
              <a:latin typeface="Times New Roman" panose="02020603050405020304" pitchFamily="18" charset="0"/>
              <a:cs typeface="Times New Roman" panose="02020603050405020304" pitchFamily="18" charset="0"/>
            </a:rPr>
            <a:t>– either not updated or not implemented. Manual screening hampers forensics and does not provide accurate results. </a:t>
          </a:r>
        </a:p>
      </dgm:t>
    </dgm:pt>
    <dgm:pt modelId="{506605F3-D5DE-4BDB-8688-3081F75FC91E}" type="parTrans" cxnId="{24982974-1671-421B-A269-BDFE4BE19D06}">
      <dgm:prSet/>
      <dgm:spPr/>
      <dgm:t>
        <a:bodyPr/>
        <a:lstStyle/>
        <a:p>
          <a:endParaRPr lang="en-US" sz="1800">
            <a:latin typeface="Times New Roman" panose="02020603050405020304" pitchFamily="18" charset="0"/>
            <a:cs typeface="Times New Roman" panose="02020603050405020304" pitchFamily="18" charset="0"/>
          </a:endParaRPr>
        </a:p>
      </dgm:t>
    </dgm:pt>
    <dgm:pt modelId="{76ABB484-0CDC-4060-8398-867682C9FDA0}" type="sibTrans" cxnId="{24982974-1671-421B-A269-BDFE4BE19D06}">
      <dgm:prSet/>
      <dgm:spPr/>
      <dgm:t>
        <a:bodyPr/>
        <a:lstStyle/>
        <a:p>
          <a:endParaRPr lang="en-US" sz="1800">
            <a:latin typeface="Times New Roman" panose="02020603050405020304" pitchFamily="18" charset="0"/>
            <a:cs typeface="Times New Roman" panose="02020603050405020304" pitchFamily="18" charset="0"/>
          </a:endParaRPr>
        </a:p>
      </dgm:t>
    </dgm:pt>
    <dgm:pt modelId="{C2A02476-B83E-432C-BF32-E21D777AFE5C}">
      <dgm:prSet phldrT="[Text]" custT="1"/>
      <dgm:spPr/>
      <dgm:t>
        <a:bodyPr/>
        <a:lstStyle/>
        <a:p>
          <a:pPr algn="just"/>
          <a:r>
            <a:rPr lang="en-US" sz="1800" b="1" i="0" dirty="0">
              <a:solidFill>
                <a:srgbClr val="C00000"/>
              </a:solidFill>
              <a:latin typeface="Times New Roman" panose="02020603050405020304" pitchFamily="18" charset="0"/>
              <a:cs typeface="Times New Roman" panose="02020603050405020304" pitchFamily="18" charset="0"/>
            </a:rPr>
            <a:t>LACK OF INTEGRATION ACROSS DEPARTMENTS, DOMAINS </a:t>
          </a:r>
          <a:r>
            <a:rPr lang="en-US" sz="1800" i="1" dirty="0">
              <a:latin typeface="Times New Roman" panose="02020603050405020304" pitchFamily="18" charset="0"/>
              <a:cs typeface="Times New Roman" panose="02020603050405020304" pitchFamily="18" charset="0"/>
            </a:rPr>
            <a:t>– thereby hampering cross functional forensics – duplication of effort, resources, cost and time (often with no desired results)</a:t>
          </a:r>
        </a:p>
      </dgm:t>
    </dgm:pt>
    <dgm:pt modelId="{5CF44330-F470-489F-8334-E540702F45E0}" type="parTrans" cxnId="{3A83EF09-1F0D-4A43-B408-73A9592959FF}">
      <dgm:prSet/>
      <dgm:spPr/>
      <dgm:t>
        <a:bodyPr/>
        <a:lstStyle/>
        <a:p>
          <a:endParaRPr lang="en-US" sz="1800">
            <a:latin typeface="Times New Roman" panose="02020603050405020304" pitchFamily="18" charset="0"/>
            <a:cs typeface="Times New Roman" panose="02020603050405020304" pitchFamily="18" charset="0"/>
          </a:endParaRPr>
        </a:p>
      </dgm:t>
    </dgm:pt>
    <dgm:pt modelId="{B9854E01-F44A-4122-A600-89890D0888EC}" type="sibTrans" cxnId="{3A83EF09-1F0D-4A43-B408-73A9592959FF}">
      <dgm:prSet/>
      <dgm:spPr/>
      <dgm:t>
        <a:bodyPr/>
        <a:lstStyle/>
        <a:p>
          <a:endParaRPr lang="en-US" sz="1800">
            <a:latin typeface="Times New Roman" panose="02020603050405020304" pitchFamily="18" charset="0"/>
            <a:cs typeface="Times New Roman" panose="02020603050405020304" pitchFamily="18" charset="0"/>
          </a:endParaRPr>
        </a:p>
      </dgm:t>
    </dgm:pt>
    <dgm:pt modelId="{FB8D9E98-0C4E-4470-BB8F-1677090EFB81}">
      <dgm:prSet phldrT="[Text]" custT="1"/>
      <dgm:spPr/>
      <dgm:t>
        <a:bodyPr/>
        <a:lstStyle/>
        <a:p>
          <a:r>
            <a:rPr lang="en-US" sz="1800" b="1" i="0" dirty="0">
              <a:solidFill>
                <a:srgbClr val="C00000"/>
              </a:solidFill>
              <a:latin typeface="Times New Roman" panose="02020603050405020304" pitchFamily="18" charset="0"/>
              <a:cs typeface="Times New Roman" panose="02020603050405020304" pitchFamily="18" charset="0"/>
            </a:rPr>
            <a:t>LACK OF STRICT NORMS </a:t>
          </a:r>
          <a:r>
            <a:rPr lang="en-US" sz="1800" i="1" dirty="0">
              <a:latin typeface="Times New Roman" panose="02020603050405020304" pitchFamily="18" charset="0"/>
              <a:cs typeface="Times New Roman" panose="02020603050405020304" pitchFamily="18" charset="0"/>
            </a:rPr>
            <a:t>on what to digitize, how to store, where to store and how long to store. No centralized storage, leaving each institution / team to decide on own metrics </a:t>
          </a:r>
        </a:p>
      </dgm:t>
    </dgm:pt>
    <dgm:pt modelId="{65B088CB-E718-413D-BAEE-5FBEB9CCC763}" type="parTrans" cxnId="{CF079943-5B44-441F-BB11-1541980CA56F}">
      <dgm:prSet/>
      <dgm:spPr/>
      <dgm:t>
        <a:bodyPr/>
        <a:lstStyle/>
        <a:p>
          <a:endParaRPr lang="en-US" sz="1800">
            <a:latin typeface="Times New Roman" panose="02020603050405020304" pitchFamily="18" charset="0"/>
            <a:cs typeface="Times New Roman" panose="02020603050405020304" pitchFamily="18" charset="0"/>
          </a:endParaRPr>
        </a:p>
      </dgm:t>
    </dgm:pt>
    <dgm:pt modelId="{3C80EBCA-C489-42E9-B320-9AF307FF78B1}" type="sibTrans" cxnId="{CF079943-5B44-441F-BB11-1541980CA56F}">
      <dgm:prSet/>
      <dgm:spPr/>
      <dgm:t>
        <a:bodyPr/>
        <a:lstStyle/>
        <a:p>
          <a:endParaRPr lang="en-US" sz="1800">
            <a:latin typeface="Times New Roman" panose="02020603050405020304" pitchFamily="18" charset="0"/>
            <a:cs typeface="Times New Roman" panose="02020603050405020304" pitchFamily="18" charset="0"/>
          </a:endParaRPr>
        </a:p>
      </dgm:t>
    </dgm:pt>
    <dgm:pt modelId="{1931AD12-67D3-4810-AFFF-E87676155833}">
      <dgm:prSet custT="1"/>
      <dgm:spPr/>
      <dgm:t>
        <a:bodyPr/>
        <a:lstStyle/>
        <a:p>
          <a:r>
            <a:rPr lang="en-US" sz="1800" b="1" i="0" dirty="0">
              <a:solidFill>
                <a:srgbClr val="C00000"/>
              </a:solidFill>
              <a:latin typeface="Times New Roman" panose="02020603050405020304" pitchFamily="18" charset="0"/>
              <a:cs typeface="Times New Roman" panose="02020603050405020304" pitchFamily="18" charset="0"/>
            </a:rPr>
            <a:t>LACK OF ALLOCATED STORAGE SPACE </a:t>
          </a:r>
          <a:r>
            <a:rPr lang="en-US" sz="1800" i="1" dirty="0">
              <a:latin typeface="Times New Roman" panose="02020603050405020304" pitchFamily="18" charset="0"/>
              <a:cs typeface="Times New Roman" panose="02020603050405020304" pitchFamily="18" charset="0"/>
            </a:rPr>
            <a:t>with recommended conditions (cool, dry, sterile etc.) – leading to easier corruption of data.</a:t>
          </a:r>
        </a:p>
      </dgm:t>
    </dgm:pt>
    <dgm:pt modelId="{698B6CA0-0367-4B55-BFD5-C4F26CD7D9EB}" type="parTrans" cxnId="{BE94E02A-8191-4C24-8109-DAAD94704FAD}">
      <dgm:prSet/>
      <dgm:spPr/>
      <dgm:t>
        <a:bodyPr/>
        <a:lstStyle/>
        <a:p>
          <a:endParaRPr lang="en-US"/>
        </a:p>
      </dgm:t>
    </dgm:pt>
    <dgm:pt modelId="{86EF9326-37BC-4763-A33F-6E72C0B55DDD}" type="sibTrans" cxnId="{BE94E02A-8191-4C24-8109-DAAD94704FAD}">
      <dgm:prSet/>
      <dgm:spPr/>
      <dgm:t>
        <a:bodyPr/>
        <a:lstStyle/>
        <a:p>
          <a:endParaRPr lang="en-US"/>
        </a:p>
      </dgm:t>
    </dgm:pt>
    <dgm:pt modelId="{DB0A69B7-A4E6-4190-9759-D78F97014751}">
      <dgm:prSet custT="1"/>
      <dgm:spPr/>
      <dgm:t>
        <a:bodyPr/>
        <a:lstStyle/>
        <a:p>
          <a:pPr algn="just"/>
          <a:r>
            <a:rPr lang="en-US" sz="1800" b="1" i="0" dirty="0">
              <a:solidFill>
                <a:srgbClr val="C00000"/>
              </a:solidFill>
              <a:latin typeface="Times New Roman" panose="02020603050405020304" pitchFamily="18" charset="0"/>
              <a:cs typeface="Times New Roman" panose="02020603050405020304" pitchFamily="18" charset="0"/>
            </a:rPr>
            <a:t>LACK OF MULTIPLE CENTRAL AGENCIES </a:t>
          </a:r>
          <a:r>
            <a:rPr lang="en-US" sz="1800" i="1" dirty="0">
              <a:latin typeface="Times New Roman" panose="02020603050405020304" pitchFamily="18" charset="0"/>
              <a:cs typeface="Times New Roman" panose="02020603050405020304" pitchFamily="18" charset="0"/>
            </a:rPr>
            <a:t>/ testing labs to speed up data analytics (leading to case closure delay and often data corruption)</a:t>
          </a:r>
        </a:p>
      </dgm:t>
    </dgm:pt>
    <dgm:pt modelId="{784711B6-6CDA-4561-A901-7D9D8DC35B98}" type="parTrans" cxnId="{4B798EF6-5806-4573-8A15-B31CF2E9F47D}">
      <dgm:prSet/>
      <dgm:spPr/>
      <dgm:t>
        <a:bodyPr/>
        <a:lstStyle/>
        <a:p>
          <a:endParaRPr lang="en-US"/>
        </a:p>
      </dgm:t>
    </dgm:pt>
    <dgm:pt modelId="{F7DCE581-567A-43AB-BE02-E6BBB91AA9F6}" type="sibTrans" cxnId="{4B798EF6-5806-4573-8A15-B31CF2E9F47D}">
      <dgm:prSet/>
      <dgm:spPr/>
      <dgm:t>
        <a:bodyPr/>
        <a:lstStyle/>
        <a:p>
          <a:endParaRPr lang="en-US"/>
        </a:p>
      </dgm:t>
    </dgm:pt>
    <dgm:pt modelId="{9EFB9C85-23D4-430B-B5CE-7DB1B3A30C95}" type="pres">
      <dgm:prSet presAssocID="{55E356AE-51DE-4E4B-9E25-A11066A210C2}" presName="Name0" presStyleCnt="0">
        <dgm:presLayoutVars>
          <dgm:chMax val="7"/>
          <dgm:chPref val="7"/>
          <dgm:dir/>
        </dgm:presLayoutVars>
      </dgm:prSet>
      <dgm:spPr/>
      <dgm:t>
        <a:bodyPr/>
        <a:lstStyle/>
        <a:p>
          <a:endParaRPr lang="en-US"/>
        </a:p>
      </dgm:t>
    </dgm:pt>
    <dgm:pt modelId="{9DF4AFCD-99B3-4F9B-B87A-E419A98405BE}" type="pres">
      <dgm:prSet presAssocID="{55E356AE-51DE-4E4B-9E25-A11066A210C2}" presName="Name1" presStyleCnt="0"/>
      <dgm:spPr/>
    </dgm:pt>
    <dgm:pt modelId="{4A92284A-7306-425E-B04E-E272125ABE87}" type="pres">
      <dgm:prSet presAssocID="{55E356AE-51DE-4E4B-9E25-A11066A210C2}" presName="cycle" presStyleCnt="0"/>
      <dgm:spPr/>
    </dgm:pt>
    <dgm:pt modelId="{27F2E791-470B-48B0-9BF6-CDE9D3F888BC}" type="pres">
      <dgm:prSet presAssocID="{55E356AE-51DE-4E4B-9E25-A11066A210C2}" presName="srcNode" presStyleLbl="node1" presStyleIdx="0" presStyleCnt="5"/>
      <dgm:spPr/>
    </dgm:pt>
    <dgm:pt modelId="{9B6C1582-AA23-4267-ACA6-D5DF1B5E3C9D}" type="pres">
      <dgm:prSet presAssocID="{55E356AE-51DE-4E4B-9E25-A11066A210C2}" presName="conn" presStyleLbl="parChTrans1D2" presStyleIdx="0" presStyleCnt="1"/>
      <dgm:spPr/>
      <dgm:t>
        <a:bodyPr/>
        <a:lstStyle/>
        <a:p>
          <a:endParaRPr lang="en-US"/>
        </a:p>
      </dgm:t>
    </dgm:pt>
    <dgm:pt modelId="{FBEC618E-8EE2-40C1-8135-15D9E957371E}" type="pres">
      <dgm:prSet presAssocID="{55E356AE-51DE-4E4B-9E25-A11066A210C2}" presName="extraNode" presStyleLbl="node1" presStyleIdx="0" presStyleCnt="5"/>
      <dgm:spPr/>
    </dgm:pt>
    <dgm:pt modelId="{72DDAD93-9239-475F-A283-EA8F94634B38}" type="pres">
      <dgm:prSet presAssocID="{55E356AE-51DE-4E4B-9E25-A11066A210C2}" presName="dstNode" presStyleLbl="node1" presStyleIdx="0" presStyleCnt="5"/>
      <dgm:spPr/>
    </dgm:pt>
    <dgm:pt modelId="{BF1A6BFB-63FD-44F9-A568-5966F402FE02}" type="pres">
      <dgm:prSet presAssocID="{F4E00A74-4BDD-41C5-BE5B-B7E8B244FD7F}" presName="text_1" presStyleLbl="node1" presStyleIdx="0" presStyleCnt="5" custScaleY="123413">
        <dgm:presLayoutVars>
          <dgm:bulletEnabled val="1"/>
        </dgm:presLayoutVars>
      </dgm:prSet>
      <dgm:spPr/>
      <dgm:t>
        <a:bodyPr/>
        <a:lstStyle/>
        <a:p>
          <a:endParaRPr lang="en-US"/>
        </a:p>
      </dgm:t>
    </dgm:pt>
    <dgm:pt modelId="{25D15E78-50E2-479B-823A-4A722FB8CC1E}" type="pres">
      <dgm:prSet presAssocID="{F4E00A74-4BDD-41C5-BE5B-B7E8B244FD7F}" presName="accent_1" presStyleCnt="0"/>
      <dgm:spPr/>
    </dgm:pt>
    <dgm:pt modelId="{98F336B6-FBB8-46D0-99ED-6F4D06EDCED6}" type="pres">
      <dgm:prSet presAssocID="{F4E00A74-4BDD-41C5-BE5B-B7E8B244FD7F}" presName="accentRepeatNode" presStyleLbl="solidFgAcc1" presStyleIdx="0" presStyleCnt="5"/>
      <dgm:spPr/>
    </dgm:pt>
    <dgm:pt modelId="{C04C7BAB-3905-46D3-975F-A47ED1FE6B86}" type="pres">
      <dgm:prSet presAssocID="{C2A02476-B83E-432C-BF32-E21D777AFE5C}" presName="text_2" presStyleLbl="node1" presStyleIdx="1" presStyleCnt="5" custScaleY="126897">
        <dgm:presLayoutVars>
          <dgm:bulletEnabled val="1"/>
        </dgm:presLayoutVars>
      </dgm:prSet>
      <dgm:spPr/>
      <dgm:t>
        <a:bodyPr/>
        <a:lstStyle/>
        <a:p>
          <a:endParaRPr lang="en-US"/>
        </a:p>
      </dgm:t>
    </dgm:pt>
    <dgm:pt modelId="{9ABAEF67-46AD-4BBD-897B-F083DE3F13B1}" type="pres">
      <dgm:prSet presAssocID="{C2A02476-B83E-432C-BF32-E21D777AFE5C}" presName="accent_2" presStyleCnt="0"/>
      <dgm:spPr/>
    </dgm:pt>
    <dgm:pt modelId="{B6B33E03-EE92-4343-9F94-3873C326F55B}" type="pres">
      <dgm:prSet presAssocID="{C2A02476-B83E-432C-BF32-E21D777AFE5C}" presName="accentRepeatNode" presStyleLbl="solidFgAcc1" presStyleIdx="1" presStyleCnt="5"/>
      <dgm:spPr/>
    </dgm:pt>
    <dgm:pt modelId="{887CC976-01B5-47C9-85F7-F6E625A29E40}" type="pres">
      <dgm:prSet presAssocID="{FB8D9E98-0C4E-4470-BB8F-1677090EFB81}" presName="text_3" presStyleLbl="node1" presStyleIdx="2" presStyleCnt="5">
        <dgm:presLayoutVars>
          <dgm:bulletEnabled val="1"/>
        </dgm:presLayoutVars>
      </dgm:prSet>
      <dgm:spPr/>
      <dgm:t>
        <a:bodyPr/>
        <a:lstStyle/>
        <a:p>
          <a:endParaRPr lang="en-US"/>
        </a:p>
      </dgm:t>
    </dgm:pt>
    <dgm:pt modelId="{AD892BBE-C20A-4579-B580-A75C5A5F830A}" type="pres">
      <dgm:prSet presAssocID="{FB8D9E98-0C4E-4470-BB8F-1677090EFB81}" presName="accent_3" presStyleCnt="0"/>
      <dgm:spPr/>
    </dgm:pt>
    <dgm:pt modelId="{094F7B89-1AEE-4638-A4DC-04AC63B7EC6C}" type="pres">
      <dgm:prSet presAssocID="{FB8D9E98-0C4E-4470-BB8F-1677090EFB81}" presName="accentRepeatNode" presStyleLbl="solidFgAcc1" presStyleIdx="2" presStyleCnt="5"/>
      <dgm:spPr/>
    </dgm:pt>
    <dgm:pt modelId="{866BD2D6-AAA4-4170-8E3E-4F4BEF953D9A}" type="pres">
      <dgm:prSet presAssocID="{1931AD12-67D3-4810-AFFF-E87676155833}" presName="text_4" presStyleLbl="node1" presStyleIdx="3" presStyleCnt="5">
        <dgm:presLayoutVars>
          <dgm:bulletEnabled val="1"/>
        </dgm:presLayoutVars>
      </dgm:prSet>
      <dgm:spPr/>
      <dgm:t>
        <a:bodyPr/>
        <a:lstStyle/>
        <a:p>
          <a:endParaRPr lang="en-US"/>
        </a:p>
      </dgm:t>
    </dgm:pt>
    <dgm:pt modelId="{F1526D7C-1A48-4205-B0EA-586AD7AD2175}" type="pres">
      <dgm:prSet presAssocID="{1931AD12-67D3-4810-AFFF-E87676155833}" presName="accent_4" presStyleCnt="0"/>
      <dgm:spPr/>
    </dgm:pt>
    <dgm:pt modelId="{3B294F5C-6ED1-429A-B10B-DF09AC1B4981}" type="pres">
      <dgm:prSet presAssocID="{1931AD12-67D3-4810-AFFF-E87676155833}" presName="accentRepeatNode" presStyleLbl="solidFgAcc1" presStyleIdx="3" presStyleCnt="5"/>
      <dgm:spPr/>
    </dgm:pt>
    <dgm:pt modelId="{95E2410D-3EF2-4D98-8CFA-7B14DC5D610A}" type="pres">
      <dgm:prSet presAssocID="{DB0A69B7-A4E6-4190-9759-D78F97014751}" presName="text_5" presStyleLbl="node1" presStyleIdx="4" presStyleCnt="5">
        <dgm:presLayoutVars>
          <dgm:bulletEnabled val="1"/>
        </dgm:presLayoutVars>
      </dgm:prSet>
      <dgm:spPr/>
      <dgm:t>
        <a:bodyPr/>
        <a:lstStyle/>
        <a:p>
          <a:endParaRPr lang="en-US"/>
        </a:p>
      </dgm:t>
    </dgm:pt>
    <dgm:pt modelId="{67F73D9A-748B-4DE5-9B94-C1171455CE06}" type="pres">
      <dgm:prSet presAssocID="{DB0A69B7-A4E6-4190-9759-D78F97014751}" presName="accent_5" presStyleCnt="0"/>
      <dgm:spPr/>
    </dgm:pt>
    <dgm:pt modelId="{51286606-BB45-42D8-B936-0AE114984656}" type="pres">
      <dgm:prSet presAssocID="{DB0A69B7-A4E6-4190-9759-D78F97014751}" presName="accentRepeatNode" presStyleLbl="solidFgAcc1" presStyleIdx="4" presStyleCnt="5"/>
      <dgm:spPr/>
    </dgm:pt>
  </dgm:ptLst>
  <dgm:cxnLst>
    <dgm:cxn modelId="{4B798EF6-5806-4573-8A15-B31CF2E9F47D}" srcId="{55E356AE-51DE-4E4B-9E25-A11066A210C2}" destId="{DB0A69B7-A4E6-4190-9759-D78F97014751}" srcOrd="4" destOrd="0" parTransId="{784711B6-6CDA-4561-A901-7D9D8DC35B98}" sibTransId="{F7DCE581-567A-43AB-BE02-E6BBB91AA9F6}"/>
    <dgm:cxn modelId="{1771372E-DB60-4F56-905B-8E5F0D9B0B2B}" type="presOf" srcId="{76ABB484-0CDC-4060-8398-867682C9FDA0}" destId="{9B6C1582-AA23-4267-ACA6-D5DF1B5E3C9D}" srcOrd="0" destOrd="0" presId="urn:microsoft.com/office/officeart/2008/layout/VerticalCurvedList"/>
    <dgm:cxn modelId="{133914F2-4869-42FC-87F7-90284B3F5912}" type="presOf" srcId="{C2A02476-B83E-432C-BF32-E21D777AFE5C}" destId="{C04C7BAB-3905-46D3-975F-A47ED1FE6B86}" srcOrd="0" destOrd="0" presId="urn:microsoft.com/office/officeart/2008/layout/VerticalCurvedList"/>
    <dgm:cxn modelId="{CDF1FAE2-C306-4BA4-879F-FF8854E02CC4}" type="presOf" srcId="{1931AD12-67D3-4810-AFFF-E87676155833}" destId="{866BD2D6-AAA4-4170-8E3E-4F4BEF953D9A}" srcOrd="0" destOrd="0" presId="urn:microsoft.com/office/officeart/2008/layout/VerticalCurvedList"/>
    <dgm:cxn modelId="{92ACDF3E-B93A-452D-BE2E-8637B3807A33}" type="presOf" srcId="{DB0A69B7-A4E6-4190-9759-D78F97014751}" destId="{95E2410D-3EF2-4D98-8CFA-7B14DC5D610A}" srcOrd="0" destOrd="0" presId="urn:microsoft.com/office/officeart/2008/layout/VerticalCurvedList"/>
    <dgm:cxn modelId="{0EF397DE-6BD1-4E6D-9E93-BC7CA7367DFB}" type="presOf" srcId="{FB8D9E98-0C4E-4470-BB8F-1677090EFB81}" destId="{887CC976-01B5-47C9-85F7-F6E625A29E40}" srcOrd="0" destOrd="0" presId="urn:microsoft.com/office/officeart/2008/layout/VerticalCurvedList"/>
    <dgm:cxn modelId="{A6AB48CD-13A7-4AF9-B2EE-AA4A2DC11D1C}" type="presOf" srcId="{F4E00A74-4BDD-41C5-BE5B-B7E8B244FD7F}" destId="{BF1A6BFB-63FD-44F9-A568-5966F402FE02}" srcOrd="0" destOrd="0" presId="urn:microsoft.com/office/officeart/2008/layout/VerticalCurvedList"/>
    <dgm:cxn modelId="{45F24C46-7FC3-4140-B217-66746D6EA9D4}" type="presOf" srcId="{55E356AE-51DE-4E4B-9E25-A11066A210C2}" destId="{9EFB9C85-23D4-430B-B5CE-7DB1B3A30C95}" srcOrd="0" destOrd="0" presId="urn:microsoft.com/office/officeart/2008/layout/VerticalCurvedList"/>
    <dgm:cxn modelId="{24982974-1671-421B-A269-BDFE4BE19D06}" srcId="{55E356AE-51DE-4E4B-9E25-A11066A210C2}" destId="{F4E00A74-4BDD-41C5-BE5B-B7E8B244FD7F}" srcOrd="0" destOrd="0" parTransId="{506605F3-D5DE-4BDB-8688-3081F75FC91E}" sibTransId="{76ABB484-0CDC-4060-8398-867682C9FDA0}"/>
    <dgm:cxn modelId="{3A83EF09-1F0D-4A43-B408-73A9592959FF}" srcId="{55E356AE-51DE-4E4B-9E25-A11066A210C2}" destId="{C2A02476-B83E-432C-BF32-E21D777AFE5C}" srcOrd="1" destOrd="0" parTransId="{5CF44330-F470-489F-8334-E540702F45E0}" sibTransId="{B9854E01-F44A-4122-A600-89890D0888EC}"/>
    <dgm:cxn modelId="{BE94E02A-8191-4C24-8109-DAAD94704FAD}" srcId="{55E356AE-51DE-4E4B-9E25-A11066A210C2}" destId="{1931AD12-67D3-4810-AFFF-E87676155833}" srcOrd="3" destOrd="0" parTransId="{698B6CA0-0367-4B55-BFD5-C4F26CD7D9EB}" sibTransId="{86EF9326-37BC-4763-A33F-6E72C0B55DDD}"/>
    <dgm:cxn modelId="{CF079943-5B44-441F-BB11-1541980CA56F}" srcId="{55E356AE-51DE-4E4B-9E25-A11066A210C2}" destId="{FB8D9E98-0C4E-4470-BB8F-1677090EFB81}" srcOrd="2" destOrd="0" parTransId="{65B088CB-E718-413D-BAEE-5FBEB9CCC763}" sibTransId="{3C80EBCA-C489-42E9-B320-9AF307FF78B1}"/>
    <dgm:cxn modelId="{F204FD86-4515-47C1-95AD-0EC40E8BEDF7}" type="presParOf" srcId="{9EFB9C85-23D4-430B-B5CE-7DB1B3A30C95}" destId="{9DF4AFCD-99B3-4F9B-B87A-E419A98405BE}" srcOrd="0" destOrd="0" presId="urn:microsoft.com/office/officeart/2008/layout/VerticalCurvedList"/>
    <dgm:cxn modelId="{7F1D23E0-C2AF-4CEA-AE4C-8AF1A2AC90AF}" type="presParOf" srcId="{9DF4AFCD-99B3-4F9B-B87A-E419A98405BE}" destId="{4A92284A-7306-425E-B04E-E272125ABE87}" srcOrd="0" destOrd="0" presId="urn:microsoft.com/office/officeart/2008/layout/VerticalCurvedList"/>
    <dgm:cxn modelId="{8B0B254E-C726-4287-80B4-6FCA4C3B3FA1}" type="presParOf" srcId="{4A92284A-7306-425E-B04E-E272125ABE87}" destId="{27F2E791-470B-48B0-9BF6-CDE9D3F888BC}" srcOrd="0" destOrd="0" presId="urn:microsoft.com/office/officeart/2008/layout/VerticalCurvedList"/>
    <dgm:cxn modelId="{24EF6977-50E5-4CD6-BCA5-8088A9733726}" type="presParOf" srcId="{4A92284A-7306-425E-B04E-E272125ABE87}" destId="{9B6C1582-AA23-4267-ACA6-D5DF1B5E3C9D}" srcOrd="1" destOrd="0" presId="urn:microsoft.com/office/officeart/2008/layout/VerticalCurvedList"/>
    <dgm:cxn modelId="{76D0D7B5-F751-40A6-8263-977210F5DE76}" type="presParOf" srcId="{4A92284A-7306-425E-B04E-E272125ABE87}" destId="{FBEC618E-8EE2-40C1-8135-15D9E957371E}" srcOrd="2" destOrd="0" presId="urn:microsoft.com/office/officeart/2008/layout/VerticalCurvedList"/>
    <dgm:cxn modelId="{4DD29219-F420-4F38-AC1D-55DA3A8391B1}" type="presParOf" srcId="{4A92284A-7306-425E-B04E-E272125ABE87}" destId="{72DDAD93-9239-475F-A283-EA8F94634B38}" srcOrd="3" destOrd="0" presId="urn:microsoft.com/office/officeart/2008/layout/VerticalCurvedList"/>
    <dgm:cxn modelId="{7D7E0632-9D34-4245-BD24-9C2B9A5015A5}" type="presParOf" srcId="{9DF4AFCD-99B3-4F9B-B87A-E419A98405BE}" destId="{BF1A6BFB-63FD-44F9-A568-5966F402FE02}" srcOrd="1" destOrd="0" presId="urn:microsoft.com/office/officeart/2008/layout/VerticalCurvedList"/>
    <dgm:cxn modelId="{0AFC2677-114D-4DAC-B3D5-C6C0804C316B}" type="presParOf" srcId="{9DF4AFCD-99B3-4F9B-B87A-E419A98405BE}" destId="{25D15E78-50E2-479B-823A-4A722FB8CC1E}" srcOrd="2" destOrd="0" presId="urn:microsoft.com/office/officeart/2008/layout/VerticalCurvedList"/>
    <dgm:cxn modelId="{A2ED4D6A-8128-498B-9DC2-D4AA51A8759F}" type="presParOf" srcId="{25D15E78-50E2-479B-823A-4A722FB8CC1E}" destId="{98F336B6-FBB8-46D0-99ED-6F4D06EDCED6}" srcOrd="0" destOrd="0" presId="urn:microsoft.com/office/officeart/2008/layout/VerticalCurvedList"/>
    <dgm:cxn modelId="{296947D2-8644-485F-B36B-51EED47FD2EF}" type="presParOf" srcId="{9DF4AFCD-99B3-4F9B-B87A-E419A98405BE}" destId="{C04C7BAB-3905-46D3-975F-A47ED1FE6B86}" srcOrd="3" destOrd="0" presId="urn:microsoft.com/office/officeart/2008/layout/VerticalCurvedList"/>
    <dgm:cxn modelId="{619B1C9C-620B-4ADB-9A0E-1C8003282FC7}" type="presParOf" srcId="{9DF4AFCD-99B3-4F9B-B87A-E419A98405BE}" destId="{9ABAEF67-46AD-4BBD-897B-F083DE3F13B1}" srcOrd="4" destOrd="0" presId="urn:microsoft.com/office/officeart/2008/layout/VerticalCurvedList"/>
    <dgm:cxn modelId="{FE9D8C87-0070-4026-BBC7-A5E29C6D8DE2}" type="presParOf" srcId="{9ABAEF67-46AD-4BBD-897B-F083DE3F13B1}" destId="{B6B33E03-EE92-4343-9F94-3873C326F55B}" srcOrd="0" destOrd="0" presId="urn:microsoft.com/office/officeart/2008/layout/VerticalCurvedList"/>
    <dgm:cxn modelId="{0270A2AA-73EF-4DB7-945F-54FCF9BD6A82}" type="presParOf" srcId="{9DF4AFCD-99B3-4F9B-B87A-E419A98405BE}" destId="{887CC976-01B5-47C9-85F7-F6E625A29E40}" srcOrd="5" destOrd="0" presId="urn:microsoft.com/office/officeart/2008/layout/VerticalCurvedList"/>
    <dgm:cxn modelId="{7FF95C66-3F84-46B2-96EC-64992F86CF55}" type="presParOf" srcId="{9DF4AFCD-99B3-4F9B-B87A-E419A98405BE}" destId="{AD892BBE-C20A-4579-B580-A75C5A5F830A}" srcOrd="6" destOrd="0" presId="urn:microsoft.com/office/officeart/2008/layout/VerticalCurvedList"/>
    <dgm:cxn modelId="{BAF9F159-C986-4781-9A80-4A113361C9C1}" type="presParOf" srcId="{AD892BBE-C20A-4579-B580-A75C5A5F830A}" destId="{094F7B89-1AEE-4638-A4DC-04AC63B7EC6C}" srcOrd="0" destOrd="0" presId="urn:microsoft.com/office/officeart/2008/layout/VerticalCurvedList"/>
    <dgm:cxn modelId="{E5DBCA20-19F3-4B37-B1EE-3ED31D9C6ED2}" type="presParOf" srcId="{9DF4AFCD-99B3-4F9B-B87A-E419A98405BE}" destId="{866BD2D6-AAA4-4170-8E3E-4F4BEF953D9A}" srcOrd="7" destOrd="0" presId="urn:microsoft.com/office/officeart/2008/layout/VerticalCurvedList"/>
    <dgm:cxn modelId="{F9EFBDDC-D6B9-41C2-A0CF-723B79BFF586}" type="presParOf" srcId="{9DF4AFCD-99B3-4F9B-B87A-E419A98405BE}" destId="{F1526D7C-1A48-4205-B0EA-586AD7AD2175}" srcOrd="8" destOrd="0" presId="urn:microsoft.com/office/officeart/2008/layout/VerticalCurvedList"/>
    <dgm:cxn modelId="{70C0DF39-9166-4338-B02D-7B91867F6E8C}" type="presParOf" srcId="{F1526D7C-1A48-4205-B0EA-586AD7AD2175}" destId="{3B294F5C-6ED1-429A-B10B-DF09AC1B4981}" srcOrd="0" destOrd="0" presId="urn:microsoft.com/office/officeart/2008/layout/VerticalCurvedList"/>
    <dgm:cxn modelId="{957BB05A-13C6-49FE-96CC-AAF6947B3798}" type="presParOf" srcId="{9DF4AFCD-99B3-4F9B-B87A-E419A98405BE}" destId="{95E2410D-3EF2-4D98-8CFA-7B14DC5D610A}" srcOrd="9" destOrd="0" presId="urn:microsoft.com/office/officeart/2008/layout/VerticalCurvedList"/>
    <dgm:cxn modelId="{43490781-D3B0-40BA-AE0F-6FA83FDF0929}" type="presParOf" srcId="{9DF4AFCD-99B3-4F9B-B87A-E419A98405BE}" destId="{67F73D9A-748B-4DE5-9B94-C1171455CE06}" srcOrd="10" destOrd="0" presId="urn:microsoft.com/office/officeart/2008/layout/VerticalCurvedList"/>
    <dgm:cxn modelId="{8E0C0020-7F34-4F10-A872-77BF1E464AFD}" type="presParOf" srcId="{67F73D9A-748B-4DE5-9B94-C1171455CE06}" destId="{51286606-BB45-42D8-B936-0AE114984656}" srcOrd="0" destOrd="0" presId="urn:microsoft.com/office/officeart/2008/layout/VerticalCurve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C0CA8F8-50DB-4520-874B-99A691AE98C4}" type="doc">
      <dgm:prSet loTypeId="urn:microsoft.com/office/officeart/2005/8/layout/cycle7" loCatId="cycle" qsTypeId="urn:microsoft.com/office/officeart/2005/8/quickstyle/3d5" qsCatId="3D" csTypeId="urn:microsoft.com/office/officeart/2005/8/colors/accent1_4" csCatId="accent1" phldr="1"/>
      <dgm:spPr/>
      <dgm:t>
        <a:bodyPr/>
        <a:lstStyle/>
        <a:p>
          <a:endParaRPr lang="en-IN"/>
        </a:p>
      </dgm:t>
    </dgm:pt>
    <dgm:pt modelId="{EB1C5C83-49FB-4F42-AC58-3E2E56C3D959}">
      <dgm:prSet phldrT="[Text]"/>
      <dgm:spPr/>
      <dgm:t>
        <a:bodyPr/>
        <a:lstStyle/>
        <a:p>
          <a:r>
            <a:rPr lang="en-IN" b="1" dirty="0">
              <a:latin typeface="Times New Roman" panose="02020603050405020304" pitchFamily="18" charset="0"/>
              <a:cs typeface="Times New Roman" panose="02020603050405020304" pitchFamily="18" charset="0"/>
            </a:rPr>
            <a:t>Skill Induction</a:t>
          </a:r>
        </a:p>
      </dgm:t>
    </dgm:pt>
    <dgm:pt modelId="{4CA1C026-D7C3-47FB-9066-97400EB34128}" type="parTrans" cxnId="{EB310B3F-7DFC-4A9A-A1F7-5CAE0053E73D}">
      <dgm:prSet/>
      <dgm:spPr/>
      <dgm:t>
        <a:bodyPr/>
        <a:lstStyle/>
        <a:p>
          <a:endParaRPr lang="en-IN">
            <a:latin typeface="Times New Roman" panose="02020603050405020304" pitchFamily="18" charset="0"/>
            <a:cs typeface="Times New Roman" panose="02020603050405020304" pitchFamily="18" charset="0"/>
          </a:endParaRPr>
        </a:p>
      </dgm:t>
    </dgm:pt>
    <dgm:pt modelId="{32AA3738-F9F4-4BAF-90F1-2E6E86FF24E7}" type="sibTrans" cxnId="{EB310B3F-7DFC-4A9A-A1F7-5CAE0053E73D}">
      <dgm:prSet/>
      <dgm:spPr/>
      <dgm:t>
        <a:bodyPr/>
        <a:lstStyle/>
        <a:p>
          <a:endParaRPr lang="en-IN">
            <a:latin typeface="Times New Roman" panose="02020603050405020304" pitchFamily="18" charset="0"/>
            <a:cs typeface="Times New Roman" panose="02020603050405020304" pitchFamily="18" charset="0"/>
          </a:endParaRPr>
        </a:p>
      </dgm:t>
    </dgm:pt>
    <dgm:pt modelId="{C115EEE1-036C-447A-B255-27A525A95178}">
      <dgm:prSet phldrT="[Text]"/>
      <dgm:spPr/>
      <dgm:t>
        <a:bodyPr/>
        <a:lstStyle/>
        <a:p>
          <a:r>
            <a:rPr lang="en-IN" b="1" dirty="0">
              <a:latin typeface="Times New Roman" panose="02020603050405020304" pitchFamily="18" charset="0"/>
              <a:cs typeface="Times New Roman" panose="02020603050405020304" pitchFamily="18" charset="0"/>
            </a:rPr>
            <a:t>Training &amp; Awareness</a:t>
          </a:r>
        </a:p>
      </dgm:t>
    </dgm:pt>
    <dgm:pt modelId="{6F2B20B9-8E9B-45F2-9B33-6C7E31DC51B6}" type="parTrans" cxnId="{8C137C46-380A-4E36-AC1A-9B201B08062D}">
      <dgm:prSet/>
      <dgm:spPr/>
      <dgm:t>
        <a:bodyPr/>
        <a:lstStyle/>
        <a:p>
          <a:endParaRPr lang="en-IN">
            <a:latin typeface="Times New Roman" panose="02020603050405020304" pitchFamily="18" charset="0"/>
            <a:cs typeface="Times New Roman" panose="02020603050405020304" pitchFamily="18" charset="0"/>
          </a:endParaRPr>
        </a:p>
      </dgm:t>
    </dgm:pt>
    <dgm:pt modelId="{284FD8A8-07B9-4A3B-BC7C-13CD0945F74E}" type="sibTrans" cxnId="{8C137C46-380A-4E36-AC1A-9B201B08062D}">
      <dgm:prSet/>
      <dgm:spPr/>
      <dgm:t>
        <a:bodyPr/>
        <a:lstStyle/>
        <a:p>
          <a:endParaRPr lang="en-IN">
            <a:latin typeface="Times New Roman" panose="02020603050405020304" pitchFamily="18" charset="0"/>
            <a:cs typeface="Times New Roman" panose="02020603050405020304" pitchFamily="18" charset="0"/>
          </a:endParaRPr>
        </a:p>
      </dgm:t>
    </dgm:pt>
    <dgm:pt modelId="{CB5C0F28-ABBE-4194-AB2F-0C9BD5CCD439}">
      <dgm:prSet phldrT="[Text]"/>
      <dgm:spPr/>
      <dgm:t>
        <a:bodyPr/>
        <a:lstStyle/>
        <a:p>
          <a:r>
            <a:rPr lang="en-IN" b="1" dirty="0">
              <a:latin typeface="Times New Roman" panose="02020603050405020304" pitchFamily="18" charset="0"/>
              <a:cs typeface="Times New Roman" panose="02020603050405020304" pitchFamily="18" charset="0"/>
            </a:rPr>
            <a:t>Review &amp; Compliance</a:t>
          </a:r>
        </a:p>
      </dgm:t>
    </dgm:pt>
    <dgm:pt modelId="{ADE6F41A-7203-4994-8099-8304BA5E1C58}" type="parTrans" cxnId="{A57B5E50-F68A-4397-B121-06077A062D17}">
      <dgm:prSet/>
      <dgm:spPr/>
      <dgm:t>
        <a:bodyPr/>
        <a:lstStyle/>
        <a:p>
          <a:endParaRPr lang="en-IN">
            <a:latin typeface="Times New Roman" panose="02020603050405020304" pitchFamily="18" charset="0"/>
            <a:cs typeface="Times New Roman" panose="02020603050405020304" pitchFamily="18" charset="0"/>
          </a:endParaRPr>
        </a:p>
      </dgm:t>
    </dgm:pt>
    <dgm:pt modelId="{D2149CF3-8F79-466A-9186-0BF1E56E3261}" type="sibTrans" cxnId="{A57B5E50-F68A-4397-B121-06077A062D17}">
      <dgm:prSet/>
      <dgm:spPr/>
      <dgm:t>
        <a:bodyPr/>
        <a:lstStyle/>
        <a:p>
          <a:endParaRPr lang="en-IN">
            <a:latin typeface="Times New Roman" panose="02020603050405020304" pitchFamily="18" charset="0"/>
            <a:cs typeface="Times New Roman" panose="02020603050405020304" pitchFamily="18" charset="0"/>
          </a:endParaRPr>
        </a:p>
      </dgm:t>
    </dgm:pt>
    <dgm:pt modelId="{253E01B9-F88A-44A4-9C33-6AC2C525D3FA}" type="pres">
      <dgm:prSet presAssocID="{BC0CA8F8-50DB-4520-874B-99A691AE98C4}" presName="Name0" presStyleCnt="0">
        <dgm:presLayoutVars>
          <dgm:dir/>
          <dgm:resizeHandles val="exact"/>
        </dgm:presLayoutVars>
      </dgm:prSet>
      <dgm:spPr/>
      <dgm:t>
        <a:bodyPr/>
        <a:lstStyle/>
        <a:p>
          <a:endParaRPr lang="en-US"/>
        </a:p>
      </dgm:t>
    </dgm:pt>
    <dgm:pt modelId="{8F3C3FF4-AA3F-4AFF-B988-A62C21A6AED9}" type="pres">
      <dgm:prSet presAssocID="{EB1C5C83-49FB-4F42-AC58-3E2E56C3D959}" presName="node" presStyleLbl="node1" presStyleIdx="0" presStyleCnt="3">
        <dgm:presLayoutVars>
          <dgm:bulletEnabled val="1"/>
        </dgm:presLayoutVars>
      </dgm:prSet>
      <dgm:spPr/>
      <dgm:t>
        <a:bodyPr/>
        <a:lstStyle/>
        <a:p>
          <a:endParaRPr lang="en-US"/>
        </a:p>
      </dgm:t>
    </dgm:pt>
    <dgm:pt modelId="{C1DF9EF1-89D2-45FB-A72E-3E3C357A1C7A}" type="pres">
      <dgm:prSet presAssocID="{32AA3738-F9F4-4BAF-90F1-2E6E86FF24E7}" presName="sibTrans" presStyleLbl="sibTrans2D1" presStyleIdx="0" presStyleCnt="3"/>
      <dgm:spPr/>
      <dgm:t>
        <a:bodyPr/>
        <a:lstStyle/>
        <a:p>
          <a:endParaRPr lang="en-US"/>
        </a:p>
      </dgm:t>
    </dgm:pt>
    <dgm:pt modelId="{55AA930A-45DD-4A69-9D6D-4FE667322C86}" type="pres">
      <dgm:prSet presAssocID="{32AA3738-F9F4-4BAF-90F1-2E6E86FF24E7}" presName="connectorText" presStyleLbl="sibTrans2D1" presStyleIdx="0" presStyleCnt="3"/>
      <dgm:spPr/>
      <dgm:t>
        <a:bodyPr/>
        <a:lstStyle/>
        <a:p>
          <a:endParaRPr lang="en-US"/>
        </a:p>
      </dgm:t>
    </dgm:pt>
    <dgm:pt modelId="{A39C9D96-DD7A-4C21-B55B-50EFC9BB9E5E}" type="pres">
      <dgm:prSet presAssocID="{C115EEE1-036C-447A-B255-27A525A95178}" presName="node" presStyleLbl="node1" presStyleIdx="1" presStyleCnt="3">
        <dgm:presLayoutVars>
          <dgm:bulletEnabled val="1"/>
        </dgm:presLayoutVars>
      </dgm:prSet>
      <dgm:spPr/>
      <dgm:t>
        <a:bodyPr/>
        <a:lstStyle/>
        <a:p>
          <a:endParaRPr lang="en-US"/>
        </a:p>
      </dgm:t>
    </dgm:pt>
    <dgm:pt modelId="{C555C524-0C20-4E90-9FF9-FFAD0FFAB6DA}" type="pres">
      <dgm:prSet presAssocID="{284FD8A8-07B9-4A3B-BC7C-13CD0945F74E}" presName="sibTrans" presStyleLbl="sibTrans2D1" presStyleIdx="1" presStyleCnt="3"/>
      <dgm:spPr/>
      <dgm:t>
        <a:bodyPr/>
        <a:lstStyle/>
        <a:p>
          <a:endParaRPr lang="en-US"/>
        </a:p>
      </dgm:t>
    </dgm:pt>
    <dgm:pt modelId="{36242D52-84A5-4E0A-94B1-C8F0D34AD83A}" type="pres">
      <dgm:prSet presAssocID="{284FD8A8-07B9-4A3B-BC7C-13CD0945F74E}" presName="connectorText" presStyleLbl="sibTrans2D1" presStyleIdx="1" presStyleCnt="3"/>
      <dgm:spPr/>
      <dgm:t>
        <a:bodyPr/>
        <a:lstStyle/>
        <a:p>
          <a:endParaRPr lang="en-US"/>
        </a:p>
      </dgm:t>
    </dgm:pt>
    <dgm:pt modelId="{72D3EE45-73B5-40C1-B5F2-FBEDB0B6304F}" type="pres">
      <dgm:prSet presAssocID="{CB5C0F28-ABBE-4194-AB2F-0C9BD5CCD439}" presName="node" presStyleLbl="node1" presStyleIdx="2" presStyleCnt="3">
        <dgm:presLayoutVars>
          <dgm:bulletEnabled val="1"/>
        </dgm:presLayoutVars>
      </dgm:prSet>
      <dgm:spPr/>
      <dgm:t>
        <a:bodyPr/>
        <a:lstStyle/>
        <a:p>
          <a:endParaRPr lang="en-US"/>
        </a:p>
      </dgm:t>
    </dgm:pt>
    <dgm:pt modelId="{A5620145-943E-4C82-BCE4-D44953397F7F}" type="pres">
      <dgm:prSet presAssocID="{D2149CF3-8F79-466A-9186-0BF1E56E3261}" presName="sibTrans" presStyleLbl="sibTrans2D1" presStyleIdx="2" presStyleCnt="3"/>
      <dgm:spPr/>
      <dgm:t>
        <a:bodyPr/>
        <a:lstStyle/>
        <a:p>
          <a:endParaRPr lang="en-US"/>
        </a:p>
      </dgm:t>
    </dgm:pt>
    <dgm:pt modelId="{880ED6A0-5B1D-49DE-8116-17B6760128E4}" type="pres">
      <dgm:prSet presAssocID="{D2149CF3-8F79-466A-9186-0BF1E56E3261}" presName="connectorText" presStyleLbl="sibTrans2D1" presStyleIdx="2" presStyleCnt="3"/>
      <dgm:spPr/>
      <dgm:t>
        <a:bodyPr/>
        <a:lstStyle/>
        <a:p>
          <a:endParaRPr lang="en-US"/>
        </a:p>
      </dgm:t>
    </dgm:pt>
  </dgm:ptLst>
  <dgm:cxnLst>
    <dgm:cxn modelId="{8C137C46-380A-4E36-AC1A-9B201B08062D}" srcId="{BC0CA8F8-50DB-4520-874B-99A691AE98C4}" destId="{C115EEE1-036C-447A-B255-27A525A95178}" srcOrd="1" destOrd="0" parTransId="{6F2B20B9-8E9B-45F2-9B33-6C7E31DC51B6}" sibTransId="{284FD8A8-07B9-4A3B-BC7C-13CD0945F74E}"/>
    <dgm:cxn modelId="{B1FA1D3E-8E12-46F4-AAA8-1B4602E00A67}" type="presOf" srcId="{EB1C5C83-49FB-4F42-AC58-3E2E56C3D959}" destId="{8F3C3FF4-AA3F-4AFF-B988-A62C21A6AED9}" srcOrd="0" destOrd="0" presId="urn:microsoft.com/office/officeart/2005/8/layout/cycle7"/>
    <dgm:cxn modelId="{DB8F0AF7-557E-490C-B080-B5CA160CC646}" type="presOf" srcId="{C115EEE1-036C-447A-B255-27A525A95178}" destId="{A39C9D96-DD7A-4C21-B55B-50EFC9BB9E5E}" srcOrd="0" destOrd="0" presId="urn:microsoft.com/office/officeart/2005/8/layout/cycle7"/>
    <dgm:cxn modelId="{350168B8-05CB-4AE4-8DA9-86412BDCEA3A}" type="presOf" srcId="{32AA3738-F9F4-4BAF-90F1-2E6E86FF24E7}" destId="{C1DF9EF1-89D2-45FB-A72E-3E3C357A1C7A}" srcOrd="0" destOrd="0" presId="urn:microsoft.com/office/officeart/2005/8/layout/cycle7"/>
    <dgm:cxn modelId="{C2B8F831-5D2A-4E0E-AB3B-E218A7F33A67}" type="presOf" srcId="{284FD8A8-07B9-4A3B-BC7C-13CD0945F74E}" destId="{C555C524-0C20-4E90-9FF9-FFAD0FFAB6DA}" srcOrd="0" destOrd="0" presId="urn:microsoft.com/office/officeart/2005/8/layout/cycle7"/>
    <dgm:cxn modelId="{EB310B3F-7DFC-4A9A-A1F7-5CAE0053E73D}" srcId="{BC0CA8F8-50DB-4520-874B-99A691AE98C4}" destId="{EB1C5C83-49FB-4F42-AC58-3E2E56C3D959}" srcOrd="0" destOrd="0" parTransId="{4CA1C026-D7C3-47FB-9066-97400EB34128}" sibTransId="{32AA3738-F9F4-4BAF-90F1-2E6E86FF24E7}"/>
    <dgm:cxn modelId="{11DA497D-7A7E-48A2-8D6D-D3DC39079454}" type="presOf" srcId="{CB5C0F28-ABBE-4194-AB2F-0C9BD5CCD439}" destId="{72D3EE45-73B5-40C1-B5F2-FBEDB0B6304F}" srcOrd="0" destOrd="0" presId="urn:microsoft.com/office/officeart/2005/8/layout/cycle7"/>
    <dgm:cxn modelId="{ACFD2077-7E27-4CAC-B97C-5E963CC05779}" type="presOf" srcId="{BC0CA8F8-50DB-4520-874B-99A691AE98C4}" destId="{253E01B9-F88A-44A4-9C33-6AC2C525D3FA}" srcOrd="0" destOrd="0" presId="urn:microsoft.com/office/officeart/2005/8/layout/cycle7"/>
    <dgm:cxn modelId="{490BF663-8537-4DB9-B7A1-E5F24F08E52F}" type="presOf" srcId="{D2149CF3-8F79-466A-9186-0BF1E56E3261}" destId="{A5620145-943E-4C82-BCE4-D44953397F7F}" srcOrd="0" destOrd="0" presId="urn:microsoft.com/office/officeart/2005/8/layout/cycle7"/>
    <dgm:cxn modelId="{A57B5E50-F68A-4397-B121-06077A062D17}" srcId="{BC0CA8F8-50DB-4520-874B-99A691AE98C4}" destId="{CB5C0F28-ABBE-4194-AB2F-0C9BD5CCD439}" srcOrd="2" destOrd="0" parTransId="{ADE6F41A-7203-4994-8099-8304BA5E1C58}" sibTransId="{D2149CF3-8F79-466A-9186-0BF1E56E3261}"/>
    <dgm:cxn modelId="{6DD5CDDD-790C-4897-BC96-87BA8F524A6F}" type="presOf" srcId="{284FD8A8-07B9-4A3B-BC7C-13CD0945F74E}" destId="{36242D52-84A5-4E0A-94B1-C8F0D34AD83A}" srcOrd="1" destOrd="0" presId="urn:microsoft.com/office/officeart/2005/8/layout/cycle7"/>
    <dgm:cxn modelId="{88AA5C55-BEB7-4A3C-A6A0-0ABA485F41BE}" type="presOf" srcId="{32AA3738-F9F4-4BAF-90F1-2E6E86FF24E7}" destId="{55AA930A-45DD-4A69-9D6D-4FE667322C86}" srcOrd="1" destOrd="0" presId="urn:microsoft.com/office/officeart/2005/8/layout/cycle7"/>
    <dgm:cxn modelId="{0AC6B405-1C8C-4AC3-B1BC-14BCEEEB6F98}" type="presOf" srcId="{D2149CF3-8F79-466A-9186-0BF1E56E3261}" destId="{880ED6A0-5B1D-49DE-8116-17B6760128E4}" srcOrd="1" destOrd="0" presId="urn:microsoft.com/office/officeart/2005/8/layout/cycle7"/>
    <dgm:cxn modelId="{AA921068-272A-4E79-B452-63F8D2FE27FC}" type="presParOf" srcId="{253E01B9-F88A-44A4-9C33-6AC2C525D3FA}" destId="{8F3C3FF4-AA3F-4AFF-B988-A62C21A6AED9}" srcOrd="0" destOrd="0" presId="urn:microsoft.com/office/officeart/2005/8/layout/cycle7"/>
    <dgm:cxn modelId="{59A04B4C-DF8A-4CAB-96AA-FCB870A4FC45}" type="presParOf" srcId="{253E01B9-F88A-44A4-9C33-6AC2C525D3FA}" destId="{C1DF9EF1-89D2-45FB-A72E-3E3C357A1C7A}" srcOrd="1" destOrd="0" presId="urn:microsoft.com/office/officeart/2005/8/layout/cycle7"/>
    <dgm:cxn modelId="{EFE6F61F-7083-4DE1-A3A3-623A8E667CBB}" type="presParOf" srcId="{C1DF9EF1-89D2-45FB-A72E-3E3C357A1C7A}" destId="{55AA930A-45DD-4A69-9D6D-4FE667322C86}" srcOrd="0" destOrd="0" presId="urn:microsoft.com/office/officeart/2005/8/layout/cycle7"/>
    <dgm:cxn modelId="{69D46913-F440-4802-B38D-40CC66074E08}" type="presParOf" srcId="{253E01B9-F88A-44A4-9C33-6AC2C525D3FA}" destId="{A39C9D96-DD7A-4C21-B55B-50EFC9BB9E5E}" srcOrd="2" destOrd="0" presId="urn:microsoft.com/office/officeart/2005/8/layout/cycle7"/>
    <dgm:cxn modelId="{5EB7568D-7E08-4A5D-BD72-425FE23B7EBC}" type="presParOf" srcId="{253E01B9-F88A-44A4-9C33-6AC2C525D3FA}" destId="{C555C524-0C20-4E90-9FF9-FFAD0FFAB6DA}" srcOrd="3" destOrd="0" presId="urn:microsoft.com/office/officeart/2005/8/layout/cycle7"/>
    <dgm:cxn modelId="{19DB2C07-E76D-4BC0-913D-2B1F4CE9FE4A}" type="presParOf" srcId="{C555C524-0C20-4E90-9FF9-FFAD0FFAB6DA}" destId="{36242D52-84A5-4E0A-94B1-C8F0D34AD83A}" srcOrd="0" destOrd="0" presId="urn:microsoft.com/office/officeart/2005/8/layout/cycle7"/>
    <dgm:cxn modelId="{FC0D62B2-659C-460C-85F4-3D5FC3E3F6E5}" type="presParOf" srcId="{253E01B9-F88A-44A4-9C33-6AC2C525D3FA}" destId="{72D3EE45-73B5-40C1-B5F2-FBEDB0B6304F}" srcOrd="4" destOrd="0" presId="urn:microsoft.com/office/officeart/2005/8/layout/cycle7"/>
    <dgm:cxn modelId="{5E661567-CA04-4D62-8EF1-51C8A48002A0}" type="presParOf" srcId="{253E01B9-F88A-44A4-9C33-6AC2C525D3FA}" destId="{A5620145-943E-4C82-BCE4-D44953397F7F}" srcOrd="5" destOrd="0" presId="urn:microsoft.com/office/officeart/2005/8/layout/cycle7"/>
    <dgm:cxn modelId="{BBACA3C2-DC4C-4449-B966-31046EAB78CA}" type="presParOf" srcId="{A5620145-943E-4C82-BCE4-D44953397F7F}" destId="{880ED6A0-5B1D-49DE-8116-17B6760128E4}" srcOrd="0" destOrd="0" presId="urn:microsoft.com/office/officeart/2005/8/layout/cycle7"/>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38AC540-416B-4296-8F0F-CFF78733CA4D}" type="doc">
      <dgm:prSet loTypeId="urn:microsoft.com/office/officeart/2005/8/layout/radial2" loCatId="relationship" qsTypeId="urn:microsoft.com/office/officeart/2005/8/quickstyle/simple5" qsCatId="simple" csTypeId="urn:microsoft.com/office/officeart/2005/8/colors/accent1_4" csCatId="accent1" phldr="1"/>
      <dgm:spPr/>
      <dgm:t>
        <a:bodyPr/>
        <a:lstStyle/>
        <a:p>
          <a:endParaRPr lang="en-US"/>
        </a:p>
      </dgm:t>
    </dgm:pt>
    <dgm:pt modelId="{686D8D5B-649F-49F8-8826-A95705B747B1}">
      <dgm:prSet phldrT="[Text]" custT="1"/>
      <dgm:spPr/>
      <dgm:t>
        <a:bodyPr/>
        <a:lstStyle/>
        <a:p>
          <a:r>
            <a:rPr lang="en-US" sz="1600" b="1" dirty="0">
              <a:solidFill>
                <a:srgbClr val="C00000"/>
              </a:solidFill>
              <a:latin typeface="Times New Roman" panose="02020603050405020304" pitchFamily="18" charset="0"/>
              <a:cs typeface="Times New Roman" panose="02020603050405020304" pitchFamily="18" charset="0"/>
            </a:rPr>
            <a:t>Original Data Handling</a:t>
          </a:r>
        </a:p>
      </dgm:t>
    </dgm:pt>
    <dgm:pt modelId="{60221567-A8EF-4D8D-B959-E0C444F1F527}" type="parTrans" cxnId="{5DB142E9-0D6E-47A3-8158-59FD33A1D8B2}">
      <dgm:prSet/>
      <dgm:spPr/>
      <dgm:t>
        <a:bodyPr/>
        <a:lstStyle/>
        <a:p>
          <a:endParaRPr lang="en-US" sz="1600">
            <a:latin typeface="Times New Roman" panose="02020603050405020304" pitchFamily="18" charset="0"/>
            <a:cs typeface="Times New Roman" panose="02020603050405020304" pitchFamily="18" charset="0"/>
          </a:endParaRPr>
        </a:p>
      </dgm:t>
    </dgm:pt>
    <dgm:pt modelId="{0829A5B3-087E-4C02-BC91-E5A563DC4828}" type="sibTrans" cxnId="{5DB142E9-0D6E-47A3-8158-59FD33A1D8B2}">
      <dgm:prSet/>
      <dgm:spPr/>
      <dgm:t>
        <a:bodyPr/>
        <a:lstStyle/>
        <a:p>
          <a:endParaRPr lang="en-US" sz="1600">
            <a:latin typeface="Times New Roman" panose="02020603050405020304" pitchFamily="18" charset="0"/>
            <a:cs typeface="Times New Roman" panose="02020603050405020304" pitchFamily="18" charset="0"/>
          </a:endParaRPr>
        </a:p>
      </dgm:t>
    </dgm:pt>
    <dgm:pt modelId="{F881AE87-570F-4A94-8DEB-3F59FCC948FA}">
      <dgm:prSet phldrT="[Text]" custT="1"/>
      <dgm:spPr/>
      <dgm:t>
        <a:bodyPr/>
        <a:lstStyle/>
        <a:p>
          <a:pPr algn="just"/>
          <a:r>
            <a:rPr lang="en-US" sz="1600" dirty="0">
              <a:latin typeface="Times New Roman" panose="02020603050405020304" pitchFamily="18" charset="0"/>
              <a:cs typeface="Times New Roman" panose="02020603050405020304" pitchFamily="18" charset="0"/>
            </a:rPr>
            <a:t>Minimal handling of original data</a:t>
          </a:r>
        </a:p>
      </dgm:t>
    </dgm:pt>
    <dgm:pt modelId="{EFE70F10-32CE-4B7F-945D-7F0A7660B01A}" type="parTrans" cxnId="{B1EDD061-B63D-4113-A4BA-2EB1EE262DDB}">
      <dgm:prSet/>
      <dgm:spPr/>
      <dgm:t>
        <a:bodyPr/>
        <a:lstStyle/>
        <a:p>
          <a:endParaRPr lang="en-US" sz="1600">
            <a:latin typeface="Times New Roman" panose="02020603050405020304" pitchFamily="18" charset="0"/>
            <a:cs typeface="Times New Roman" panose="02020603050405020304" pitchFamily="18" charset="0"/>
          </a:endParaRPr>
        </a:p>
      </dgm:t>
    </dgm:pt>
    <dgm:pt modelId="{929F15BA-C415-43D6-A3C2-81FE106AE635}" type="sibTrans" cxnId="{B1EDD061-B63D-4113-A4BA-2EB1EE262DDB}">
      <dgm:prSet/>
      <dgm:spPr/>
      <dgm:t>
        <a:bodyPr/>
        <a:lstStyle/>
        <a:p>
          <a:endParaRPr lang="en-US" sz="1600">
            <a:latin typeface="Times New Roman" panose="02020603050405020304" pitchFamily="18" charset="0"/>
            <a:cs typeface="Times New Roman" panose="02020603050405020304" pitchFamily="18" charset="0"/>
          </a:endParaRPr>
        </a:p>
      </dgm:t>
    </dgm:pt>
    <dgm:pt modelId="{B4AEB0C1-8A8D-4A7E-9E7F-533ED57F31FC}">
      <dgm:prSet phldrT="[Text]" custT="1"/>
      <dgm:spPr/>
      <dgm:t>
        <a:bodyPr/>
        <a:lstStyle/>
        <a:p>
          <a:pPr algn="just"/>
          <a:r>
            <a:rPr lang="en-US" sz="1600" dirty="0">
              <a:latin typeface="Times New Roman" panose="02020603050405020304" pitchFamily="18" charset="0"/>
              <a:cs typeface="Times New Roman" panose="02020603050405020304" pitchFamily="18" charset="0"/>
            </a:rPr>
            <a:t>Accounting for changes</a:t>
          </a:r>
        </a:p>
      </dgm:t>
    </dgm:pt>
    <dgm:pt modelId="{33DA8DEE-B3F9-49E9-9C2B-B548E8CBAAE6}" type="parTrans" cxnId="{79D41B47-9363-4BA9-A771-34D1C972448F}">
      <dgm:prSet/>
      <dgm:spPr/>
      <dgm:t>
        <a:bodyPr/>
        <a:lstStyle/>
        <a:p>
          <a:endParaRPr lang="en-US" sz="1600">
            <a:latin typeface="Times New Roman" panose="02020603050405020304" pitchFamily="18" charset="0"/>
            <a:cs typeface="Times New Roman" panose="02020603050405020304" pitchFamily="18" charset="0"/>
          </a:endParaRPr>
        </a:p>
      </dgm:t>
    </dgm:pt>
    <dgm:pt modelId="{4E86CC2D-35E4-4B5E-AA23-9A2D2D0484C4}" type="sibTrans" cxnId="{79D41B47-9363-4BA9-A771-34D1C972448F}">
      <dgm:prSet/>
      <dgm:spPr/>
      <dgm:t>
        <a:bodyPr/>
        <a:lstStyle/>
        <a:p>
          <a:endParaRPr lang="en-US" sz="1600">
            <a:latin typeface="Times New Roman" panose="02020603050405020304" pitchFamily="18" charset="0"/>
            <a:cs typeface="Times New Roman" panose="02020603050405020304" pitchFamily="18" charset="0"/>
          </a:endParaRPr>
        </a:p>
      </dgm:t>
    </dgm:pt>
    <dgm:pt modelId="{090A07CC-D897-4699-9410-26EC21BE0903}">
      <dgm:prSet phldrT="[Text]" custT="1"/>
      <dgm:spPr/>
      <dgm:t>
        <a:bodyPr/>
        <a:lstStyle/>
        <a:p>
          <a:r>
            <a:rPr lang="en-US" sz="1600" b="1" dirty="0">
              <a:solidFill>
                <a:srgbClr val="C00000"/>
              </a:solidFill>
              <a:latin typeface="Times New Roman" panose="02020603050405020304" pitchFamily="18" charset="0"/>
              <a:cs typeface="Times New Roman" panose="02020603050405020304" pitchFamily="18" charset="0"/>
            </a:rPr>
            <a:t>Evidence Management </a:t>
          </a:r>
        </a:p>
      </dgm:t>
    </dgm:pt>
    <dgm:pt modelId="{2776B869-AFFF-4B20-8DA2-18798E392C4E}" type="parTrans" cxnId="{53A90A17-D3D6-4281-9C19-FAB316BEC086}">
      <dgm:prSet/>
      <dgm:spPr/>
      <dgm:t>
        <a:bodyPr/>
        <a:lstStyle/>
        <a:p>
          <a:endParaRPr lang="en-US" sz="1600">
            <a:latin typeface="Times New Roman" panose="02020603050405020304" pitchFamily="18" charset="0"/>
            <a:cs typeface="Times New Roman" panose="02020603050405020304" pitchFamily="18" charset="0"/>
          </a:endParaRPr>
        </a:p>
      </dgm:t>
    </dgm:pt>
    <dgm:pt modelId="{4A6E02F3-3396-4002-B3F8-AA6D1C329D0C}" type="sibTrans" cxnId="{53A90A17-D3D6-4281-9C19-FAB316BEC086}">
      <dgm:prSet/>
      <dgm:spPr/>
      <dgm:t>
        <a:bodyPr/>
        <a:lstStyle/>
        <a:p>
          <a:endParaRPr lang="en-US" sz="1600">
            <a:latin typeface="Times New Roman" panose="02020603050405020304" pitchFamily="18" charset="0"/>
            <a:cs typeface="Times New Roman" panose="02020603050405020304" pitchFamily="18" charset="0"/>
          </a:endParaRPr>
        </a:p>
      </dgm:t>
    </dgm:pt>
    <dgm:pt modelId="{9FDDCB19-3394-43D4-8636-6100FF715F70}">
      <dgm:prSet phldrT="[Text]" custT="1"/>
      <dgm:spPr/>
      <dgm:t>
        <a:bodyPr/>
        <a:lstStyle/>
        <a:p>
          <a:pPr marL="806450" indent="-177800"/>
          <a:r>
            <a:rPr lang="en-US" sz="1600" dirty="0">
              <a:latin typeface="Times New Roman" panose="02020603050405020304" pitchFamily="18" charset="0"/>
              <a:cs typeface="Times New Roman" panose="02020603050405020304" pitchFamily="18" charset="0"/>
            </a:rPr>
            <a:t>Handling Chain of Custody</a:t>
          </a:r>
        </a:p>
      </dgm:t>
    </dgm:pt>
    <dgm:pt modelId="{3537BDFC-FBEB-432B-B1AA-30F49C68AB8A}" type="parTrans" cxnId="{E3BB41AE-681A-433C-A175-2B31FFCC8DED}">
      <dgm:prSet/>
      <dgm:spPr/>
      <dgm:t>
        <a:bodyPr/>
        <a:lstStyle/>
        <a:p>
          <a:endParaRPr lang="en-US" sz="1600">
            <a:latin typeface="Times New Roman" panose="02020603050405020304" pitchFamily="18" charset="0"/>
            <a:cs typeface="Times New Roman" panose="02020603050405020304" pitchFamily="18" charset="0"/>
          </a:endParaRPr>
        </a:p>
      </dgm:t>
    </dgm:pt>
    <dgm:pt modelId="{9A9D18DA-5B41-4E94-96F1-7995F10F1F5A}" type="sibTrans" cxnId="{E3BB41AE-681A-433C-A175-2B31FFCC8DED}">
      <dgm:prSet/>
      <dgm:spPr/>
      <dgm:t>
        <a:bodyPr/>
        <a:lstStyle/>
        <a:p>
          <a:endParaRPr lang="en-US" sz="1600">
            <a:latin typeface="Times New Roman" panose="02020603050405020304" pitchFamily="18" charset="0"/>
            <a:cs typeface="Times New Roman" panose="02020603050405020304" pitchFamily="18" charset="0"/>
          </a:endParaRPr>
        </a:p>
      </dgm:t>
    </dgm:pt>
    <dgm:pt modelId="{51A4F143-8AF7-4C55-A123-C43A5DD10CCD}">
      <dgm:prSet phldrT="[Text]" custT="1"/>
      <dgm:spPr/>
      <dgm:t>
        <a:bodyPr/>
        <a:lstStyle/>
        <a:p>
          <a:r>
            <a:rPr lang="en-US" sz="1600" b="1" dirty="0">
              <a:solidFill>
                <a:srgbClr val="C00000"/>
              </a:solidFill>
              <a:latin typeface="Times New Roman" panose="02020603050405020304" pitchFamily="18" charset="0"/>
              <a:cs typeface="Times New Roman" panose="02020603050405020304" pitchFamily="18" charset="0"/>
            </a:rPr>
            <a:t>Quality Control</a:t>
          </a:r>
          <a:endParaRPr lang="en-US" sz="1600" dirty="0">
            <a:latin typeface="Times New Roman" panose="02020603050405020304" pitchFamily="18" charset="0"/>
            <a:cs typeface="Times New Roman" panose="02020603050405020304" pitchFamily="18" charset="0"/>
          </a:endParaRPr>
        </a:p>
      </dgm:t>
    </dgm:pt>
    <dgm:pt modelId="{23D7624A-F503-41BB-9A4E-ED139850865E}" type="parTrans" cxnId="{D455920B-AE9A-48B8-A47C-CB3DC9B5C78C}">
      <dgm:prSet/>
      <dgm:spPr/>
      <dgm:t>
        <a:bodyPr/>
        <a:lstStyle/>
        <a:p>
          <a:endParaRPr lang="en-US" sz="1600">
            <a:latin typeface="Times New Roman" panose="02020603050405020304" pitchFamily="18" charset="0"/>
            <a:cs typeface="Times New Roman" panose="02020603050405020304" pitchFamily="18" charset="0"/>
          </a:endParaRPr>
        </a:p>
      </dgm:t>
    </dgm:pt>
    <dgm:pt modelId="{73CF10D0-0266-4728-B69B-905720B54E05}" type="sibTrans" cxnId="{D455920B-AE9A-48B8-A47C-CB3DC9B5C78C}">
      <dgm:prSet/>
      <dgm:spPr/>
      <dgm:t>
        <a:bodyPr/>
        <a:lstStyle/>
        <a:p>
          <a:endParaRPr lang="en-US" sz="1600">
            <a:latin typeface="Times New Roman" panose="02020603050405020304" pitchFamily="18" charset="0"/>
            <a:cs typeface="Times New Roman" panose="02020603050405020304" pitchFamily="18" charset="0"/>
          </a:endParaRPr>
        </a:p>
      </dgm:t>
    </dgm:pt>
    <dgm:pt modelId="{3F4B7E67-E830-4995-ABF2-65E97A4D86CD}">
      <dgm:prSet phldrT="[Text]" custT="1"/>
      <dgm:spPr/>
      <dgm:t>
        <a:bodyPr/>
        <a:lstStyle/>
        <a:p>
          <a:pPr algn="just"/>
          <a:r>
            <a:rPr lang="en-IN" sz="1600" dirty="0" smtClean="0">
              <a:latin typeface="Times New Roman" panose="02020603050405020304" pitchFamily="18" charset="0"/>
              <a:cs typeface="Times New Roman" panose="02020603050405020304" pitchFamily="18" charset="0"/>
            </a:rPr>
            <a:t>Following Rules </a:t>
          </a:r>
          <a:r>
            <a:rPr lang="en-IN" sz="1600" dirty="0">
              <a:latin typeface="Times New Roman" panose="02020603050405020304" pitchFamily="18" charset="0"/>
              <a:cs typeface="Times New Roman" panose="02020603050405020304" pitchFamily="18" charset="0"/>
            </a:rPr>
            <a:t>of Evidence</a:t>
          </a:r>
          <a:endParaRPr lang="en-US" sz="1600" dirty="0">
            <a:latin typeface="Times New Roman" panose="02020603050405020304" pitchFamily="18" charset="0"/>
            <a:cs typeface="Times New Roman" panose="02020603050405020304" pitchFamily="18" charset="0"/>
          </a:endParaRPr>
        </a:p>
      </dgm:t>
    </dgm:pt>
    <dgm:pt modelId="{F568C561-16CE-469F-895C-8B316772AF5B}" type="parTrans" cxnId="{DAED6945-19B4-4E0B-9660-A0DD382D920C}">
      <dgm:prSet/>
      <dgm:spPr/>
      <dgm:t>
        <a:bodyPr/>
        <a:lstStyle/>
        <a:p>
          <a:endParaRPr lang="en-US" sz="1600">
            <a:latin typeface="Times New Roman" panose="02020603050405020304" pitchFamily="18" charset="0"/>
            <a:cs typeface="Times New Roman" panose="02020603050405020304" pitchFamily="18" charset="0"/>
          </a:endParaRPr>
        </a:p>
      </dgm:t>
    </dgm:pt>
    <dgm:pt modelId="{C3E4AD51-9615-4145-8010-EFE62464CED6}" type="sibTrans" cxnId="{DAED6945-19B4-4E0B-9660-A0DD382D920C}">
      <dgm:prSet/>
      <dgm:spPr/>
      <dgm:t>
        <a:bodyPr/>
        <a:lstStyle/>
        <a:p>
          <a:endParaRPr lang="en-US" sz="1600">
            <a:latin typeface="Times New Roman" panose="02020603050405020304" pitchFamily="18" charset="0"/>
            <a:cs typeface="Times New Roman" panose="02020603050405020304" pitchFamily="18" charset="0"/>
          </a:endParaRPr>
        </a:p>
      </dgm:t>
    </dgm:pt>
    <dgm:pt modelId="{4BAB88AD-CECB-485D-BE9B-229867D32D1C}">
      <dgm:prSet custT="1"/>
      <dgm:spPr/>
      <dgm:t>
        <a:bodyPr/>
        <a:lstStyle/>
        <a:p>
          <a:pPr algn="just"/>
          <a:r>
            <a:rPr lang="en-IN" sz="1600" dirty="0">
              <a:latin typeface="Times New Roman" panose="02020603050405020304" pitchFamily="18" charset="0"/>
              <a:cs typeface="Times New Roman" panose="02020603050405020304" pitchFamily="18" charset="0"/>
            </a:rPr>
            <a:t>Handling of data only by qualified experts</a:t>
          </a:r>
          <a:endParaRPr lang="en-US" sz="1600" dirty="0">
            <a:latin typeface="Times New Roman" panose="02020603050405020304" pitchFamily="18" charset="0"/>
            <a:cs typeface="Times New Roman" panose="02020603050405020304" pitchFamily="18" charset="0"/>
          </a:endParaRPr>
        </a:p>
      </dgm:t>
    </dgm:pt>
    <dgm:pt modelId="{CA0697F3-7169-457C-96F5-C9BF69BA45A2}" type="parTrans" cxnId="{F594AED8-EBEA-481C-B905-CD38C3622D30}">
      <dgm:prSet/>
      <dgm:spPr/>
      <dgm:t>
        <a:bodyPr/>
        <a:lstStyle/>
        <a:p>
          <a:endParaRPr lang="en-US"/>
        </a:p>
      </dgm:t>
    </dgm:pt>
    <dgm:pt modelId="{C7007D36-199F-4EFA-9AEF-0A53C19258F7}" type="sibTrans" cxnId="{F594AED8-EBEA-481C-B905-CD38C3622D30}">
      <dgm:prSet/>
      <dgm:spPr/>
      <dgm:t>
        <a:bodyPr/>
        <a:lstStyle/>
        <a:p>
          <a:endParaRPr lang="en-US"/>
        </a:p>
      </dgm:t>
    </dgm:pt>
    <dgm:pt modelId="{61B3D756-2F87-4581-9A96-7233DD503208}">
      <dgm:prSet phldrT="[Text]" custT="1"/>
      <dgm:spPr/>
      <dgm:t>
        <a:bodyPr/>
        <a:lstStyle/>
        <a:p>
          <a:pPr marL="806450" indent="-177800"/>
          <a:r>
            <a:rPr lang="en-US" sz="1600" dirty="0">
              <a:latin typeface="Times New Roman" panose="02020603050405020304" pitchFamily="18" charset="0"/>
              <a:cs typeface="Times New Roman" panose="02020603050405020304" pitchFamily="18" charset="0"/>
            </a:rPr>
            <a:t>Ensuring evidence integrity </a:t>
          </a:r>
        </a:p>
      </dgm:t>
    </dgm:pt>
    <dgm:pt modelId="{653DCFCB-C6B0-44D8-A49D-6A5EEDA914DF}" type="parTrans" cxnId="{F4026E4C-96C8-475F-BDF4-1F58985A9D38}">
      <dgm:prSet/>
      <dgm:spPr/>
      <dgm:t>
        <a:bodyPr/>
        <a:lstStyle/>
        <a:p>
          <a:endParaRPr lang="en-US"/>
        </a:p>
      </dgm:t>
    </dgm:pt>
    <dgm:pt modelId="{3B4945AD-1768-44B9-B500-68293075DD80}" type="sibTrans" cxnId="{F4026E4C-96C8-475F-BDF4-1F58985A9D38}">
      <dgm:prSet/>
      <dgm:spPr/>
      <dgm:t>
        <a:bodyPr/>
        <a:lstStyle/>
        <a:p>
          <a:endParaRPr lang="en-US"/>
        </a:p>
      </dgm:t>
    </dgm:pt>
    <dgm:pt modelId="{259A8A8B-3984-42DD-8503-A61D5CE1D18A}" type="pres">
      <dgm:prSet presAssocID="{C38AC540-416B-4296-8F0F-CFF78733CA4D}" presName="composite" presStyleCnt="0">
        <dgm:presLayoutVars>
          <dgm:chMax val="5"/>
          <dgm:dir/>
          <dgm:animLvl val="ctr"/>
          <dgm:resizeHandles val="exact"/>
        </dgm:presLayoutVars>
      </dgm:prSet>
      <dgm:spPr/>
      <dgm:t>
        <a:bodyPr/>
        <a:lstStyle/>
        <a:p>
          <a:endParaRPr lang="en-US"/>
        </a:p>
      </dgm:t>
    </dgm:pt>
    <dgm:pt modelId="{64420037-0D48-47F0-9E73-10D14934124D}" type="pres">
      <dgm:prSet presAssocID="{C38AC540-416B-4296-8F0F-CFF78733CA4D}" presName="cycle" presStyleCnt="0"/>
      <dgm:spPr/>
    </dgm:pt>
    <dgm:pt modelId="{35B22775-9AD0-4BBE-94D7-DDF76DBE19E9}" type="pres">
      <dgm:prSet presAssocID="{C38AC540-416B-4296-8F0F-CFF78733CA4D}" presName="centerShape" presStyleCnt="0"/>
      <dgm:spPr/>
    </dgm:pt>
    <dgm:pt modelId="{3CAC57E2-5899-44FE-AD7C-AF9EA832BA7C}" type="pres">
      <dgm:prSet presAssocID="{C38AC540-416B-4296-8F0F-CFF78733CA4D}" presName="connSite" presStyleLbl="node1" presStyleIdx="0" presStyleCnt="4"/>
      <dgm:spPr/>
    </dgm:pt>
    <dgm:pt modelId="{460C27A1-7EDA-4BBC-B9EF-83CFF3BC5859}" type="pres">
      <dgm:prSet presAssocID="{C38AC540-416B-4296-8F0F-CFF78733CA4D}" presName="visible" presStyleLbl="node1" presStyleIdx="0" presStyleCnt="4"/>
      <dgm:spPr/>
    </dgm:pt>
    <dgm:pt modelId="{A634B16C-5FDA-4B90-A774-6670E64DD68A}" type="pres">
      <dgm:prSet presAssocID="{60221567-A8EF-4D8D-B959-E0C444F1F527}" presName="Name25" presStyleLbl="parChTrans1D1" presStyleIdx="0" presStyleCnt="3"/>
      <dgm:spPr/>
      <dgm:t>
        <a:bodyPr/>
        <a:lstStyle/>
        <a:p>
          <a:endParaRPr lang="en-US"/>
        </a:p>
      </dgm:t>
    </dgm:pt>
    <dgm:pt modelId="{2755D086-7595-4E9D-9C45-932CAE2F5B68}" type="pres">
      <dgm:prSet presAssocID="{686D8D5B-649F-49F8-8826-A95705B747B1}" presName="node" presStyleCnt="0"/>
      <dgm:spPr/>
    </dgm:pt>
    <dgm:pt modelId="{39DA7818-A226-443E-9BC0-EE8C0AC13AAA}" type="pres">
      <dgm:prSet presAssocID="{686D8D5B-649F-49F8-8826-A95705B747B1}" presName="parentNode" presStyleLbl="node1" presStyleIdx="1" presStyleCnt="4">
        <dgm:presLayoutVars>
          <dgm:chMax val="1"/>
          <dgm:bulletEnabled val="1"/>
        </dgm:presLayoutVars>
      </dgm:prSet>
      <dgm:spPr/>
      <dgm:t>
        <a:bodyPr/>
        <a:lstStyle/>
        <a:p>
          <a:endParaRPr lang="en-US"/>
        </a:p>
      </dgm:t>
    </dgm:pt>
    <dgm:pt modelId="{BEE82C28-93EC-4E2E-8864-553447D165DC}" type="pres">
      <dgm:prSet presAssocID="{686D8D5B-649F-49F8-8826-A95705B747B1}" presName="childNode" presStyleLbl="revTx" presStyleIdx="0" presStyleCnt="3">
        <dgm:presLayoutVars>
          <dgm:bulletEnabled val="1"/>
        </dgm:presLayoutVars>
      </dgm:prSet>
      <dgm:spPr/>
      <dgm:t>
        <a:bodyPr/>
        <a:lstStyle/>
        <a:p>
          <a:endParaRPr lang="en-US"/>
        </a:p>
      </dgm:t>
    </dgm:pt>
    <dgm:pt modelId="{1F1B097C-D024-4C5C-9E53-3BDAA647CD41}" type="pres">
      <dgm:prSet presAssocID="{2776B869-AFFF-4B20-8DA2-18798E392C4E}" presName="Name25" presStyleLbl="parChTrans1D1" presStyleIdx="1" presStyleCnt="3"/>
      <dgm:spPr/>
      <dgm:t>
        <a:bodyPr/>
        <a:lstStyle/>
        <a:p>
          <a:endParaRPr lang="en-US"/>
        </a:p>
      </dgm:t>
    </dgm:pt>
    <dgm:pt modelId="{306B38A2-745B-452A-A91F-7788A60B515D}" type="pres">
      <dgm:prSet presAssocID="{090A07CC-D897-4699-9410-26EC21BE0903}" presName="node" presStyleCnt="0"/>
      <dgm:spPr/>
    </dgm:pt>
    <dgm:pt modelId="{CEE307B4-6C57-4AE4-AAAE-48C33BC3C910}" type="pres">
      <dgm:prSet presAssocID="{090A07CC-D897-4699-9410-26EC21BE0903}" presName="parentNode" presStyleLbl="node1" presStyleIdx="2" presStyleCnt="4" custScaleX="133562" custScaleY="131628" custLinFactNeighborX="52950" custLinFactNeighborY="-778">
        <dgm:presLayoutVars>
          <dgm:chMax val="1"/>
          <dgm:bulletEnabled val="1"/>
        </dgm:presLayoutVars>
      </dgm:prSet>
      <dgm:spPr/>
      <dgm:t>
        <a:bodyPr/>
        <a:lstStyle/>
        <a:p>
          <a:endParaRPr lang="en-US"/>
        </a:p>
      </dgm:t>
    </dgm:pt>
    <dgm:pt modelId="{C0654A27-626B-4AD0-A09A-B3154EE26E3F}" type="pres">
      <dgm:prSet presAssocID="{090A07CC-D897-4699-9410-26EC21BE0903}" presName="childNode" presStyleLbl="revTx" presStyleIdx="1" presStyleCnt="3">
        <dgm:presLayoutVars>
          <dgm:bulletEnabled val="1"/>
        </dgm:presLayoutVars>
      </dgm:prSet>
      <dgm:spPr/>
      <dgm:t>
        <a:bodyPr/>
        <a:lstStyle/>
        <a:p>
          <a:endParaRPr lang="en-US"/>
        </a:p>
      </dgm:t>
    </dgm:pt>
    <dgm:pt modelId="{20F58E03-CEEA-4194-8B39-2AC4BD467A99}" type="pres">
      <dgm:prSet presAssocID="{23D7624A-F503-41BB-9A4E-ED139850865E}" presName="Name25" presStyleLbl="parChTrans1D1" presStyleIdx="2" presStyleCnt="3"/>
      <dgm:spPr/>
      <dgm:t>
        <a:bodyPr/>
        <a:lstStyle/>
        <a:p>
          <a:endParaRPr lang="en-US"/>
        </a:p>
      </dgm:t>
    </dgm:pt>
    <dgm:pt modelId="{78E84415-6082-4EE1-AD07-A2A66ECCC586}" type="pres">
      <dgm:prSet presAssocID="{51A4F143-8AF7-4C55-A123-C43A5DD10CCD}" presName="node" presStyleCnt="0"/>
      <dgm:spPr/>
    </dgm:pt>
    <dgm:pt modelId="{BC82C67B-F43F-4F66-B571-7EE83D5E41DC}" type="pres">
      <dgm:prSet presAssocID="{51A4F143-8AF7-4C55-A123-C43A5DD10CCD}" presName="parentNode" presStyleLbl="node1" presStyleIdx="3" presStyleCnt="4">
        <dgm:presLayoutVars>
          <dgm:chMax val="1"/>
          <dgm:bulletEnabled val="1"/>
        </dgm:presLayoutVars>
      </dgm:prSet>
      <dgm:spPr/>
      <dgm:t>
        <a:bodyPr/>
        <a:lstStyle/>
        <a:p>
          <a:endParaRPr lang="en-US"/>
        </a:p>
      </dgm:t>
    </dgm:pt>
    <dgm:pt modelId="{6929B9A7-DB93-4F3C-822B-B5C0769AFF1D}" type="pres">
      <dgm:prSet presAssocID="{51A4F143-8AF7-4C55-A123-C43A5DD10CCD}" presName="childNode" presStyleLbl="revTx" presStyleIdx="2" presStyleCnt="3">
        <dgm:presLayoutVars>
          <dgm:bulletEnabled val="1"/>
        </dgm:presLayoutVars>
      </dgm:prSet>
      <dgm:spPr/>
      <dgm:t>
        <a:bodyPr/>
        <a:lstStyle/>
        <a:p>
          <a:endParaRPr lang="en-US"/>
        </a:p>
      </dgm:t>
    </dgm:pt>
  </dgm:ptLst>
  <dgm:cxnLst>
    <dgm:cxn modelId="{716F807A-A4F0-4C71-B619-A27856048630}" type="presOf" srcId="{23D7624A-F503-41BB-9A4E-ED139850865E}" destId="{20F58E03-CEEA-4194-8B39-2AC4BD467A99}" srcOrd="0" destOrd="0" presId="urn:microsoft.com/office/officeart/2005/8/layout/radial2"/>
    <dgm:cxn modelId="{8A137631-91D5-4FF2-9DFF-955E051F93ED}" type="presOf" srcId="{090A07CC-D897-4699-9410-26EC21BE0903}" destId="{CEE307B4-6C57-4AE4-AAAE-48C33BC3C910}" srcOrd="0" destOrd="0" presId="urn:microsoft.com/office/officeart/2005/8/layout/radial2"/>
    <dgm:cxn modelId="{B1EDD061-B63D-4113-A4BA-2EB1EE262DDB}" srcId="{686D8D5B-649F-49F8-8826-A95705B747B1}" destId="{F881AE87-570F-4A94-8DEB-3F59FCC948FA}" srcOrd="0" destOrd="0" parTransId="{EFE70F10-32CE-4B7F-945D-7F0A7660B01A}" sibTransId="{929F15BA-C415-43D6-A3C2-81FE106AE635}"/>
    <dgm:cxn modelId="{38473DB2-8987-4EC9-97C3-662BB8440429}" type="presOf" srcId="{61B3D756-2F87-4581-9A96-7233DD503208}" destId="{C0654A27-626B-4AD0-A09A-B3154EE26E3F}" srcOrd="0" destOrd="1" presId="urn:microsoft.com/office/officeart/2005/8/layout/radial2"/>
    <dgm:cxn modelId="{F594AED8-EBEA-481C-B905-CD38C3622D30}" srcId="{51A4F143-8AF7-4C55-A123-C43A5DD10CCD}" destId="{4BAB88AD-CECB-485D-BE9B-229867D32D1C}" srcOrd="1" destOrd="0" parTransId="{CA0697F3-7169-457C-96F5-C9BF69BA45A2}" sibTransId="{C7007D36-199F-4EFA-9AEF-0A53C19258F7}"/>
    <dgm:cxn modelId="{454A1E17-A6E4-4344-8E12-B460F3B14F82}" type="presOf" srcId="{2776B869-AFFF-4B20-8DA2-18798E392C4E}" destId="{1F1B097C-D024-4C5C-9E53-3BDAA647CD41}" srcOrd="0" destOrd="0" presId="urn:microsoft.com/office/officeart/2005/8/layout/radial2"/>
    <dgm:cxn modelId="{DAED6945-19B4-4E0B-9660-A0DD382D920C}" srcId="{51A4F143-8AF7-4C55-A123-C43A5DD10CCD}" destId="{3F4B7E67-E830-4995-ABF2-65E97A4D86CD}" srcOrd="0" destOrd="0" parTransId="{F568C561-16CE-469F-895C-8B316772AF5B}" sibTransId="{C3E4AD51-9615-4145-8010-EFE62464CED6}"/>
    <dgm:cxn modelId="{53A90A17-D3D6-4281-9C19-FAB316BEC086}" srcId="{C38AC540-416B-4296-8F0F-CFF78733CA4D}" destId="{090A07CC-D897-4699-9410-26EC21BE0903}" srcOrd="1" destOrd="0" parTransId="{2776B869-AFFF-4B20-8DA2-18798E392C4E}" sibTransId="{4A6E02F3-3396-4002-B3F8-AA6D1C329D0C}"/>
    <dgm:cxn modelId="{79D41B47-9363-4BA9-A771-34D1C972448F}" srcId="{686D8D5B-649F-49F8-8826-A95705B747B1}" destId="{B4AEB0C1-8A8D-4A7E-9E7F-533ED57F31FC}" srcOrd="1" destOrd="0" parTransId="{33DA8DEE-B3F9-49E9-9C2B-B548E8CBAAE6}" sibTransId="{4E86CC2D-35E4-4B5E-AA23-9A2D2D0484C4}"/>
    <dgm:cxn modelId="{5F18E4DF-8317-4FE1-8CFA-697F2F5E8433}" type="presOf" srcId="{4BAB88AD-CECB-485D-BE9B-229867D32D1C}" destId="{6929B9A7-DB93-4F3C-822B-B5C0769AFF1D}" srcOrd="0" destOrd="1" presId="urn:microsoft.com/office/officeart/2005/8/layout/radial2"/>
    <dgm:cxn modelId="{D4152E67-55CF-4C39-AC9A-2F697C229B1F}" type="presOf" srcId="{9FDDCB19-3394-43D4-8636-6100FF715F70}" destId="{C0654A27-626B-4AD0-A09A-B3154EE26E3F}" srcOrd="0" destOrd="0" presId="urn:microsoft.com/office/officeart/2005/8/layout/radial2"/>
    <dgm:cxn modelId="{41FE7373-AC58-4C4F-AB64-E164117B4152}" type="presOf" srcId="{C38AC540-416B-4296-8F0F-CFF78733CA4D}" destId="{259A8A8B-3984-42DD-8503-A61D5CE1D18A}" srcOrd="0" destOrd="0" presId="urn:microsoft.com/office/officeart/2005/8/layout/radial2"/>
    <dgm:cxn modelId="{4E21A2DA-E2B9-4662-ABE4-87752D79B454}" type="presOf" srcId="{B4AEB0C1-8A8D-4A7E-9E7F-533ED57F31FC}" destId="{BEE82C28-93EC-4E2E-8864-553447D165DC}" srcOrd="0" destOrd="1" presId="urn:microsoft.com/office/officeart/2005/8/layout/radial2"/>
    <dgm:cxn modelId="{1A8A2FBB-DEF6-469A-A1BE-9D857EB9EBF8}" type="presOf" srcId="{51A4F143-8AF7-4C55-A123-C43A5DD10CCD}" destId="{BC82C67B-F43F-4F66-B571-7EE83D5E41DC}" srcOrd="0" destOrd="0" presId="urn:microsoft.com/office/officeart/2005/8/layout/radial2"/>
    <dgm:cxn modelId="{1DA77CF2-F90A-4111-9BA7-5D413906A61F}" type="presOf" srcId="{60221567-A8EF-4D8D-B959-E0C444F1F527}" destId="{A634B16C-5FDA-4B90-A774-6670E64DD68A}" srcOrd="0" destOrd="0" presId="urn:microsoft.com/office/officeart/2005/8/layout/radial2"/>
    <dgm:cxn modelId="{F4026E4C-96C8-475F-BDF4-1F58985A9D38}" srcId="{090A07CC-D897-4699-9410-26EC21BE0903}" destId="{61B3D756-2F87-4581-9A96-7233DD503208}" srcOrd="1" destOrd="0" parTransId="{653DCFCB-C6B0-44D8-A49D-6A5EEDA914DF}" sibTransId="{3B4945AD-1768-44B9-B500-68293075DD80}"/>
    <dgm:cxn modelId="{E3BB41AE-681A-433C-A175-2B31FFCC8DED}" srcId="{090A07CC-D897-4699-9410-26EC21BE0903}" destId="{9FDDCB19-3394-43D4-8636-6100FF715F70}" srcOrd="0" destOrd="0" parTransId="{3537BDFC-FBEB-432B-B1AA-30F49C68AB8A}" sibTransId="{9A9D18DA-5B41-4E94-96F1-7995F10F1F5A}"/>
    <dgm:cxn modelId="{5A013721-10C4-4EE1-9920-EC4B2A3CD1C9}" type="presOf" srcId="{F881AE87-570F-4A94-8DEB-3F59FCC948FA}" destId="{BEE82C28-93EC-4E2E-8864-553447D165DC}" srcOrd="0" destOrd="0" presId="urn:microsoft.com/office/officeart/2005/8/layout/radial2"/>
    <dgm:cxn modelId="{5DB142E9-0D6E-47A3-8158-59FD33A1D8B2}" srcId="{C38AC540-416B-4296-8F0F-CFF78733CA4D}" destId="{686D8D5B-649F-49F8-8826-A95705B747B1}" srcOrd="0" destOrd="0" parTransId="{60221567-A8EF-4D8D-B959-E0C444F1F527}" sibTransId="{0829A5B3-087E-4C02-BC91-E5A563DC4828}"/>
    <dgm:cxn modelId="{2DA437F0-8C45-4525-9924-731909048C38}" type="presOf" srcId="{3F4B7E67-E830-4995-ABF2-65E97A4D86CD}" destId="{6929B9A7-DB93-4F3C-822B-B5C0769AFF1D}" srcOrd="0" destOrd="0" presId="urn:microsoft.com/office/officeart/2005/8/layout/radial2"/>
    <dgm:cxn modelId="{D455920B-AE9A-48B8-A47C-CB3DC9B5C78C}" srcId="{C38AC540-416B-4296-8F0F-CFF78733CA4D}" destId="{51A4F143-8AF7-4C55-A123-C43A5DD10CCD}" srcOrd="2" destOrd="0" parTransId="{23D7624A-F503-41BB-9A4E-ED139850865E}" sibTransId="{73CF10D0-0266-4728-B69B-905720B54E05}"/>
    <dgm:cxn modelId="{B7C7C9FB-4402-49B9-A905-8272908E7846}" type="presOf" srcId="{686D8D5B-649F-49F8-8826-A95705B747B1}" destId="{39DA7818-A226-443E-9BC0-EE8C0AC13AAA}" srcOrd="0" destOrd="0" presId="urn:microsoft.com/office/officeart/2005/8/layout/radial2"/>
    <dgm:cxn modelId="{FA7FAE06-5C7B-4010-8C17-6E447F8681E2}" type="presParOf" srcId="{259A8A8B-3984-42DD-8503-A61D5CE1D18A}" destId="{64420037-0D48-47F0-9E73-10D14934124D}" srcOrd="0" destOrd="0" presId="urn:microsoft.com/office/officeart/2005/8/layout/radial2"/>
    <dgm:cxn modelId="{D96D55CB-DAEF-4D38-B9CA-59EA36175773}" type="presParOf" srcId="{64420037-0D48-47F0-9E73-10D14934124D}" destId="{35B22775-9AD0-4BBE-94D7-DDF76DBE19E9}" srcOrd="0" destOrd="0" presId="urn:microsoft.com/office/officeart/2005/8/layout/radial2"/>
    <dgm:cxn modelId="{29B799D3-6D90-477D-8325-5AA19BF11293}" type="presParOf" srcId="{35B22775-9AD0-4BBE-94D7-DDF76DBE19E9}" destId="{3CAC57E2-5899-44FE-AD7C-AF9EA832BA7C}" srcOrd="0" destOrd="0" presId="urn:microsoft.com/office/officeart/2005/8/layout/radial2"/>
    <dgm:cxn modelId="{DBA20FC8-C95E-495A-81C7-5702407E5BC4}" type="presParOf" srcId="{35B22775-9AD0-4BBE-94D7-DDF76DBE19E9}" destId="{460C27A1-7EDA-4BBC-B9EF-83CFF3BC5859}" srcOrd="1" destOrd="0" presId="urn:microsoft.com/office/officeart/2005/8/layout/radial2"/>
    <dgm:cxn modelId="{FAF65AE8-F95F-4FBF-8DD2-AF2908FB9857}" type="presParOf" srcId="{64420037-0D48-47F0-9E73-10D14934124D}" destId="{A634B16C-5FDA-4B90-A774-6670E64DD68A}" srcOrd="1" destOrd="0" presId="urn:microsoft.com/office/officeart/2005/8/layout/radial2"/>
    <dgm:cxn modelId="{A50907E8-BB39-4BA6-99DB-1B13FBE43D2C}" type="presParOf" srcId="{64420037-0D48-47F0-9E73-10D14934124D}" destId="{2755D086-7595-4E9D-9C45-932CAE2F5B68}" srcOrd="2" destOrd="0" presId="urn:microsoft.com/office/officeart/2005/8/layout/radial2"/>
    <dgm:cxn modelId="{5815EE2C-FEA4-4E97-B073-A3663DB30F65}" type="presParOf" srcId="{2755D086-7595-4E9D-9C45-932CAE2F5B68}" destId="{39DA7818-A226-443E-9BC0-EE8C0AC13AAA}" srcOrd="0" destOrd="0" presId="urn:microsoft.com/office/officeart/2005/8/layout/radial2"/>
    <dgm:cxn modelId="{42ACA8B9-8618-4EEE-A889-B414EE135070}" type="presParOf" srcId="{2755D086-7595-4E9D-9C45-932CAE2F5B68}" destId="{BEE82C28-93EC-4E2E-8864-553447D165DC}" srcOrd="1" destOrd="0" presId="urn:microsoft.com/office/officeart/2005/8/layout/radial2"/>
    <dgm:cxn modelId="{B5B41636-56BD-407E-9DBE-2DB8033F80AE}" type="presParOf" srcId="{64420037-0D48-47F0-9E73-10D14934124D}" destId="{1F1B097C-D024-4C5C-9E53-3BDAA647CD41}" srcOrd="3" destOrd="0" presId="urn:microsoft.com/office/officeart/2005/8/layout/radial2"/>
    <dgm:cxn modelId="{7C3932B4-37D2-4FBC-A2B8-4AA20C0E5CDD}" type="presParOf" srcId="{64420037-0D48-47F0-9E73-10D14934124D}" destId="{306B38A2-745B-452A-A91F-7788A60B515D}" srcOrd="4" destOrd="0" presId="urn:microsoft.com/office/officeart/2005/8/layout/radial2"/>
    <dgm:cxn modelId="{7F90C65F-82FF-4322-B53A-88066575F348}" type="presParOf" srcId="{306B38A2-745B-452A-A91F-7788A60B515D}" destId="{CEE307B4-6C57-4AE4-AAAE-48C33BC3C910}" srcOrd="0" destOrd="0" presId="urn:microsoft.com/office/officeart/2005/8/layout/radial2"/>
    <dgm:cxn modelId="{25C8E17C-46D6-473B-85B3-8E6B9176AD99}" type="presParOf" srcId="{306B38A2-745B-452A-A91F-7788A60B515D}" destId="{C0654A27-626B-4AD0-A09A-B3154EE26E3F}" srcOrd="1" destOrd="0" presId="urn:microsoft.com/office/officeart/2005/8/layout/radial2"/>
    <dgm:cxn modelId="{F8F33C57-A77C-4B14-8E8B-A44E21BFEA75}" type="presParOf" srcId="{64420037-0D48-47F0-9E73-10D14934124D}" destId="{20F58E03-CEEA-4194-8B39-2AC4BD467A99}" srcOrd="5" destOrd="0" presId="urn:microsoft.com/office/officeart/2005/8/layout/radial2"/>
    <dgm:cxn modelId="{98B98A40-7518-4E5D-96C3-55906B8D53BB}" type="presParOf" srcId="{64420037-0D48-47F0-9E73-10D14934124D}" destId="{78E84415-6082-4EE1-AD07-A2A66ECCC586}" srcOrd="6" destOrd="0" presId="urn:microsoft.com/office/officeart/2005/8/layout/radial2"/>
    <dgm:cxn modelId="{91BEFE80-58B9-4111-AD10-5B4392976253}" type="presParOf" srcId="{78E84415-6082-4EE1-AD07-A2A66ECCC586}" destId="{BC82C67B-F43F-4F66-B571-7EE83D5E41DC}" srcOrd="0" destOrd="0" presId="urn:microsoft.com/office/officeart/2005/8/layout/radial2"/>
    <dgm:cxn modelId="{9C330603-37D9-48BA-8AFF-9E7C6FEBE1ED}" type="presParOf" srcId="{78E84415-6082-4EE1-AD07-A2A66ECCC586}" destId="{6929B9A7-DB93-4F3C-822B-B5C0769AFF1D}" srcOrd="1" destOrd="0" presId="urn:microsoft.com/office/officeart/2005/8/layout/radial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A0342CD-9707-4F20-BE10-D037CFC5B91A}" type="doc">
      <dgm:prSet loTypeId="urn:microsoft.com/office/officeart/2011/layout/TabList" loCatId="list" qsTypeId="urn:microsoft.com/office/officeart/2005/8/quickstyle/simple5" qsCatId="simple" csTypeId="urn:microsoft.com/office/officeart/2005/8/colors/accent1_4" csCatId="accent1" phldr="1"/>
      <dgm:spPr/>
      <dgm:t>
        <a:bodyPr/>
        <a:lstStyle/>
        <a:p>
          <a:endParaRPr lang="en-US"/>
        </a:p>
      </dgm:t>
    </dgm:pt>
    <dgm:pt modelId="{E2F91931-D8D5-479F-8BBD-A7E657860DD5}">
      <dgm:prSet phldrT="[Text]" custT="1"/>
      <dgm:spPr/>
      <dgm:t>
        <a:bodyPr/>
        <a:lstStyle/>
        <a:p>
          <a:r>
            <a:rPr lang="en-US" sz="1600" b="1" dirty="0">
              <a:latin typeface="Times New Roman" panose="02020603050405020304" pitchFamily="18" charset="0"/>
              <a:cs typeface="Times New Roman" panose="02020603050405020304" pitchFamily="18" charset="0"/>
            </a:rPr>
            <a:t>MOBILE V. LAPTOP / COMPUTER</a:t>
          </a:r>
        </a:p>
      </dgm:t>
    </dgm:pt>
    <dgm:pt modelId="{80DA98FB-C514-4D2B-94AB-C436562AE8A0}" type="parTrans" cxnId="{A880315F-FEDB-44E5-87D9-E146332C7F81}">
      <dgm:prSet/>
      <dgm:spPr/>
      <dgm:t>
        <a:bodyPr/>
        <a:lstStyle/>
        <a:p>
          <a:endParaRPr lang="en-US" sz="1600">
            <a:latin typeface="Times New Roman" panose="02020603050405020304" pitchFamily="18" charset="0"/>
            <a:cs typeface="Times New Roman" panose="02020603050405020304" pitchFamily="18" charset="0"/>
          </a:endParaRPr>
        </a:p>
      </dgm:t>
    </dgm:pt>
    <dgm:pt modelId="{A0F61A4A-C9CC-436F-A431-BB52F71C92C1}" type="sibTrans" cxnId="{A880315F-FEDB-44E5-87D9-E146332C7F81}">
      <dgm:prSet/>
      <dgm:spPr/>
      <dgm:t>
        <a:bodyPr/>
        <a:lstStyle/>
        <a:p>
          <a:endParaRPr lang="en-US" sz="1600">
            <a:latin typeface="Times New Roman" panose="02020603050405020304" pitchFamily="18" charset="0"/>
            <a:cs typeface="Times New Roman" panose="02020603050405020304" pitchFamily="18" charset="0"/>
          </a:endParaRPr>
        </a:p>
      </dgm:t>
    </dgm:pt>
    <dgm:pt modelId="{E986E251-9783-4E44-ACE1-5D928DB37705}">
      <dgm:prSet phldrT="[Text]" custT="1"/>
      <dgm:spPr/>
      <dgm:t>
        <a:bodyPr/>
        <a:lstStyle/>
        <a:p>
          <a:r>
            <a:rPr lang="en-US" sz="1600" b="1" dirty="0">
              <a:latin typeface="Times New Roman" panose="02020603050405020304" pitchFamily="18" charset="0"/>
              <a:cs typeface="Times New Roman" panose="02020603050405020304" pitchFamily="18" charset="0"/>
            </a:rPr>
            <a:t>The key difference in a smart phone </a:t>
          </a:r>
        </a:p>
      </dgm:t>
    </dgm:pt>
    <dgm:pt modelId="{56410DFF-D0E1-4DDA-9F34-7B8D9EB9CE2C}" type="parTrans" cxnId="{7BE91C1D-8AD0-4D91-92EE-9D2FA2F79311}">
      <dgm:prSet/>
      <dgm:spPr/>
      <dgm:t>
        <a:bodyPr/>
        <a:lstStyle/>
        <a:p>
          <a:endParaRPr lang="en-US" sz="1600">
            <a:latin typeface="Times New Roman" panose="02020603050405020304" pitchFamily="18" charset="0"/>
            <a:cs typeface="Times New Roman" panose="02020603050405020304" pitchFamily="18" charset="0"/>
          </a:endParaRPr>
        </a:p>
      </dgm:t>
    </dgm:pt>
    <dgm:pt modelId="{8594DBC5-0CF8-4442-AB52-2A0D53212EB5}" type="sibTrans" cxnId="{7BE91C1D-8AD0-4D91-92EE-9D2FA2F79311}">
      <dgm:prSet/>
      <dgm:spPr/>
      <dgm:t>
        <a:bodyPr/>
        <a:lstStyle/>
        <a:p>
          <a:endParaRPr lang="en-US" sz="1600">
            <a:latin typeface="Times New Roman" panose="02020603050405020304" pitchFamily="18" charset="0"/>
            <a:cs typeface="Times New Roman" panose="02020603050405020304" pitchFamily="18" charset="0"/>
          </a:endParaRPr>
        </a:p>
      </dgm:t>
    </dgm:pt>
    <dgm:pt modelId="{ED29E089-470D-4D06-9ABA-67AA4F21E5B1}">
      <dgm:prSet phldrT="[Text]" custT="1"/>
      <dgm:spPr/>
      <dgm:t>
        <a:bodyPr/>
        <a:lstStyle/>
        <a:p>
          <a:pPr algn="just"/>
          <a:r>
            <a:rPr lang="en-IN" sz="1600" dirty="0">
              <a:latin typeface="Times New Roman" panose="02020603050405020304" pitchFamily="18" charset="0"/>
              <a:cs typeface="Times New Roman" panose="02020603050405020304" pitchFamily="18" charset="0"/>
            </a:rPr>
            <a:t>Smartphones operate through inter working of operating system layers because layers depend on each other. </a:t>
          </a:r>
          <a:endParaRPr lang="en-US" sz="1600" dirty="0">
            <a:latin typeface="Times New Roman" panose="02020603050405020304" pitchFamily="18" charset="0"/>
            <a:cs typeface="Times New Roman" panose="02020603050405020304" pitchFamily="18" charset="0"/>
          </a:endParaRPr>
        </a:p>
      </dgm:t>
    </dgm:pt>
    <dgm:pt modelId="{F1ADBB1A-E7A7-41DE-801C-D083C3812B10}" type="parTrans" cxnId="{7235AB89-B74D-4000-B888-6E4C5A0D4B73}">
      <dgm:prSet/>
      <dgm:spPr/>
      <dgm:t>
        <a:bodyPr/>
        <a:lstStyle/>
        <a:p>
          <a:endParaRPr lang="en-US" sz="1600">
            <a:latin typeface="Times New Roman" panose="02020603050405020304" pitchFamily="18" charset="0"/>
            <a:cs typeface="Times New Roman" panose="02020603050405020304" pitchFamily="18" charset="0"/>
          </a:endParaRPr>
        </a:p>
      </dgm:t>
    </dgm:pt>
    <dgm:pt modelId="{2E28C0F1-EC4E-4E42-A46E-DE8445C6B942}" type="sibTrans" cxnId="{7235AB89-B74D-4000-B888-6E4C5A0D4B73}">
      <dgm:prSet/>
      <dgm:spPr/>
      <dgm:t>
        <a:bodyPr/>
        <a:lstStyle/>
        <a:p>
          <a:endParaRPr lang="en-US" sz="1600">
            <a:latin typeface="Times New Roman" panose="02020603050405020304" pitchFamily="18" charset="0"/>
            <a:cs typeface="Times New Roman" panose="02020603050405020304" pitchFamily="18" charset="0"/>
          </a:endParaRPr>
        </a:p>
      </dgm:t>
    </dgm:pt>
    <dgm:pt modelId="{7169D69F-26F4-4E1A-B73E-786B116E3E78}">
      <dgm:prSet phldrT="[Text]" custT="1"/>
      <dgm:spPr/>
      <dgm:t>
        <a:bodyPr/>
        <a:lstStyle/>
        <a:p>
          <a:r>
            <a:rPr lang="en-US" sz="1600" b="1" dirty="0">
              <a:latin typeface="Times New Roman" panose="02020603050405020304" pitchFamily="18" charset="0"/>
              <a:cs typeface="Times New Roman" panose="02020603050405020304" pitchFamily="18" charset="0"/>
            </a:rPr>
            <a:t>DATA TAMPERING</a:t>
          </a:r>
        </a:p>
      </dgm:t>
    </dgm:pt>
    <dgm:pt modelId="{2C2A8A4E-33F5-44F3-965F-EF6783C02350}" type="parTrans" cxnId="{5A268081-44B9-4111-8DB3-3A69E02DBBDF}">
      <dgm:prSet/>
      <dgm:spPr/>
      <dgm:t>
        <a:bodyPr/>
        <a:lstStyle/>
        <a:p>
          <a:endParaRPr lang="en-US" sz="1600">
            <a:latin typeface="Times New Roman" panose="02020603050405020304" pitchFamily="18" charset="0"/>
            <a:cs typeface="Times New Roman" panose="02020603050405020304" pitchFamily="18" charset="0"/>
          </a:endParaRPr>
        </a:p>
      </dgm:t>
    </dgm:pt>
    <dgm:pt modelId="{D90281A1-5D50-47C4-B23A-ABCF77EE114F}" type="sibTrans" cxnId="{5A268081-44B9-4111-8DB3-3A69E02DBBDF}">
      <dgm:prSet/>
      <dgm:spPr/>
      <dgm:t>
        <a:bodyPr/>
        <a:lstStyle/>
        <a:p>
          <a:endParaRPr lang="en-US" sz="1600">
            <a:latin typeface="Times New Roman" panose="02020603050405020304" pitchFamily="18" charset="0"/>
            <a:cs typeface="Times New Roman" panose="02020603050405020304" pitchFamily="18" charset="0"/>
          </a:endParaRPr>
        </a:p>
      </dgm:t>
    </dgm:pt>
    <dgm:pt modelId="{A1FB0A09-E09D-4891-8889-057B7E06CC1D}">
      <dgm:prSet phldrT="[Text]" custT="1"/>
      <dgm:spPr/>
      <dgm:t>
        <a:bodyPr/>
        <a:lstStyle/>
        <a:p>
          <a:r>
            <a:rPr lang="en-US" sz="1600" b="1" dirty="0">
              <a:latin typeface="Times New Roman" panose="02020603050405020304" pitchFamily="18" charset="0"/>
              <a:cs typeface="Times New Roman" panose="02020603050405020304" pitchFamily="18" charset="0"/>
            </a:rPr>
            <a:t>Innovative software &amp; differential handling </a:t>
          </a:r>
        </a:p>
      </dgm:t>
    </dgm:pt>
    <dgm:pt modelId="{BD5D489E-F853-467E-9389-126A51170390}" type="parTrans" cxnId="{DC40C682-26D6-43AF-ADA1-6E4793BDDC8D}">
      <dgm:prSet/>
      <dgm:spPr/>
      <dgm:t>
        <a:bodyPr/>
        <a:lstStyle/>
        <a:p>
          <a:endParaRPr lang="en-US" sz="1600">
            <a:latin typeface="Times New Roman" panose="02020603050405020304" pitchFamily="18" charset="0"/>
            <a:cs typeface="Times New Roman" panose="02020603050405020304" pitchFamily="18" charset="0"/>
          </a:endParaRPr>
        </a:p>
      </dgm:t>
    </dgm:pt>
    <dgm:pt modelId="{065BBBB3-1C55-40AA-AA8A-32D8A659D13D}" type="sibTrans" cxnId="{DC40C682-26D6-43AF-ADA1-6E4793BDDC8D}">
      <dgm:prSet/>
      <dgm:spPr/>
      <dgm:t>
        <a:bodyPr/>
        <a:lstStyle/>
        <a:p>
          <a:endParaRPr lang="en-US" sz="1600">
            <a:latin typeface="Times New Roman" panose="02020603050405020304" pitchFamily="18" charset="0"/>
            <a:cs typeface="Times New Roman" panose="02020603050405020304" pitchFamily="18" charset="0"/>
          </a:endParaRPr>
        </a:p>
      </dgm:t>
    </dgm:pt>
    <dgm:pt modelId="{A5C32BB2-C41F-435E-980E-E386C9676650}">
      <dgm:prSet phldrT="[Text]" custT="1"/>
      <dgm:spPr/>
      <dgm:t>
        <a:bodyPr/>
        <a:lstStyle/>
        <a:p>
          <a:r>
            <a:rPr lang="en-US" sz="1600" dirty="0">
              <a:latin typeface="Times New Roman" panose="02020603050405020304" pitchFamily="18" charset="0"/>
              <a:cs typeface="Times New Roman" panose="02020603050405020304" pitchFamily="18" charset="0"/>
            </a:rPr>
            <a:t>A smartphone in order to hide data can have a self destruction mode inbuilt through the SIM card that is retained and therefore can corrupt all data inside (e.g., use of </a:t>
          </a:r>
          <a:r>
            <a:rPr lang="en-US" sz="1600" dirty="0" err="1">
              <a:latin typeface="Times New Roman" panose="02020603050405020304" pitchFamily="18" charset="0"/>
              <a:cs typeface="Times New Roman" panose="02020603050405020304" pitchFamily="18" charset="0"/>
            </a:rPr>
            <a:t>Wickr</a:t>
          </a:r>
          <a:r>
            <a:rPr lang="en-US" sz="1600" dirty="0">
              <a:latin typeface="Times New Roman" panose="02020603050405020304" pitchFamily="18" charset="0"/>
              <a:cs typeface="Times New Roman" panose="02020603050405020304" pitchFamily="18" charset="0"/>
            </a:rPr>
            <a:t>)</a:t>
          </a:r>
        </a:p>
      </dgm:t>
    </dgm:pt>
    <dgm:pt modelId="{26380B80-A7B3-41D8-8018-CE2D0AA7635B}" type="parTrans" cxnId="{1523B185-14A9-4DE8-981B-9C41A1CEF822}">
      <dgm:prSet/>
      <dgm:spPr/>
      <dgm:t>
        <a:bodyPr/>
        <a:lstStyle/>
        <a:p>
          <a:endParaRPr lang="en-US" sz="1600">
            <a:latin typeface="Times New Roman" panose="02020603050405020304" pitchFamily="18" charset="0"/>
            <a:cs typeface="Times New Roman" panose="02020603050405020304" pitchFamily="18" charset="0"/>
          </a:endParaRPr>
        </a:p>
      </dgm:t>
    </dgm:pt>
    <dgm:pt modelId="{FAEC272A-6225-4D1F-8744-1C43DCE30350}" type="sibTrans" cxnId="{1523B185-14A9-4DE8-981B-9C41A1CEF822}">
      <dgm:prSet/>
      <dgm:spPr/>
      <dgm:t>
        <a:bodyPr/>
        <a:lstStyle/>
        <a:p>
          <a:endParaRPr lang="en-US" sz="1600">
            <a:latin typeface="Times New Roman" panose="02020603050405020304" pitchFamily="18" charset="0"/>
            <a:cs typeface="Times New Roman" panose="02020603050405020304" pitchFamily="18" charset="0"/>
          </a:endParaRPr>
        </a:p>
      </dgm:t>
    </dgm:pt>
    <dgm:pt modelId="{4EF1DE3A-6C13-4215-B57E-2ECBE6893731}">
      <dgm:prSet phldrT="[Text]" custT="1"/>
      <dgm:spPr/>
      <dgm:t>
        <a:bodyPr/>
        <a:lstStyle/>
        <a:p>
          <a:r>
            <a:rPr lang="en-US" sz="1600" b="1" dirty="0">
              <a:latin typeface="Times New Roman" panose="02020603050405020304" pitchFamily="18" charset="0"/>
              <a:cs typeface="Times New Roman" panose="02020603050405020304" pitchFamily="18" charset="0"/>
            </a:rPr>
            <a:t>BEYOND ISPs</a:t>
          </a:r>
        </a:p>
      </dgm:t>
    </dgm:pt>
    <dgm:pt modelId="{DB2959A2-EC14-476F-BF14-5A24D1167B44}" type="parTrans" cxnId="{4507F32D-8205-450E-9446-B5F4B879FC20}">
      <dgm:prSet/>
      <dgm:spPr/>
      <dgm:t>
        <a:bodyPr/>
        <a:lstStyle/>
        <a:p>
          <a:endParaRPr lang="en-US" sz="1600">
            <a:latin typeface="Times New Roman" panose="02020603050405020304" pitchFamily="18" charset="0"/>
            <a:cs typeface="Times New Roman" panose="02020603050405020304" pitchFamily="18" charset="0"/>
          </a:endParaRPr>
        </a:p>
      </dgm:t>
    </dgm:pt>
    <dgm:pt modelId="{1BF5C866-8AF8-4680-855D-5654286A74D4}" type="sibTrans" cxnId="{4507F32D-8205-450E-9446-B5F4B879FC20}">
      <dgm:prSet/>
      <dgm:spPr/>
      <dgm:t>
        <a:bodyPr/>
        <a:lstStyle/>
        <a:p>
          <a:endParaRPr lang="en-US" sz="1600">
            <a:latin typeface="Times New Roman" panose="02020603050405020304" pitchFamily="18" charset="0"/>
            <a:cs typeface="Times New Roman" panose="02020603050405020304" pitchFamily="18" charset="0"/>
          </a:endParaRPr>
        </a:p>
      </dgm:t>
    </dgm:pt>
    <dgm:pt modelId="{E2958528-410F-4B67-AEEB-352EFA753240}">
      <dgm:prSet phldrT="[Text]" custT="1"/>
      <dgm:spPr/>
      <dgm:t>
        <a:bodyPr/>
        <a:lstStyle/>
        <a:p>
          <a:r>
            <a:rPr lang="en-US" sz="1600" b="1" dirty="0">
              <a:latin typeface="Times New Roman" panose="02020603050405020304" pitchFamily="18" charset="0"/>
              <a:cs typeface="Times New Roman" panose="02020603050405020304" pitchFamily="18" charset="0"/>
            </a:rPr>
            <a:t>Use of remote devices for log in through Wi Fi and other sources</a:t>
          </a:r>
        </a:p>
      </dgm:t>
    </dgm:pt>
    <dgm:pt modelId="{6B9B0705-2E38-4BD6-B861-3FB2A2BC9265}" type="parTrans" cxnId="{373DB771-F024-490E-BAF8-37E8F1513BB9}">
      <dgm:prSet/>
      <dgm:spPr/>
      <dgm:t>
        <a:bodyPr/>
        <a:lstStyle/>
        <a:p>
          <a:endParaRPr lang="en-US" sz="1600">
            <a:latin typeface="Times New Roman" panose="02020603050405020304" pitchFamily="18" charset="0"/>
            <a:cs typeface="Times New Roman" panose="02020603050405020304" pitchFamily="18" charset="0"/>
          </a:endParaRPr>
        </a:p>
      </dgm:t>
    </dgm:pt>
    <dgm:pt modelId="{1326801A-A6C9-434B-935F-1712BAD04596}" type="sibTrans" cxnId="{373DB771-F024-490E-BAF8-37E8F1513BB9}">
      <dgm:prSet/>
      <dgm:spPr/>
      <dgm:t>
        <a:bodyPr/>
        <a:lstStyle/>
        <a:p>
          <a:endParaRPr lang="en-US" sz="1600">
            <a:latin typeface="Times New Roman" panose="02020603050405020304" pitchFamily="18" charset="0"/>
            <a:cs typeface="Times New Roman" panose="02020603050405020304" pitchFamily="18" charset="0"/>
          </a:endParaRPr>
        </a:p>
      </dgm:t>
    </dgm:pt>
    <dgm:pt modelId="{2E19A1DD-BE8A-4A92-8710-6B1E2A8F7FDC}">
      <dgm:prSet phldrT="[Text]" custT="1"/>
      <dgm:spPr/>
      <dgm:t>
        <a:bodyPr/>
        <a:lstStyle/>
        <a:p>
          <a:pPr algn="just"/>
          <a:r>
            <a:rPr lang="en-US" sz="1600" dirty="0">
              <a:latin typeface="Times New Roman" panose="02020603050405020304" pitchFamily="18" charset="0"/>
              <a:cs typeface="Times New Roman" panose="02020603050405020304" pitchFamily="18" charset="0"/>
            </a:rPr>
            <a:t>ISPs can only help trace when the </a:t>
          </a:r>
          <a:r>
            <a:rPr lang="en-IN" sz="1600" dirty="0">
              <a:latin typeface="Times New Roman" panose="02020603050405020304" pitchFamily="18" charset="0"/>
              <a:cs typeface="Times New Roman" panose="02020603050405020304" pitchFamily="18" charset="0"/>
            </a:rPr>
            <a:t>route was used to send messages / data.</a:t>
          </a:r>
          <a:endParaRPr lang="en-US" sz="1600" dirty="0">
            <a:latin typeface="Times New Roman" panose="02020603050405020304" pitchFamily="18" charset="0"/>
            <a:cs typeface="Times New Roman" panose="02020603050405020304" pitchFamily="18" charset="0"/>
          </a:endParaRPr>
        </a:p>
      </dgm:t>
    </dgm:pt>
    <dgm:pt modelId="{7E15C239-F3FC-4146-A764-62B294697CB1}" type="parTrans" cxnId="{67243449-A51A-49A7-B619-E0CACC729AA4}">
      <dgm:prSet/>
      <dgm:spPr/>
      <dgm:t>
        <a:bodyPr/>
        <a:lstStyle/>
        <a:p>
          <a:endParaRPr lang="en-US" sz="1600">
            <a:latin typeface="Times New Roman" panose="02020603050405020304" pitchFamily="18" charset="0"/>
            <a:cs typeface="Times New Roman" panose="02020603050405020304" pitchFamily="18" charset="0"/>
          </a:endParaRPr>
        </a:p>
      </dgm:t>
    </dgm:pt>
    <dgm:pt modelId="{659EDA0D-5780-4A82-8FCF-98BE2312D5B9}" type="sibTrans" cxnId="{67243449-A51A-49A7-B619-E0CACC729AA4}">
      <dgm:prSet/>
      <dgm:spPr/>
      <dgm:t>
        <a:bodyPr/>
        <a:lstStyle/>
        <a:p>
          <a:endParaRPr lang="en-US" sz="1600">
            <a:latin typeface="Times New Roman" panose="02020603050405020304" pitchFamily="18" charset="0"/>
            <a:cs typeface="Times New Roman" panose="02020603050405020304" pitchFamily="18" charset="0"/>
          </a:endParaRPr>
        </a:p>
      </dgm:t>
    </dgm:pt>
    <dgm:pt modelId="{25D9B442-50D4-4003-81CB-09250E0670D0}">
      <dgm:prSet phldrT="[Text]" custT="1"/>
      <dgm:spPr/>
      <dgm:t>
        <a:bodyPr/>
        <a:lstStyle/>
        <a:p>
          <a:pPr algn="just"/>
          <a:r>
            <a:rPr lang="en-IN" sz="1600" dirty="0">
              <a:latin typeface="Times New Roman" panose="02020603050405020304" pitchFamily="18" charset="0"/>
              <a:cs typeface="Times New Roman" panose="02020603050405020304" pitchFamily="18" charset="0"/>
            </a:rPr>
            <a:t>Applications written by third party developers can access specific OS layers and as a result tamper with the file system and erase digital evidence.</a:t>
          </a:r>
          <a:endParaRPr lang="en-US" sz="1600" dirty="0">
            <a:latin typeface="Times New Roman" panose="02020603050405020304" pitchFamily="18" charset="0"/>
            <a:cs typeface="Times New Roman" panose="02020603050405020304" pitchFamily="18" charset="0"/>
          </a:endParaRPr>
        </a:p>
      </dgm:t>
    </dgm:pt>
    <dgm:pt modelId="{DBF1E775-5C61-4575-9458-2FD389C2AE68}" type="parTrans" cxnId="{3258556B-D203-4D60-9F17-7642EC8A7416}">
      <dgm:prSet/>
      <dgm:spPr/>
      <dgm:t>
        <a:bodyPr/>
        <a:lstStyle/>
        <a:p>
          <a:endParaRPr lang="en-US"/>
        </a:p>
      </dgm:t>
    </dgm:pt>
    <dgm:pt modelId="{27AA731D-6F10-42BA-80F6-003D7F9804F4}" type="sibTrans" cxnId="{3258556B-D203-4D60-9F17-7642EC8A7416}">
      <dgm:prSet/>
      <dgm:spPr/>
      <dgm:t>
        <a:bodyPr/>
        <a:lstStyle/>
        <a:p>
          <a:endParaRPr lang="en-US"/>
        </a:p>
      </dgm:t>
    </dgm:pt>
    <dgm:pt modelId="{48429AE9-42E5-428E-A1D0-F214046DADD9}">
      <dgm:prSet phldrT="[Text]" custT="1"/>
      <dgm:spPr/>
      <dgm:t>
        <a:bodyPr/>
        <a:lstStyle/>
        <a:p>
          <a:pPr algn="just"/>
          <a:r>
            <a:rPr lang="en-IN" sz="1600" dirty="0">
              <a:latin typeface="Times New Roman" panose="02020603050405020304" pitchFamily="18" charset="0"/>
              <a:cs typeface="Times New Roman" panose="02020603050405020304" pitchFamily="18" charset="0"/>
            </a:rPr>
            <a:t>Other applications could deliberately delete important artefacts such as messages and logs to hide digital footprint of a crime taken place in a smartphone</a:t>
          </a:r>
          <a:endParaRPr lang="en-US" sz="1600" dirty="0">
            <a:latin typeface="Times New Roman" panose="02020603050405020304" pitchFamily="18" charset="0"/>
            <a:cs typeface="Times New Roman" panose="02020603050405020304" pitchFamily="18" charset="0"/>
          </a:endParaRPr>
        </a:p>
      </dgm:t>
    </dgm:pt>
    <dgm:pt modelId="{5C82E6F8-A4A4-4390-9D47-444927A27A4A}" type="parTrans" cxnId="{7F676F20-01B3-4814-96AB-9D5987BE703D}">
      <dgm:prSet/>
      <dgm:spPr/>
      <dgm:t>
        <a:bodyPr/>
        <a:lstStyle/>
        <a:p>
          <a:endParaRPr lang="en-US"/>
        </a:p>
      </dgm:t>
    </dgm:pt>
    <dgm:pt modelId="{88A2B723-45E9-4A5B-94A6-A3ECD7102696}" type="sibTrans" cxnId="{7F676F20-01B3-4814-96AB-9D5987BE703D}">
      <dgm:prSet/>
      <dgm:spPr/>
      <dgm:t>
        <a:bodyPr/>
        <a:lstStyle/>
        <a:p>
          <a:endParaRPr lang="en-US"/>
        </a:p>
      </dgm:t>
    </dgm:pt>
    <dgm:pt modelId="{C2F1977F-8697-4256-8FA1-3FB5B49DA7F2}">
      <dgm:prSet phldrT="[Text]" custT="1"/>
      <dgm:spPr/>
      <dgm:t>
        <a:bodyPr/>
        <a:lstStyle/>
        <a:p>
          <a:r>
            <a:rPr lang="en-US" sz="1600" dirty="0">
              <a:latin typeface="Times New Roman" panose="02020603050405020304" pitchFamily="18" charset="0"/>
              <a:cs typeface="Times New Roman" panose="02020603050405020304" pitchFamily="18" charset="0"/>
            </a:rPr>
            <a:t>A smart phone needs special handling by removal of SIM, battery </a:t>
          </a:r>
          <a:r>
            <a:rPr lang="en-US" sz="1600" dirty="0" err="1">
              <a:latin typeface="Times New Roman" panose="02020603050405020304" pitchFamily="18" charset="0"/>
              <a:cs typeface="Times New Roman" panose="02020603050405020304" pitchFamily="18" charset="0"/>
            </a:rPr>
            <a:t>etc</a:t>
          </a:r>
          <a:r>
            <a:rPr lang="en-US" sz="1600" dirty="0">
              <a:latin typeface="Times New Roman" panose="02020603050405020304" pitchFamily="18" charset="0"/>
              <a:cs typeface="Times New Roman" panose="02020603050405020304" pitchFamily="18" charset="0"/>
            </a:rPr>
            <a:t>, and analysis in a dedicated space. </a:t>
          </a:r>
        </a:p>
      </dgm:t>
    </dgm:pt>
    <dgm:pt modelId="{AA2C7468-7ADD-4974-95E6-F6C0E33B28F7}" type="parTrans" cxnId="{F3D24F4B-6E1E-48D8-9E3B-F869DEEE2796}">
      <dgm:prSet/>
      <dgm:spPr/>
      <dgm:t>
        <a:bodyPr/>
        <a:lstStyle/>
        <a:p>
          <a:endParaRPr lang="en-US"/>
        </a:p>
      </dgm:t>
    </dgm:pt>
    <dgm:pt modelId="{920D43D5-B3DA-4F9A-9BA3-37D272FEB142}" type="sibTrans" cxnId="{F3D24F4B-6E1E-48D8-9E3B-F869DEEE2796}">
      <dgm:prSet/>
      <dgm:spPr/>
      <dgm:t>
        <a:bodyPr/>
        <a:lstStyle/>
        <a:p>
          <a:endParaRPr lang="en-US"/>
        </a:p>
      </dgm:t>
    </dgm:pt>
    <dgm:pt modelId="{3553B7E5-A7FA-4E60-B56D-D533B7BD68B0}">
      <dgm:prSet phldrT="[Text]" custT="1"/>
      <dgm:spPr/>
      <dgm:t>
        <a:bodyPr/>
        <a:lstStyle/>
        <a:p>
          <a:pPr algn="just"/>
          <a:r>
            <a:rPr lang="en-IN" sz="1600" dirty="0">
              <a:latin typeface="Times New Roman" panose="02020603050405020304" pitchFamily="18" charset="0"/>
              <a:cs typeface="Times New Roman" panose="02020603050405020304" pitchFamily="18" charset="0"/>
            </a:rPr>
            <a:t>In case the SIM was removed and the attacker used Wi Fi network (unsecured) or used a stolen phone where the earlier messaging platform was not deactivated, then it cannot be traced just through ISP. It needs dedicated testing devices like Oxygen Forensics and UFED Physical Analyser.</a:t>
          </a:r>
          <a:r>
            <a:rPr lang="en-US" sz="1600" dirty="0">
              <a:latin typeface="Times New Roman" panose="02020603050405020304" pitchFamily="18" charset="0"/>
              <a:cs typeface="Times New Roman" panose="02020603050405020304" pitchFamily="18" charset="0"/>
            </a:rPr>
            <a:t> </a:t>
          </a:r>
        </a:p>
      </dgm:t>
    </dgm:pt>
    <dgm:pt modelId="{1C02A6B7-6D97-40F4-A9B9-49072C577815}" type="parTrans" cxnId="{A7B80F81-F0EE-423A-9996-626B338ABB6C}">
      <dgm:prSet/>
      <dgm:spPr/>
      <dgm:t>
        <a:bodyPr/>
        <a:lstStyle/>
        <a:p>
          <a:endParaRPr lang="en-IN"/>
        </a:p>
      </dgm:t>
    </dgm:pt>
    <dgm:pt modelId="{5BF21B00-CE36-4E2C-8115-D2C918842270}" type="sibTrans" cxnId="{A7B80F81-F0EE-423A-9996-626B338ABB6C}">
      <dgm:prSet/>
      <dgm:spPr/>
      <dgm:t>
        <a:bodyPr/>
        <a:lstStyle/>
        <a:p>
          <a:endParaRPr lang="en-IN"/>
        </a:p>
      </dgm:t>
    </dgm:pt>
    <dgm:pt modelId="{800F3B32-D2DD-463F-8771-989F0AC1116A}" type="pres">
      <dgm:prSet presAssocID="{EA0342CD-9707-4F20-BE10-D037CFC5B91A}" presName="Name0" presStyleCnt="0">
        <dgm:presLayoutVars>
          <dgm:chMax/>
          <dgm:chPref val="3"/>
          <dgm:dir/>
          <dgm:animOne val="branch"/>
          <dgm:animLvl val="lvl"/>
        </dgm:presLayoutVars>
      </dgm:prSet>
      <dgm:spPr/>
      <dgm:t>
        <a:bodyPr/>
        <a:lstStyle/>
        <a:p>
          <a:endParaRPr lang="en-US"/>
        </a:p>
      </dgm:t>
    </dgm:pt>
    <dgm:pt modelId="{7A39910E-855A-4439-8806-66F34D8A12C8}" type="pres">
      <dgm:prSet presAssocID="{E2F91931-D8D5-479F-8BBD-A7E657860DD5}" presName="composite" presStyleCnt="0"/>
      <dgm:spPr/>
    </dgm:pt>
    <dgm:pt modelId="{82BE021A-F79F-4399-AFB4-D56F928472B4}" type="pres">
      <dgm:prSet presAssocID="{E2F91931-D8D5-479F-8BBD-A7E657860DD5}" presName="FirstChild" presStyleLbl="revTx" presStyleIdx="0" presStyleCnt="6">
        <dgm:presLayoutVars>
          <dgm:chMax val="0"/>
          <dgm:chPref val="0"/>
          <dgm:bulletEnabled val="1"/>
        </dgm:presLayoutVars>
      </dgm:prSet>
      <dgm:spPr/>
      <dgm:t>
        <a:bodyPr/>
        <a:lstStyle/>
        <a:p>
          <a:endParaRPr lang="en-US"/>
        </a:p>
      </dgm:t>
    </dgm:pt>
    <dgm:pt modelId="{6746101D-E121-46C4-9F4A-3D4E5F5FE65A}" type="pres">
      <dgm:prSet presAssocID="{E2F91931-D8D5-479F-8BBD-A7E657860DD5}" presName="Parent" presStyleLbl="alignNode1" presStyleIdx="0" presStyleCnt="3">
        <dgm:presLayoutVars>
          <dgm:chMax val="3"/>
          <dgm:chPref val="3"/>
          <dgm:bulletEnabled val="1"/>
        </dgm:presLayoutVars>
      </dgm:prSet>
      <dgm:spPr/>
      <dgm:t>
        <a:bodyPr/>
        <a:lstStyle/>
        <a:p>
          <a:endParaRPr lang="en-US"/>
        </a:p>
      </dgm:t>
    </dgm:pt>
    <dgm:pt modelId="{02B2A05B-0BBA-4E4A-A979-14B0DE921582}" type="pres">
      <dgm:prSet presAssocID="{E2F91931-D8D5-479F-8BBD-A7E657860DD5}" presName="Accent" presStyleLbl="parChTrans1D1" presStyleIdx="0" presStyleCnt="3"/>
      <dgm:spPr/>
    </dgm:pt>
    <dgm:pt modelId="{97F281F5-D398-4110-A729-63ECBC45B955}" type="pres">
      <dgm:prSet presAssocID="{E2F91931-D8D5-479F-8BBD-A7E657860DD5}" presName="Child" presStyleLbl="revTx" presStyleIdx="1" presStyleCnt="6" custScaleY="125651">
        <dgm:presLayoutVars>
          <dgm:chMax val="0"/>
          <dgm:chPref val="0"/>
          <dgm:bulletEnabled val="1"/>
        </dgm:presLayoutVars>
      </dgm:prSet>
      <dgm:spPr/>
      <dgm:t>
        <a:bodyPr/>
        <a:lstStyle/>
        <a:p>
          <a:endParaRPr lang="en-US"/>
        </a:p>
      </dgm:t>
    </dgm:pt>
    <dgm:pt modelId="{7C78283E-E3E1-4EBF-BC14-8974F194FCB5}" type="pres">
      <dgm:prSet presAssocID="{A0F61A4A-C9CC-436F-A431-BB52F71C92C1}" presName="sibTrans" presStyleCnt="0"/>
      <dgm:spPr/>
    </dgm:pt>
    <dgm:pt modelId="{E9A5C0F0-830E-4712-A7C4-C365B532D83F}" type="pres">
      <dgm:prSet presAssocID="{7169D69F-26F4-4E1A-B73E-786B116E3E78}" presName="composite" presStyleCnt="0"/>
      <dgm:spPr/>
    </dgm:pt>
    <dgm:pt modelId="{B69CB819-604C-4C55-B707-C9D5EB3FF0B0}" type="pres">
      <dgm:prSet presAssocID="{7169D69F-26F4-4E1A-B73E-786B116E3E78}" presName="FirstChild" presStyleLbl="revTx" presStyleIdx="2" presStyleCnt="6">
        <dgm:presLayoutVars>
          <dgm:chMax val="0"/>
          <dgm:chPref val="0"/>
          <dgm:bulletEnabled val="1"/>
        </dgm:presLayoutVars>
      </dgm:prSet>
      <dgm:spPr/>
      <dgm:t>
        <a:bodyPr/>
        <a:lstStyle/>
        <a:p>
          <a:endParaRPr lang="en-US"/>
        </a:p>
      </dgm:t>
    </dgm:pt>
    <dgm:pt modelId="{BE80ED40-EDA9-4543-AD03-4902956BC41A}" type="pres">
      <dgm:prSet presAssocID="{7169D69F-26F4-4E1A-B73E-786B116E3E78}" presName="Parent" presStyleLbl="alignNode1" presStyleIdx="1" presStyleCnt="3">
        <dgm:presLayoutVars>
          <dgm:chMax val="3"/>
          <dgm:chPref val="3"/>
          <dgm:bulletEnabled val="1"/>
        </dgm:presLayoutVars>
      </dgm:prSet>
      <dgm:spPr/>
      <dgm:t>
        <a:bodyPr/>
        <a:lstStyle/>
        <a:p>
          <a:endParaRPr lang="en-US"/>
        </a:p>
      </dgm:t>
    </dgm:pt>
    <dgm:pt modelId="{298329A7-69AE-4533-8EF5-284DB42DE112}" type="pres">
      <dgm:prSet presAssocID="{7169D69F-26F4-4E1A-B73E-786B116E3E78}" presName="Accent" presStyleLbl="parChTrans1D1" presStyleIdx="1" presStyleCnt="3"/>
      <dgm:spPr/>
    </dgm:pt>
    <dgm:pt modelId="{FF34087F-7779-416B-BCFD-468B07E5CDAE}" type="pres">
      <dgm:prSet presAssocID="{7169D69F-26F4-4E1A-B73E-786B116E3E78}" presName="Child" presStyleLbl="revTx" presStyleIdx="3" presStyleCnt="6">
        <dgm:presLayoutVars>
          <dgm:chMax val="0"/>
          <dgm:chPref val="0"/>
          <dgm:bulletEnabled val="1"/>
        </dgm:presLayoutVars>
      </dgm:prSet>
      <dgm:spPr/>
      <dgm:t>
        <a:bodyPr/>
        <a:lstStyle/>
        <a:p>
          <a:endParaRPr lang="en-US"/>
        </a:p>
      </dgm:t>
    </dgm:pt>
    <dgm:pt modelId="{EC26AE72-E1BA-4D61-B5F5-907C150373E7}" type="pres">
      <dgm:prSet presAssocID="{D90281A1-5D50-47C4-B23A-ABCF77EE114F}" presName="sibTrans" presStyleCnt="0"/>
      <dgm:spPr/>
    </dgm:pt>
    <dgm:pt modelId="{A9DA9DA2-CB42-494F-981D-13CD792759D5}" type="pres">
      <dgm:prSet presAssocID="{4EF1DE3A-6C13-4215-B57E-2ECBE6893731}" presName="composite" presStyleCnt="0"/>
      <dgm:spPr/>
    </dgm:pt>
    <dgm:pt modelId="{E7851C0F-775D-4879-A263-8EFA04D7A2EA}" type="pres">
      <dgm:prSet presAssocID="{4EF1DE3A-6C13-4215-B57E-2ECBE6893731}" presName="FirstChild" presStyleLbl="revTx" presStyleIdx="4" presStyleCnt="6">
        <dgm:presLayoutVars>
          <dgm:chMax val="0"/>
          <dgm:chPref val="0"/>
          <dgm:bulletEnabled val="1"/>
        </dgm:presLayoutVars>
      </dgm:prSet>
      <dgm:spPr/>
      <dgm:t>
        <a:bodyPr/>
        <a:lstStyle/>
        <a:p>
          <a:endParaRPr lang="en-US"/>
        </a:p>
      </dgm:t>
    </dgm:pt>
    <dgm:pt modelId="{A2628F6B-9573-404F-8358-0E27C6C2153A}" type="pres">
      <dgm:prSet presAssocID="{4EF1DE3A-6C13-4215-B57E-2ECBE6893731}" presName="Parent" presStyleLbl="alignNode1" presStyleIdx="2" presStyleCnt="3">
        <dgm:presLayoutVars>
          <dgm:chMax val="3"/>
          <dgm:chPref val="3"/>
          <dgm:bulletEnabled val="1"/>
        </dgm:presLayoutVars>
      </dgm:prSet>
      <dgm:spPr/>
      <dgm:t>
        <a:bodyPr/>
        <a:lstStyle/>
        <a:p>
          <a:endParaRPr lang="en-US"/>
        </a:p>
      </dgm:t>
    </dgm:pt>
    <dgm:pt modelId="{A044CDA2-EE0C-43C9-A192-EC905DF3FCB3}" type="pres">
      <dgm:prSet presAssocID="{4EF1DE3A-6C13-4215-B57E-2ECBE6893731}" presName="Accent" presStyleLbl="parChTrans1D1" presStyleIdx="2" presStyleCnt="3"/>
      <dgm:spPr/>
    </dgm:pt>
    <dgm:pt modelId="{3574A5F5-58D1-4731-A01C-6B889C0B2BBA}" type="pres">
      <dgm:prSet presAssocID="{4EF1DE3A-6C13-4215-B57E-2ECBE6893731}" presName="Child" presStyleLbl="revTx" presStyleIdx="5" presStyleCnt="6">
        <dgm:presLayoutVars>
          <dgm:chMax val="0"/>
          <dgm:chPref val="0"/>
          <dgm:bulletEnabled val="1"/>
        </dgm:presLayoutVars>
      </dgm:prSet>
      <dgm:spPr/>
      <dgm:t>
        <a:bodyPr/>
        <a:lstStyle/>
        <a:p>
          <a:endParaRPr lang="en-US"/>
        </a:p>
      </dgm:t>
    </dgm:pt>
  </dgm:ptLst>
  <dgm:cxnLst>
    <dgm:cxn modelId="{133FB722-6F90-4089-ACC1-1877E13B0DD9}" type="presOf" srcId="{2E19A1DD-BE8A-4A92-8710-6B1E2A8F7FDC}" destId="{3574A5F5-58D1-4731-A01C-6B889C0B2BBA}" srcOrd="0" destOrd="0" presId="urn:microsoft.com/office/officeart/2011/layout/TabList"/>
    <dgm:cxn modelId="{1523B185-14A9-4DE8-981B-9C41A1CEF822}" srcId="{7169D69F-26F4-4E1A-B73E-786B116E3E78}" destId="{A5C32BB2-C41F-435E-980E-E386C9676650}" srcOrd="1" destOrd="0" parTransId="{26380B80-A7B3-41D8-8018-CE2D0AA7635B}" sibTransId="{FAEC272A-6225-4D1F-8744-1C43DCE30350}"/>
    <dgm:cxn modelId="{67243449-A51A-49A7-B619-E0CACC729AA4}" srcId="{4EF1DE3A-6C13-4215-B57E-2ECBE6893731}" destId="{2E19A1DD-BE8A-4A92-8710-6B1E2A8F7FDC}" srcOrd="1" destOrd="0" parTransId="{7E15C239-F3FC-4146-A764-62B294697CB1}" sibTransId="{659EDA0D-5780-4A82-8FCF-98BE2312D5B9}"/>
    <dgm:cxn modelId="{3DB7EE94-3567-45D8-B5BB-47880B9DCC44}" type="presOf" srcId="{A5C32BB2-C41F-435E-980E-E386C9676650}" destId="{FF34087F-7779-416B-BCFD-468B07E5CDAE}" srcOrd="0" destOrd="0" presId="urn:microsoft.com/office/officeart/2011/layout/TabList"/>
    <dgm:cxn modelId="{8E5B587A-9DB2-4C11-A2D8-D54D974A5C76}" type="presOf" srcId="{A1FB0A09-E09D-4891-8889-057B7E06CC1D}" destId="{B69CB819-604C-4C55-B707-C9D5EB3FF0B0}" srcOrd="0" destOrd="0" presId="urn:microsoft.com/office/officeart/2011/layout/TabList"/>
    <dgm:cxn modelId="{373DB771-F024-490E-BAF8-37E8F1513BB9}" srcId="{4EF1DE3A-6C13-4215-B57E-2ECBE6893731}" destId="{E2958528-410F-4B67-AEEB-352EFA753240}" srcOrd="0" destOrd="0" parTransId="{6B9B0705-2E38-4BD6-B861-3FB2A2BC9265}" sibTransId="{1326801A-A6C9-434B-935F-1712BAD04596}"/>
    <dgm:cxn modelId="{AF33CAB9-5527-4C7B-876E-CA87B2CF495B}" type="presOf" srcId="{E986E251-9783-4E44-ACE1-5D928DB37705}" destId="{82BE021A-F79F-4399-AFB4-D56F928472B4}" srcOrd="0" destOrd="0" presId="urn:microsoft.com/office/officeart/2011/layout/TabList"/>
    <dgm:cxn modelId="{031509ED-88DA-4E80-8434-5CC3DC6E9FB6}" type="presOf" srcId="{7169D69F-26F4-4E1A-B73E-786B116E3E78}" destId="{BE80ED40-EDA9-4543-AD03-4902956BC41A}" srcOrd="0" destOrd="0" presId="urn:microsoft.com/office/officeart/2011/layout/TabList"/>
    <dgm:cxn modelId="{7235AB89-B74D-4000-B888-6E4C5A0D4B73}" srcId="{E2F91931-D8D5-479F-8BBD-A7E657860DD5}" destId="{ED29E089-470D-4D06-9ABA-67AA4F21E5B1}" srcOrd="1" destOrd="0" parTransId="{F1ADBB1A-E7A7-41DE-801C-D083C3812B10}" sibTransId="{2E28C0F1-EC4E-4E42-A46E-DE8445C6B942}"/>
    <dgm:cxn modelId="{49CF93DF-E4F1-40CB-B0A7-821B2D04F01A}" type="presOf" srcId="{ED29E089-470D-4D06-9ABA-67AA4F21E5B1}" destId="{97F281F5-D398-4110-A729-63ECBC45B955}" srcOrd="0" destOrd="0" presId="urn:microsoft.com/office/officeart/2011/layout/TabList"/>
    <dgm:cxn modelId="{8E6A9A16-6DBE-4B92-86EE-A4623F6F817F}" type="presOf" srcId="{E2958528-410F-4B67-AEEB-352EFA753240}" destId="{E7851C0F-775D-4879-A263-8EFA04D7A2EA}" srcOrd="0" destOrd="0" presId="urn:microsoft.com/office/officeart/2011/layout/TabList"/>
    <dgm:cxn modelId="{81A1D547-36BB-41AC-8F5F-D5DF035AF30C}" type="presOf" srcId="{C2F1977F-8697-4256-8FA1-3FB5B49DA7F2}" destId="{FF34087F-7779-416B-BCFD-468B07E5CDAE}" srcOrd="0" destOrd="1" presId="urn:microsoft.com/office/officeart/2011/layout/TabList"/>
    <dgm:cxn modelId="{5562F524-AF97-4E13-B54C-7E4FC9FB2862}" type="presOf" srcId="{E2F91931-D8D5-479F-8BBD-A7E657860DD5}" destId="{6746101D-E121-46C4-9F4A-3D4E5F5FE65A}" srcOrd="0" destOrd="0" presId="urn:microsoft.com/office/officeart/2011/layout/TabList"/>
    <dgm:cxn modelId="{4507F32D-8205-450E-9446-B5F4B879FC20}" srcId="{EA0342CD-9707-4F20-BE10-D037CFC5B91A}" destId="{4EF1DE3A-6C13-4215-B57E-2ECBE6893731}" srcOrd="2" destOrd="0" parTransId="{DB2959A2-EC14-476F-BF14-5A24D1167B44}" sibTransId="{1BF5C866-8AF8-4680-855D-5654286A74D4}"/>
    <dgm:cxn modelId="{5A268081-44B9-4111-8DB3-3A69E02DBBDF}" srcId="{EA0342CD-9707-4F20-BE10-D037CFC5B91A}" destId="{7169D69F-26F4-4E1A-B73E-786B116E3E78}" srcOrd="1" destOrd="0" parTransId="{2C2A8A4E-33F5-44F3-965F-EF6783C02350}" sibTransId="{D90281A1-5D50-47C4-B23A-ABCF77EE114F}"/>
    <dgm:cxn modelId="{7BE91C1D-8AD0-4D91-92EE-9D2FA2F79311}" srcId="{E2F91931-D8D5-479F-8BBD-A7E657860DD5}" destId="{E986E251-9783-4E44-ACE1-5D928DB37705}" srcOrd="0" destOrd="0" parTransId="{56410DFF-D0E1-4DDA-9F34-7B8D9EB9CE2C}" sibTransId="{8594DBC5-0CF8-4442-AB52-2A0D53212EB5}"/>
    <dgm:cxn modelId="{A880315F-FEDB-44E5-87D9-E146332C7F81}" srcId="{EA0342CD-9707-4F20-BE10-D037CFC5B91A}" destId="{E2F91931-D8D5-479F-8BBD-A7E657860DD5}" srcOrd="0" destOrd="0" parTransId="{80DA98FB-C514-4D2B-94AB-C436562AE8A0}" sibTransId="{A0F61A4A-C9CC-436F-A431-BB52F71C92C1}"/>
    <dgm:cxn modelId="{8B902DA0-F392-48A0-9738-DF4DBB6F0EEF}" type="presOf" srcId="{4EF1DE3A-6C13-4215-B57E-2ECBE6893731}" destId="{A2628F6B-9573-404F-8358-0E27C6C2153A}" srcOrd="0" destOrd="0" presId="urn:microsoft.com/office/officeart/2011/layout/TabList"/>
    <dgm:cxn modelId="{DC40C682-26D6-43AF-ADA1-6E4793BDDC8D}" srcId="{7169D69F-26F4-4E1A-B73E-786B116E3E78}" destId="{A1FB0A09-E09D-4891-8889-057B7E06CC1D}" srcOrd="0" destOrd="0" parTransId="{BD5D489E-F853-467E-9389-126A51170390}" sibTransId="{065BBBB3-1C55-40AA-AA8A-32D8A659D13D}"/>
    <dgm:cxn modelId="{F8E5BD78-254D-4541-B6F2-84EFFDFF39E7}" type="presOf" srcId="{3553B7E5-A7FA-4E60-B56D-D533B7BD68B0}" destId="{3574A5F5-58D1-4731-A01C-6B889C0B2BBA}" srcOrd="0" destOrd="1" presId="urn:microsoft.com/office/officeart/2011/layout/TabList"/>
    <dgm:cxn modelId="{F4EA5A7B-ED3F-4F46-918E-B6F2BF51DFBD}" type="presOf" srcId="{48429AE9-42E5-428E-A1D0-F214046DADD9}" destId="{97F281F5-D398-4110-A729-63ECBC45B955}" srcOrd="0" destOrd="2" presId="urn:microsoft.com/office/officeart/2011/layout/TabList"/>
    <dgm:cxn modelId="{A7B80F81-F0EE-423A-9996-626B338ABB6C}" srcId="{4EF1DE3A-6C13-4215-B57E-2ECBE6893731}" destId="{3553B7E5-A7FA-4E60-B56D-D533B7BD68B0}" srcOrd="2" destOrd="0" parTransId="{1C02A6B7-6D97-40F4-A9B9-49072C577815}" sibTransId="{5BF21B00-CE36-4E2C-8115-D2C918842270}"/>
    <dgm:cxn modelId="{F20CABE8-613E-4D10-9884-5F2CA1F44F16}" type="presOf" srcId="{25D9B442-50D4-4003-81CB-09250E0670D0}" destId="{97F281F5-D398-4110-A729-63ECBC45B955}" srcOrd="0" destOrd="1" presId="urn:microsoft.com/office/officeart/2011/layout/TabList"/>
    <dgm:cxn modelId="{7F676F20-01B3-4814-96AB-9D5987BE703D}" srcId="{E2F91931-D8D5-479F-8BBD-A7E657860DD5}" destId="{48429AE9-42E5-428E-A1D0-F214046DADD9}" srcOrd="3" destOrd="0" parTransId="{5C82E6F8-A4A4-4390-9D47-444927A27A4A}" sibTransId="{88A2B723-45E9-4A5B-94A6-A3ECD7102696}"/>
    <dgm:cxn modelId="{3258556B-D203-4D60-9F17-7642EC8A7416}" srcId="{E2F91931-D8D5-479F-8BBD-A7E657860DD5}" destId="{25D9B442-50D4-4003-81CB-09250E0670D0}" srcOrd="2" destOrd="0" parTransId="{DBF1E775-5C61-4575-9458-2FD389C2AE68}" sibTransId="{27AA731D-6F10-42BA-80F6-003D7F9804F4}"/>
    <dgm:cxn modelId="{F3D24F4B-6E1E-48D8-9E3B-F869DEEE2796}" srcId="{7169D69F-26F4-4E1A-B73E-786B116E3E78}" destId="{C2F1977F-8697-4256-8FA1-3FB5B49DA7F2}" srcOrd="2" destOrd="0" parTransId="{AA2C7468-7ADD-4974-95E6-F6C0E33B28F7}" sibTransId="{920D43D5-B3DA-4F9A-9BA3-37D272FEB142}"/>
    <dgm:cxn modelId="{C4C9D405-6045-4BD7-84A3-B0782C58F9C9}" type="presOf" srcId="{EA0342CD-9707-4F20-BE10-D037CFC5B91A}" destId="{800F3B32-D2DD-463F-8771-989F0AC1116A}" srcOrd="0" destOrd="0" presId="urn:microsoft.com/office/officeart/2011/layout/TabList"/>
    <dgm:cxn modelId="{C4A32693-753E-4B55-97D1-59AF12AC2DC9}" type="presParOf" srcId="{800F3B32-D2DD-463F-8771-989F0AC1116A}" destId="{7A39910E-855A-4439-8806-66F34D8A12C8}" srcOrd="0" destOrd="0" presId="urn:microsoft.com/office/officeart/2011/layout/TabList"/>
    <dgm:cxn modelId="{E54F8878-6802-44CC-9022-461DFAA17DE6}" type="presParOf" srcId="{7A39910E-855A-4439-8806-66F34D8A12C8}" destId="{82BE021A-F79F-4399-AFB4-D56F928472B4}" srcOrd="0" destOrd="0" presId="urn:microsoft.com/office/officeart/2011/layout/TabList"/>
    <dgm:cxn modelId="{D64BFEF2-C81F-4356-9C9D-200F28B7F50F}" type="presParOf" srcId="{7A39910E-855A-4439-8806-66F34D8A12C8}" destId="{6746101D-E121-46C4-9F4A-3D4E5F5FE65A}" srcOrd="1" destOrd="0" presId="urn:microsoft.com/office/officeart/2011/layout/TabList"/>
    <dgm:cxn modelId="{85835982-A124-4D26-86DD-BCE833737EC4}" type="presParOf" srcId="{7A39910E-855A-4439-8806-66F34D8A12C8}" destId="{02B2A05B-0BBA-4E4A-A979-14B0DE921582}" srcOrd="2" destOrd="0" presId="urn:microsoft.com/office/officeart/2011/layout/TabList"/>
    <dgm:cxn modelId="{970A5BFE-C1B0-48CA-851D-03860099752B}" type="presParOf" srcId="{800F3B32-D2DD-463F-8771-989F0AC1116A}" destId="{97F281F5-D398-4110-A729-63ECBC45B955}" srcOrd="1" destOrd="0" presId="urn:microsoft.com/office/officeart/2011/layout/TabList"/>
    <dgm:cxn modelId="{8C6BD556-C071-4961-BAE0-B3745FF38196}" type="presParOf" srcId="{800F3B32-D2DD-463F-8771-989F0AC1116A}" destId="{7C78283E-E3E1-4EBF-BC14-8974F194FCB5}" srcOrd="2" destOrd="0" presId="urn:microsoft.com/office/officeart/2011/layout/TabList"/>
    <dgm:cxn modelId="{4B20A0FC-7CD4-45A0-8DB2-8B8E5E4F02B3}" type="presParOf" srcId="{800F3B32-D2DD-463F-8771-989F0AC1116A}" destId="{E9A5C0F0-830E-4712-A7C4-C365B532D83F}" srcOrd="3" destOrd="0" presId="urn:microsoft.com/office/officeart/2011/layout/TabList"/>
    <dgm:cxn modelId="{70D15A12-7AAE-48EC-8A7F-7BF0FA8B3373}" type="presParOf" srcId="{E9A5C0F0-830E-4712-A7C4-C365B532D83F}" destId="{B69CB819-604C-4C55-B707-C9D5EB3FF0B0}" srcOrd="0" destOrd="0" presId="urn:microsoft.com/office/officeart/2011/layout/TabList"/>
    <dgm:cxn modelId="{B2152104-DDE8-417F-A28B-99685A37154E}" type="presParOf" srcId="{E9A5C0F0-830E-4712-A7C4-C365B532D83F}" destId="{BE80ED40-EDA9-4543-AD03-4902956BC41A}" srcOrd="1" destOrd="0" presId="urn:microsoft.com/office/officeart/2011/layout/TabList"/>
    <dgm:cxn modelId="{24FD39C5-E162-4884-8EB6-A1654D45525A}" type="presParOf" srcId="{E9A5C0F0-830E-4712-A7C4-C365B532D83F}" destId="{298329A7-69AE-4533-8EF5-284DB42DE112}" srcOrd="2" destOrd="0" presId="urn:microsoft.com/office/officeart/2011/layout/TabList"/>
    <dgm:cxn modelId="{3416D434-7475-474A-8745-48AF2AB88FC2}" type="presParOf" srcId="{800F3B32-D2DD-463F-8771-989F0AC1116A}" destId="{FF34087F-7779-416B-BCFD-468B07E5CDAE}" srcOrd="4" destOrd="0" presId="urn:microsoft.com/office/officeart/2011/layout/TabList"/>
    <dgm:cxn modelId="{199CED17-5248-4DEB-B5A1-9765332F943C}" type="presParOf" srcId="{800F3B32-D2DD-463F-8771-989F0AC1116A}" destId="{EC26AE72-E1BA-4D61-B5F5-907C150373E7}" srcOrd="5" destOrd="0" presId="urn:microsoft.com/office/officeart/2011/layout/TabList"/>
    <dgm:cxn modelId="{1927570B-896C-4E20-9090-69C103C02437}" type="presParOf" srcId="{800F3B32-D2DD-463F-8771-989F0AC1116A}" destId="{A9DA9DA2-CB42-494F-981D-13CD792759D5}" srcOrd="6" destOrd="0" presId="urn:microsoft.com/office/officeart/2011/layout/TabList"/>
    <dgm:cxn modelId="{93CABE4E-D692-4A5B-B46B-39859222E6CC}" type="presParOf" srcId="{A9DA9DA2-CB42-494F-981D-13CD792759D5}" destId="{E7851C0F-775D-4879-A263-8EFA04D7A2EA}" srcOrd="0" destOrd="0" presId="urn:microsoft.com/office/officeart/2011/layout/TabList"/>
    <dgm:cxn modelId="{73C3A40A-700F-4FFD-9669-3A6A0EF0D671}" type="presParOf" srcId="{A9DA9DA2-CB42-494F-981D-13CD792759D5}" destId="{A2628F6B-9573-404F-8358-0E27C6C2153A}" srcOrd="1" destOrd="0" presId="urn:microsoft.com/office/officeart/2011/layout/TabList"/>
    <dgm:cxn modelId="{310587C4-754B-4CD1-844B-44684327CF71}" type="presParOf" srcId="{A9DA9DA2-CB42-494F-981D-13CD792759D5}" destId="{A044CDA2-EE0C-43C9-A192-EC905DF3FCB3}" srcOrd="2" destOrd="0" presId="urn:microsoft.com/office/officeart/2011/layout/TabList"/>
    <dgm:cxn modelId="{5D93689E-ECAF-4092-AA20-760179E0FE42}" type="presParOf" srcId="{800F3B32-D2DD-463F-8771-989F0AC1116A}" destId="{3574A5F5-58D1-4731-A01C-6B889C0B2BBA}" srcOrd="7" destOrd="0" presId="urn:microsoft.com/office/officeart/2011/layout/Tab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7FD79CE-285D-4344-833C-9D7FB8A8327B}" type="doc">
      <dgm:prSet loTypeId="urn:microsoft.com/office/officeart/2005/8/layout/cycle8" loCatId="cycle" qsTypeId="urn:microsoft.com/office/officeart/2005/8/quickstyle/simple5" qsCatId="simple" csTypeId="urn:microsoft.com/office/officeart/2005/8/colors/accent1_4" csCatId="accent1" phldr="1"/>
      <dgm:spPr/>
    </dgm:pt>
    <dgm:pt modelId="{3A893E8B-3EC8-490A-871C-0ABA44EE0EF7}">
      <dgm:prSet phldrT="[Text]" custT="1"/>
      <dgm:spPr/>
      <dgm:t>
        <a:bodyPr/>
        <a:lstStyle/>
        <a:p>
          <a:r>
            <a:rPr lang="en-US" sz="1600" b="1" dirty="0">
              <a:latin typeface="Times New Roman" panose="02020603050405020304" pitchFamily="18" charset="0"/>
              <a:cs typeface="Times New Roman" panose="02020603050405020304" pitchFamily="18" charset="0"/>
            </a:rPr>
            <a:t>CULTURAL SENSITIVITY</a:t>
          </a:r>
        </a:p>
      </dgm:t>
    </dgm:pt>
    <dgm:pt modelId="{3518B025-EF60-42CD-B4C4-3981EEA01F07}" type="parTrans" cxnId="{AE7C6CA6-10CB-4FA9-9E2C-062FAA4C516C}">
      <dgm:prSet/>
      <dgm:spPr/>
      <dgm:t>
        <a:bodyPr/>
        <a:lstStyle/>
        <a:p>
          <a:endParaRPr lang="en-US" sz="1800">
            <a:latin typeface="Times New Roman" panose="02020603050405020304" pitchFamily="18" charset="0"/>
            <a:cs typeface="Times New Roman" panose="02020603050405020304" pitchFamily="18" charset="0"/>
          </a:endParaRPr>
        </a:p>
      </dgm:t>
    </dgm:pt>
    <dgm:pt modelId="{F8481CA5-899C-498D-BD9F-881E2FC347A2}" type="sibTrans" cxnId="{AE7C6CA6-10CB-4FA9-9E2C-062FAA4C516C}">
      <dgm:prSet/>
      <dgm:spPr/>
      <dgm:t>
        <a:bodyPr/>
        <a:lstStyle/>
        <a:p>
          <a:endParaRPr lang="en-US" sz="1800">
            <a:latin typeface="Times New Roman" panose="02020603050405020304" pitchFamily="18" charset="0"/>
            <a:cs typeface="Times New Roman" panose="02020603050405020304" pitchFamily="18" charset="0"/>
          </a:endParaRPr>
        </a:p>
      </dgm:t>
    </dgm:pt>
    <dgm:pt modelId="{59D97FB3-83FD-4D66-9083-F8B9CF6EF38D}">
      <dgm:prSet phldrT="[Text]" custT="1"/>
      <dgm:spPr/>
      <dgm:t>
        <a:bodyPr/>
        <a:lstStyle/>
        <a:p>
          <a:r>
            <a:rPr lang="en-US" sz="1600" b="1" dirty="0">
              <a:latin typeface="Times New Roman" panose="02020603050405020304" pitchFamily="18" charset="0"/>
              <a:cs typeface="Times New Roman" panose="02020603050405020304" pitchFamily="18" charset="0"/>
            </a:rPr>
            <a:t>INCREASED CORPORATE PROTECTION</a:t>
          </a:r>
        </a:p>
      </dgm:t>
    </dgm:pt>
    <dgm:pt modelId="{11F83CBF-227D-42B4-B763-D8F1090B3796}" type="parTrans" cxnId="{278E211E-FE76-4A9B-941B-5693483813CE}">
      <dgm:prSet/>
      <dgm:spPr/>
      <dgm:t>
        <a:bodyPr/>
        <a:lstStyle/>
        <a:p>
          <a:endParaRPr lang="en-US" sz="1800">
            <a:latin typeface="Times New Roman" panose="02020603050405020304" pitchFamily="18" charset="0"/>
            <a:cs typeface="Times New Roman" panose="02020603050405020304" pitchFamily="18" charset="0"/>
          </a:endParaRPr>
        </a:p>
      </dgm:t>
    </dgm:pt>
    <dgm:pt modelId="{53EFDBAC-DCC6-410D-80A0-2AC82F5871C2}" type="sibTrans" cxnId="{278E211E-FE76-4A9B-941B-5693483813CE}">
      <dgm:prSet/>
      <dgm:spPr/>
      <dgm:t>
        <a:bodyPr/>
        <a:lstStyle/>
        <a:p>
          <a:endParaRPr lang="en-US" sz="1800">
            <a:latin typeface="Times New Roman" panose="02020603050405020304" pitchFamily="18" charset="0"/>
            <a:cs typeface="Times New Roman" panose="02020603050405020304" pitchFamily="18" charset="0"/>
          </a:endParaRPr>
        </a:p>
      </dgm:t>
    </dgm:pt>
    <dgm:pt modelId="{841C0424-659F-4E46-B835-98EB8F24B771}">
      <dgm:prSet phldrT="[Text]" custT="1"/>
      <dgm:spPr/>
      <dgm:t>
        <a:bodyPr/>
        <a:lstStyle/>
        <a:p>
          <a:r>
            <a:rPr lang="en-US" sz="1600" b="1" dirty="0">
              <a:latin typeface="Times New Roman" panose="02020603050405020304" pitchFamily="18" charset="0"/>
              <a:cs typeface="Times New Roman" panose="02020603050405020304" pitchFamily="18" charset="0"/>
            </a:rPr>
            <a:t>UNDERST-ANDING OF CRIME</a:t>
          </a:r>
        </a:p>
      </dgm:t>
    </dgm:pt>
    <dgm:pt modelId="{FEBF936F-F3F8-44C5-B3BD-BCB585F308E6}" type="parTrans" cxnId="{C071C61F-7C4E-4F40-9E0F-2D31F95AF058}">
      <dgm:prSet/>
      <dgm:spPr/>
      <dgm:t>
        <a:bodyPr/>
        <a:lstStyle/>
        <a:p>
          <a:endParaRPr lang="en-US" sz="1800">
            <a:latin typeface="Times New Roman" panose="02020603050405020304" pitchFamily="18" charset="0"/>
            <a:cs typeface="Times New Roman" panose="02020603050405020304" pitchFamily="18" charset="0"/>
          </a:endParaRPr>
        </a:p>
      </dgm:t>
    </dgm:pt>
    <dgm:pt modelId="{0635B3FA-1A55-498E-BA37-11EEB7869604}" type="sibTrans" cxnId="{C071C61F-7C4E-4F40-9E0F-2D31F95AF058}">
      <dgm:prSet/>
      <dgm:spPr/>
      <dgm:t>
        <a:bodyPr/>
        <a:lstStyle/>
        <a:p>
          <a:endParaRPr lang="en-US" sz="1800">
            <a:latin typeface="Times New Roman" panose="02020603050405020304" pitchFamily="18" charset="0"/>
            <a:cs typeface="Times New Roman" panose="02020603050405020304" pitchFamily="18" charset="0"/>
          </a:endParaRPr>
        </a:p>
      </dgm:t>
    </dgm:pt>
    <dgm:pt modelId="{4D869F46-DBBB-4B8A-872C-CE7F19F75A16}" type="pres">
      <dgm:prSet presAssocID="{C7FD79CE-285D-4344-833C-9D7FB8A8327B}" presName="compositeShape" presStyleCnt="0">
        <dgm:presLayoutVars>
          <dgm:chMax val="7"/>
          <dgm:dir/>
          <dgm:resizeHandles val="exact"/>
        </dgm:presLayoutVars>
      </dgm:prSet>
      <dgm:spPr/>
    </dgm:pt>
    <dgm:pt modelId="{44C22D72-0072-4FA7-90E4-FBC0FBF7E1D8}" type="pres">
      <dgm:prSet presAssocID="{C7FD79CE-285D-4344-833C-9D7FB8A8327B}" presName="wedge1" presStyleLbl="node1" presStyleIdx="0" presStyleCnt="3"/>
      <dgm:spPr/>
      <dgm:t>
        <a:bodyPr/>
        <a:lstStyle/>
        <a:p>
          <a:endParaRPr lang="en-US"/>
        </a:p>
      </dgm:t>
    </dgm:pt>
    <dgm:pt modelId="{66A668A4-4151-4BE6-91E4-F791C5740D12}" type="pres">
      <dgm:prSet presAssocID="{C7FD79CE-285D-4344-833C-9D7FB8A8327B}" presName="dummy1a" presStyleCnt="0"/>
      <dgm:spPr/>
    </dgm:pt>
    <dgm:pt modelId="{7455FB23-56B5-4E1A-87ED-866B2A1C48C2}" type="pres">
      <dgm:prSet presAssocID="{C7FD79CE-285D-4344-833C-9D7FB8A8327B}" presName="dummy1b" presStyleCnt="0"/>
      <dgm:spPr/>
    </dgm:pt>
    <dgm:pt modelId="{437E2105-1075-4CAA-B36F-6B4A6C90EEAE}" type="pres">
      <dgm:prSet presAssocID="{C7FD79CE-285D-4344-833C-9D7FB8A8327B}" presName="wedge1Tx" presStyleLbl="node1" presStyleIdx="0" presStyleCnt="3">
        <dgm:presLayoutVars>
          <dgm:chMax val="0"/>
          <dgm:chPref val="0"/>
          <dgm:bulletEnabled val="1"/>
        </dgm:presLayoutVars>
      </dgm:prSet>
      <dgm:spPr/>
      <dgm:t>
        <a:bodyPr/>
        <a:lstStyle/>
        <a:p>
          <a:endParaRPr lang="en-US"/>
        </a:p>
      </dgm:t>
    </dgm:pt>
    <dgm:pt modelId="{08CABE69-98E8-46DF-9F8C-8E41F095BFBB}" type="pres">
      <dgm:prSet presAssocID="{C7FD79CE-285D-4344-833C-9D7FB8A8327B}" presName="wedge2" presStyleLbl="node1" presStyleIdx="1" presStyleCnt="3"/>
      <dgm:spPr/>
      <dgm:t>
        <a:bodyPr/>
        <a:lstStyle/>
        <a:p>
          <a:endParaRPr lang="en-US"/>
        </a:p>
      </dgm:t>
    </dgm:pt>
    <dgm:pt modelId="{2DC674C0-3468-445B-846E-4C7DDD6543AF}" type="pres">
      <dgm:prSet presAssocID="{C7FD79CE-285D-4344-833C-9D7FB8A8327B}" presName="dummy2a" presStyleCnt="0"/>
      <dgm:spPr/>
    </dgm:pt>
    <dgm:pt modelId="{03626DF3-466C-4FAD-91C5-5826D2E9431D}" type="pres">
      <dgm:prSet presAssocID="{C7FD79CE-285D-4344-833C-9D7FB8A8327B}" presName="dummy2b" presStyleCnt="0"/>
      <dgm:spPr/>
    </dgm:pt>
    <dgm:pt modelId="{4B43CA77-7494-4693-8ADC-C49A32196034}" type="pres">
      <dgm:prSet presAssocID="{C7FD79CE-285D-4344-833C-9D7FB8A8327B}" presName="wedge2Tx" presStyleLbl="node1" presStyleIdx="1" presStyleCnt="3">
        <dgm:presLayoutVars>
          <dgm:chMax val="0"/>
          <dgm:chPref val="0"/>
          <dgm:bulletEnabled val="1"/>
        </dgm:presLayoutVars>
      </dgm:prSet>
      <dgm:spPr/>
      <dgm:t>
        <a:bodyPr/>
        <a:lstStyle/>
        <a:p>
          <a:endParaRPr lang="en-US"/>
        </a:p>
      </dgm:t>
    </dgm:pt>
    <dgm:pt modelId="{560C3CD2-F229-4B1E-8798-A7E19B2F21B9}" type="pres">
      <dgm:prSet presAssocID="{C7FD79CE-285D-4344-833C-9D7FB8A8327B}" presName="wedge3" presStyleLbl="node1" presStyleIdx="2" presStyleCnt="3"/>
      <dgm:spPr/>
      <dgm:t>
        <a:bodyPr/>
        <a:lstStyle/>
        <a:p>
          <a:endParaRPr lang="en-US"/>
        </a:p>
      </dgm:t>
    </dgm:pt>
    <dgm:pt modelId="{97ACBC26-3BE0-4813-B42C-6352CA5CD913}" type="pres">
      <dgm:prSet presAssocID="{C7FD79CE-285D-4344-833C-9D7FB8A8327B}" presName="dummy3a" presStyleCnt="0"/>
      <dgm:spPr/>
    </dgm:pt>
    <dgm:pt modelId="{035BB57C-D642-44C3-A7D7-1DBBE160CBFB}" type="pres">
      <dgm:prSet presAssocID="{C7FD79CE-285D-4344-833C-9D7FB8A8327B}" presName="dummy3b" presStyleCnt="0"/>
      <dgm:spPr/>
    </dgm:pt>
    <dgm:pt modelId="{1F9E1DBB-4EEE-48C6-BD99-B9908C7A8497}" type="pres">
      <dgm:prSet presAssocID="{C7FD79CE-285D-4344-833C-9D7FB8A8327B}" presName="wedge3Tx" presStyleLbl="node1" presStyleIdx="2" presStyleCnt="3">
        <dgm:presLayoutVars>
          <dgm:chMax val="0"/>
          <dgm:chPref val="0"/>
          <dgm:bulletEnabled val="1"/>
        </dgm:presLayoutVars>
      </dgm:prSet>
      <dgm:spPr/>
      <dgm:t>
        <a:bodyPr/>
        <a:lstStyle/>
        <a:p>
          <a:endParaRPr lang="en-US"/>
        </a:p>
      </dgm:t>
    </dgm:pt>
    <dgm:pt modelId="{EF07B359-6418-4D7C-B7DC-025FFE80377B}" type="pres">
      <dgm:prSet presAssocID="{F8481CA5-899C-498D-BD9F-881E2FC347A2}" presName="arrowWedge1" presStyleLbl="fgSibTrans2D1" presStyleIdx="0" presStyleCnt="3"/>
      <dgm:spPr/>
    </dgm:pt>
    <dgm:pt modelId="{1E2A870A-10A0-415E-A2C0-565D7D07D075}" type="pres">
      <dgm:prSet presAssocID="{53EFDBAC-DCC6-410D-80A0-2AC82F5871C2}" presName="arrowWedge2" presStyleLbl="fgSibTrans2D1" presStyleIdx="1" presStyleCnt="3"/>
      <dgm:spPr/>
    </dgm:pt>
    <dgm:pt modelId="{DBE5CCBF-4C20-470B-9F1D-81E7D26D05DF}" type="pres">
      <dgm:prSet presAssocID="{0635B3FA-1A55-498E-BA37-11EEB7869604}" presName="arrowWedge3" presStyleLbl="fgSibTrans2D1" presStyleIdx="2" presStyleCnt="3"/>
      <dgm:spPr/>
    </dgm:pt>
  </dgm:ptLst>
  <dgm:cxnLst>
    <dgm:cxn modelId="{E2ED68DA-C0FB-464E-9456-62CBCA110CEF}" type="presOf" srcId="{841C0424-659F-4E46-B835-98EB8F24B771}" destId="{560C3CD2-F229-4B1E-8798-A7E19B2F21B9}" srcOrd="0" destOrd="0" presId="urn:microsoft.com/office/officeart/2005/8/layout/cycle8"/>
    <dgm:cxn modelId="{AE7C6CA6-10CB-4FA9-9E2C-062FAA4C516C}" srcId="{C7FD79CE-285D-4344-833C-9D7FB8A8327B}" destId="{3A893E8B-3EC8-490A-871C-0ABA44EE0EF7}" srcOrd="0" destOrd="0" parTransId="{3518B025-EF60-42CD-B4C4-3981EEA01F07}" sibTransId="{F8481CA5-899C-498D-BD9F-881E2FC347A2}"/>
    <dgm:cxn modelId="{9DC9D50C-1C97-4B61-BCD5-298E6F0E24D7}" type="presOf" srcId="{59D97FB3-83FD-4D66-9083-F8B9CF6EF38D}" destId="{4B43CA77-7494-4693-8ADC-C49A32196034}" srcOrd="1" destOrd="0" presId="urn:microsoft.com/office/officeart/2005/8/layout/cycle8"/>
    <dgm:cxn modelId="{A23494DC-BFDD-47C3-B725-5A4FED75F198}" type="presOf" srcId="{3A893E8B-3EC8-490A-871C-0ABA44EE0EF7}" destId="{437E2105-1075-4CAA-B36F-6B4A6C90EEAE}" srcOrd="1" destOrd="0" presId="urn:microsoft.com/office/officeart/2005/8/layout/cycle8"/>
    <dgm:cxn modelId="{A82F3C45-8F86-45AE-B85B-68C3D666F6C1}" type="presOf" srcId="{3A893E8B-3EC8-490A-871C-0ABA44EE0EF7}" destId="{44C22D72-0072-4FA7-90E4-FBC0FBF7E1D8}" srcOrd="0" destOrd="0" presId="urn:microsoft.com/office/officeart/2005/8/layout/cycle8"/>
    <dgm:cxn modelId="{406772BC-3933-430B-B6E6-6B8BCF07314B}" type="presOf" srcId="{C7FD79CE-285D-4344-833C-9D7FB8A8327B}" destId="{4D869F46-DBBB-4B8A-872C-CE7F19F75A16}" srcOrd="0" destOrd="0" presId="urn:microsoft.com/office/officeart/2005/8/layout/cycle8"/>
    <dgm:cxn modelId="{C3E25899-2A2D-4F02-8709-E0C99848A6FB}" type="presOf" srcId="{59D97FB3-83FD-4D66-9083-F8B9CF6EF38D}" destId="{08CABE69-98E8-46DF-9F8C-8E41F095BFBB}" srcOrd="0" destOrd="0" presId="urn:microsoft.com/office/officeart/2005/8/layout/cycle8"/>
    <dgm:cxn modelId="{7361F739-D2DB-4697-A3D7-89F3DBD1813A}" type="presOf" srcId="{841C0424-659F-4E46-B835-98EB8F24B771}" destId="{1F9E1DBB-4EEE-48C6-BD99-B9908C7A8497}" srcOrd="1" destOrd="0" presId="urn:microsoft.com/office/officeart/2005/8/layout/cycle8"/>
    <dgm:cxn modelId="{C071C61F-7C4E-4F40-9E0F-2D31F95AF058}" srcId="{C7FD79CE-285D-4344-833C-9D7FB8A8327B}" destId="{841C0424-659F-4E46-B835-98EB8F24B771}" srcOrd="2" destOrd="0" parTransId="{FEBF936F-F3F8-44C5-B3BD-BCB585F308E6}" sibTransId="{0635B3FA-1A55-498E-BA37-11EEB7869604}"/>
    <dgm:cxn modelId="{278E211E-FE76-4A9B-941B-5693483813CE}" srcId="{C7FD79CE-285D-4344-833C-9D7FB8A8327B}" destId="{59D97FB3-83FD-4D66-9083-F8B9CF6EF38D}" srcOrd="1" destOrd="0" parTransId="{11F83CBF-227D-42B4-B763-D8F1090B3796}" sibTransId="{53EFDBAC-DCC6-410D-80A0-2AC82F5871C2}"/>
    <dgm:cxn modelId="{AF474B0D-123C-4B33-8C6F-270F5D5BF701}" type="presParOf" srcId="{4D869F46-DBBB-4B8A-872C-CE7F19F75A16}" destId="{44C22D72-0072-4FA7-90E4-FBC0FBF7E1D8}" srcOrd="0" destOrd="0" presId="urn:microsoft.com/office/officeart/2005/8/layout/cycle8"/>
    <dgm:cxn modelId="{46EB8186-6EC3-4A53-84B4-7B660A2ECB62}" type="presParOf" srcId="{4D869F46-DBBB-4B8A-872C-CE7F19F75A16}" destId="{66A668A4-4151-4BE6-91E4-F791C5740D12}" srcOrd="1" destOrd="0" presId="urn:microsoft.com/office/officeart/2005/8/layout/cycle8"/>
    <dgm:cxn modelId="{3BB59D98-0114-47BE-AE1D-72AAF9E51D0E}" type="presParOf" srcId="{4D869F46-DBBB-4B8A-872C-CE7F19F75A16}" destId="{7455FB23-56B5-4E1A-87ED-866B2A1C48C2}" srcOrd="2" destOrd="0" presId="urn:microsoft.com/office/officeart/2005/8/layout/cycle8"/>
    <dgm:cxn modelId="{BD37A848-339D-4482-9395-E3288C29872E}" type="presParOf" srcId="{4D869F46-DBBB-4B8A-872C-CE7F19F75A16}" destId="{437E2105-1075-4CAA-B36F-6B4A6C90EEAE}" srcOrd="3" destOrd="0" presId="urn:microsoft.com/office/officeart/2005/8/layout/cycle8"/>
    <dgm:cxn modelId="{06658D90-C12A-4BC9-854E-6D64639766FD}" type="presParOf" srcId="{4D869F46-DBBB-4B8A-872C-CE7F19F75A16}" destId="{08CABE69-98E8-46DF-9F8C-8E41F095BFBB}" srcOrd="4" destOrd="0" presId="urn:microsoft.com/office/officeart/2005/8/layout/cycle8"/>
    <dgm:cxn modelId="{15BFCE64-03D3-439F-817D-A392CD24B5EC}" type="presParOf" srcId="{4D869F46-DBBB-4B8A-872C-CE7F19F75A16}" destId="{2DC674C0-3468-445B-846E-4C7DDD6543AF}" srcOrd="5" destOrd="0" presId="urn:microsoft.com/office/officeart/2005/8/layout/cycle8"/>
    <dgm:cxn modelId="{CB3CB86A-AD9B-4AF9-82AB-86EE758287DA}" type="presParOf" srcId="{4D869F46-DBBB-4B8A-872C-CE7F19F75A16}" destId="{03626DF3-466C-4FAD-91C5-5826D2E9431D}" srcOrd="6" destOrd="0" presId="urn:microsoft.com/office/officeart/2005/8/layout/cycle8"/>
    <dgm:cxn modelId="{6551CF5A-30EA-4F77-AC4A-AD97347ED98B}" type="presParOf" srcId="{4D869F46-DBBB-4B8A-872C-CE7F19F75A16}" destId="{4B43CA77-7494-4693-8ADC-C49A32196034}" srcOrd="7" destOrd="0" presId="urn:microsoft.com/office/officeart/2005/8/layout/cycle8"/>
    <dgm:cxn modelId="{7328144B-8B09-496D-9168-87FD035743D5}" type="presParOf" srcId="{4D869F46-DBBB-4B8A-872C-CE7F19F75A16}" destId="{560C3CD2-F229-4B1E-8798-A7E19B2F21B9}" srcOrd="8" destOrd="0" presId="urn:microsoft.com/office/officeart/2005/8/layout/cycle8"/>
    <dgm:cxn modelId="{580525D1-1230-4045-875E-0E13AC124FD6}" type="presParOf" srcId="{4D869F46-DBBB-4B8A-872C-CE7F19F75A16}" destId="{97ACBC26-3BE0-4813-B42C-6352CA5CD913}" srcOrd="9" destOrd="0" presId="urn:microsoft.com/office/officeart/2005/8/layout/cycle8"/>
    <dgm:cxn modelId="{1CE2CFE2-D7CB-44CE-AA28-34C4ED5F900A}" type="presParOf" srcId="{4D869F46-DBBB-4B8A-872C-CE7F19F75A16}" destId="{035BB57C-D642-44C3-A7D7-1DBBE160CBFB}" srcOrd="10" destOrd="0" presId="urn:microsoft.com/office/officeart/2005/8/layout/cycle8"/>
    <dgm:cxn modelId="{954EE527-11C5-45D9-90FA-A214F734631D}" type="presParOf" srcId="{4D869F46-DBBB-4B8A-872C-CE7F19F75A16}" destId="{1F9E1DBB-4EEE-48C6-BD99-B9908C7A8497}" srcOrd="11" destOrd="0" presId="urn:microsoft.com/office/officeart/2005/8/layout/cycle8"/>
    <dgm:cxn modelId="{C7D16551-8156-4A2F-804C-A61C48F33BA1}" type="presParOf" srcId="{4D869F46-DBBB-4B8A-872C-CE7F19F75A16}" destId="{EF07B359-6418-4D7C-B7DC-025FFE80377B}" srcOrd="12" destOrd="0" presId="urn:microsoft.com/office/officeart/2005/8/layout/cycle8"/>
    <dgm:cxn modelId="{60089F56-AF3D-46F0-94A7-3016C6523B1A}" type="presParOf" srcId="{4D869F46-DBBB-4B8A-872C-CE7F19F75A16}" destId="{1E2A870A-10A0-415E-A2C0-565D7D07D075}" srcOrd="13" destOrd="0" presId="urn:microsoft.com/office/officeart/2005/8/layout/cycle8"/>
    <dgm:cxn modelId="{62B65986-EC41-48FE-804B-1E7AC49547A1}" type="presParOf" srcId="{4D869F46-DBBB-4B8A-872C-CE7F19F75A16}" destId="{DBE5CCBF-4C20-470B-9F1D-81E7D26D05DF}" srcOrd="14" destOrd="0" presId="urn:microsoft.com/office/officeart/2005/8/layout/cycle8"/>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8F028F7-5760-4576-B61D-BDA507BED940}">
      <dsp:nvSpPr>
        <dsp:cNvPr id="0" name=""/>
        <dsp:cNvSpPr/>
      </dsp:nvSpPr>
      <dsp:spPr>
        <a:xfrm rot="16200000">
          <a:off x="1780" y="789"/>
          <a:ext cx="2303500" cy="2303500"/>
        </a:xfrm>
        <a:prstGeom prst="downArrow">
          <a:avLst>
            <a:gd name="adj1" fmla="val 50000"/>
            <a:gd name="adj2" fmla="val 35000"/>
          </a:avLst>
        </a:prstGeom>
        <a:gradFill rotWithShape="0">
          <a:gsLst>
            <a:gs pos="0">
              <a:schemeClr val="accent1">
                <a:shade val="50000"/>
                <a:hueOff val="0"/>
                <a:satOff val="0"/>
                <a:lumOff val="0"/>
                <a:alphaOff val="0"/>
                <a:shade val="51000"/>
                <a:satMod val="130000"/>
              </a:schemeClr>
            </a:gs>
            <a:gs pos="80000">
              <a:schemeClr val="accent1">
                <a:shade val="50000"/>
                <a:hueOff val="0"/>
                <a:satOff val="0"/>
                <a:lumOff val="0"/>
                <a:alphaOff val="0"/>
                <a:shade val="93000"/>
                <a:satMod val="130000"/>
              </a:schemeClr>
            </a:gs>
            <a:gs pos="100000">
              <a:schemeClr val="accent1">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b="1" kern="1200" dirty="0">
              <a:latin typeface="Times New Roman" pitchFamily="18" charset="0"/>
              <a:cs typeface="Times New Roman" pitchFamily="18" charset="0"/>
            </a:rPr>
            <a:t>PREVENTIVE</a:t>
          </a:r>
        </a:p>
      </dsp:txBody>
      <dsp:txXfrm rot="16200000">
        <a:off x="1780" y="789"/>
        <a:ext cx="2303500" cy="2303500"/>
      </dsp:txXfrm>
    </dsp:sp>
    <dsp:sp modelId="{D44AFF2B-63F3-4A4C-8BC1-E791A458802F}">
      <dsp:nvSpPr>
        <dsp:cNvPr id="0" name=""/>
        <dsp:cNvSpPr/>
      </dsp:nvSpPr>
      <dsp:spPr>
        <a:xfrm rot="5400000">
          <a:off x="6529119" y="789"/>
          <a:ext cx="2303500" cy="2303500"/>
        </a:xfrm>
        <a:prstGeom prst="downArrow">
          <a:avLst>
            <a:gd name="adj1" fmla="val 50000"/>
            <a:gd name="adj2" fmla="val 35000"/>
          </a:avLst>
        </a:prstGeom>
        <a:gradFill rotWithShape="0">
          <a:gsLst>
            <a:gs pos="0">
              <a:schemeClr val="accent1">
                <a:shade val="50000"/>
                <a:hueOff val="361437"/>
                <a:satOff val="-7560"/>
                <a:lumOff val="42063"/>
                <a:alphaOff val="0"/>
                <a:shade val="51000"/>
                <a:satMod val="130000"/>
              </a:schemeClr>
            </a:gs>
            <a:gs pos="80000">
              <a:schemeClr val="accent1">
                <a:shade val="50000"/>
                <a:hueOff val="361437"/>
                <a:satOff val="-7560"/>
                <a:lumOff val="42063"/>
                <a:alphaOff val="0"/>
                <a:shade val="93000"/>
                <a:satMod val="130000"/>
              </a:schemeClr>
            </a:gs>
            <a:gs pos="100000">
              <a:schemeClr val="accent1">
                <a:shade val="50000"/>
                <a:hueOff val="361437"/>
                <a:satOff val="-7560"/>
                <a:lumOff val="4206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b="1" kern="1200" dirty="0">
              <a:latin typeface="Times New Roman" pitchFamily="18" charset="0"/>
              <a:cs typeface="Times New Roman" pitchFamily="18" charset="0"/>
            </a:rPr>
            <a:t>REACTIVE</a:t>
          </a:r>
        </a:p>
      </dsp:txBody>
      <dsp:txXfrm rot="5400000">
        <a:off x="6529119" y="789"/>
        <a:ext cx="2303500" cy="230350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C0EA156-AF56-4B20-8F49-1C225CA58D78}">
      <dsp:nvSpPr>
        <dsp:cNvPr id="0" name=""/>
        <dsp:cNvSpPr/>
      </dsp:nvSpPr>
      <dsp:spPr>
        <a:xfrm>
          <a:off x="1892607" y="1776885"/>
          <a:ext cx="2187303" cy="1891884"/>
        </a:xfrm>
        <a:prstGeom prst="hexagon">
          <a:avLst>
            <a:gd name="adj" fmla="val 28570"/>
            <a:gd name="vf" fmla="val 115470"/>
          </a:avLst>
        </a:prstGeom>
        <a:gradFill rotWithShape="0">
          <a:gsLst>
            <a:gs pos="0">
              <a:schemeClr val="accent1">
                <a:shade val="60000"/>
                <a:hueOff val="0"/>
                <a:satOff val="0"/>
                <a:lumOff val="0"/>
                <a:alphaOff val="0"/>
                <a:shade val="51000"/>
                <a:satMod val="130000"/>
              </a:schemeClr>
            </a:gs>
            <a:gs pos="80000">
              <a:schemeClr val="accent1">
                <a:shade val="60000"/>
                <a:hueOff val="0"/>
                <a:satOff val="0"/>
                <a:lumOff val="0"/>
                <a:alphaOff val="0"/>
                <a:shade val="93000"/>
                <a:satMod val="130000"/>
              </a:schemeClr>
            </a:gs>
            <a:gs pos="100000">
              <a:schemeClr val="accent1">
                <a:shade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latin typeface="Times New Roman" panose="02020603050405020304" pitchFamily="18" charset="0"/>
              <a:cs typeface="Times New Roman" panose="02020603050405020304" pitchFamily="18" charset="0"/>
            </a:rPr>
            <a:t>DATA RECOVERY </a:t>
          </a:r>
        </a:p>
      </dsp:txBody>
      <dsp:txXfrm>
        <a:off x="1892607" y="1776885"/>
        <a:ext cx="2187303" cy="1891884"/>
      </dsp:txXfrm>
    </dsp:sp>
    <dsp:sp modelId="{5B70EA63-0E81-49EA-924A-22AB3564554F}">
      <dsp:nvSpPr>
        <dsp:cNvPr id="0" name=""/>
        <dsp:cNvSpPr/>
      </dsp:nvSpPr>
      <dsp:spPr>
        <a:xfrm>
          <a:off x="3262173" y="871746"/>
          <a:ext cx="825376" cy="710990"/>
        </a:xfrm>
        <a:prstGeom prst="hexagon">
          <a:avLst>
            <a:gd name="adj" fmla="val 28900"/>
            <a:gd name="vf" fmla="val 115470"/>
          </a:avLst>
        </a:prstGeom>
        <a:solidFill>
          <a:schemeClr val="accent1">
            <a:tint val="55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F4AA0074-FF42-41B6-88CF-C3000677822E}">
      <dsp:nvSpPr>
        <dsp:cNvPr id="0" name=""/>
        <dsp:cNvSpPr/>
      </dsp:nvSpPr>
      <dsp:spPr>
        <a:xfrm>
          <a:off x="2015434" y="-56214"/>
          <a:ext cx="1949653" cy="1775381"/>
        </a:xfrm>
        <a:prstGeom prst="hexagon">
          <a:avLst>
            <a:gd name="adj" fmla="val 28570"/>
            <a:gd name="vf" fmla="val 115470"/>
          </a:avLst>
        </a:prstGeom>
        <a:gradFill rotWithShape="0">
          <a:gsLst>
            <a:gs pos="0">
              <a:schemeClr val="accent1">
                <a:shade val="50000"/>
                <a:hueOff val="0"/>
                <a:satOff val="0"/>
                <a:lumOff val="0"/>
                <a:alphaOff val="0"/>
                <a:shade val="51000"/>
                <a:satMod val="130000"/>
              </a:schemeClr>
            </a:gs>
            <a:gs pos="80000">
              <a:schemeClr val="accent1">
                <a:shade val="50000"/>
                <a:hueOff val="0"/>
                <a:satOff val="0"/>
                <a:lumOff val="0"/>
                <a:alphaOff val="0"/>
                <a:shade val="93000"/>
                <a:satMod val="130000"/>
              </a:schemeClr>
            </a:gs>
            <a:gs pos="100000">
              <a:schemeClr val="accent1">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688975">
            <a:lnSpc>
              <a:spcPct val="90000"/>
            </a:lnSpc>
            <a:spcBef>
              <a:spcPct val="0"/>
            </a:spcBef>
            <a:spcAft>
              <a:spcPct val="35000"/>
            </a:spcAft>
          </a:pPr>
          <a:r>
            <a:rPr lang="en-US" sz="1550" b="1" kern="1200" dirty="0">
              <a:latin typeface="Times New Roman" panose="02020603050405020304" pitchFamily="18" charset="0"/>
              <a:cs typeface="Times New Roman" panose="02020603050405020304" pitchFamily="18" charset="0"/>
            </a:rPr>
            <a:t>EFFICIENCY</a:t>
          </a:r>
        </a:p>
      </dsp:txBody>
      <dsp:txXfrm>
        <a:off x="2015434" y="-56214"/>
        <a:ext cx="1949653" cy="1775381"/>
      </dsp:txXfrm>
    </dsp:sp>
    <dsp:sp modelId="{8DD3BBC7-CB62-4C85-9F19-659FED4C63CF}">
      <dsp:nvSpPr>
        <dsp:cNvPr id="0" name=""/>
        <dsp:cNvSpPr/>
      </dsp:nvSpPr>
      <dsp:spPr>
        <a:xfrm>
          <a:off x="4225416" y="2200919"/>
          <a:ext cx="825376" cy="710990"/>
        </a:xfrm>
        <a:prstGeom prst="hexagon">
          <a:avLst>
            <a:gd name="adj" fmla="val 28900"/>
            <a:gd name="vf" fmla="val 115470"/>
          </a:avLst>
        </a:prstGeom>
        <a:solidFill>
          <a:schemeClr val="accent1">
            <a:tint val="55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832AD2F-64AE-4CFB-9898-632E1D2F1811}">
      <dsp:nvSpPr>
        <dsp:cNvPr id="0" name=""/>
        <dsp:cNvSpPr/>
      </dsp:nvSpPr>
      <dsp:spPr>
        <a:xfrm>
          <a:off x="3737974" y="1009890"/>
          <a:ext cx="1792257" cy="1550524"/>
        </a:xfrm>
        <a:prstGeom prst="hexagon">
          <a:avLst>
            <a:gd name="adj" fmla="val 28570"/>
            <a:gd name="vf" fmla="val 115470"/>
          </a:avLst>
        </a:prstGeom>
        <a:gradFill rotWithShape="0">
          <a:gsLst>
            <a:gs pos="0">
              <a:schemeClr val="accent1">
                <a:shade val="50000"/>
                <a:hueOff val="180719"/>
                <a:satOff val="-3780"/>
                <a:lumOff val="21031"/>
                <a:alphaOff val="0"/>
                <a:shade val="51000"/>
                <a:satMod val="130000"/>
              </a:schemeClr>
            </a:gs>
            <a:gs pos="80000">
              <a:schemeClr val="accent1">
                <a:shade val="50000"/>
                <a:hueOff val="180719"/>
                <a:satOff val="-3780"/>
                <a:lumOff val="21031"/>
                <a:alphaOff val="0"/>
                <a:shade val="93000"/>
                <a:satMod val="130000"/>
              </a:schemeClr>
            </a:gs>
            <a:gs pos="100000">
              <a:schemeClr val="accent1">
                <a:shade val="50000"/>
                <a:hueOff val="180719"/>
                <a:satOff val="-3780"/>
                <a:lumOff val="2103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latin typeface="Times New Roman" panose="02020603050405020304" pitchFamily="18" charset="0"/>
              <a:cs typeface="Times New Roman" panose="02020603050405020304" pitchFamily="18" charset="0"/>
            </a:rPr>
            <a:t>EXPERTISE </a:t>
          </a:r>
        </a:p>
      </dsp:txBody>
      <dsp:txXfrm>
        <a:off x="3737974" y="1009890"/>
        <a:ext cx="1792257" cy="1550524"/>
      </dsp:txXfrm>
    </dsp:sp>
    <dsp:sp modelId="{8ACA8F35-8979-48A4-A869-391DA08F7C3E}">
      <dsp:nvSpPr>
        <dsp:cNvPr id="0" name=""/>
        <dsp:cNvSpPr/>
      </dsp:nvSpPr>
      <dsp:spPr>
        <a:xfrm>
          <a:off x="3556093" y="3701305"/>
          <a:ext cx="825376" cy="710990"/>
        </a:xfrm>
        <a:prstGeom prst="hexagon">
          <a:avLst>
            <a:gd name="adj" fmla="val 28900"/>
            <a:gd name="vf" fmla="val 115470"/>
          </a:avLst>
        </a:prstGeom>
        <a:solidFill>
          <a:schemeClr val="accent1">
            <a:tint val="55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8CC8AAC1-E948-42AE-B95B-6BE5F0E99AE9}">
      <dsp:nvSpPr>
        <dsp:cNvPr id="0" name=""/>
        <dsp:cNvSpPr/>
      </dsp:nvSpPr>
      <dsp:spPr>
        <a:xfrm>
          <a:off x="3737974" y="2884707"/>
          <a:ext cx="1792257" cy="1550524"/>
        </a:xfrm>
        <a:prstGeom prst="hexagon">
          <a:avLst>
            <a:gd name="adj" fmla="val 28570"/>
            <a:gd name="vf" fmla="val 115470"/>
          </a:avLst>
        </a:prstGeom>
        <a:gradFill rotWithShape="0">
          <a:gsLst>
            <a:gs pos="0">
              <a:schemeClr val="accent1">
                <a:shade val="50000"/>
                <a:hueOff val="361437"/>
                <a:satOff val="-7560"/>
                <a:lumOff val="42063"/>
                <a:alphaOff val="0"/>
                <a:shade val="51000"/>
                <a:satMod val="130000"/>
              </a:schemeClr>
            </a:gs>
            <a:gs pos="80000">
              <a:schemeClr val="accent1">
                <a:shade val="50000"/>
                <a:hueOff val="361437"/>
                <a:satOff val="-7560"/>
                <a:lumOff val="42063"/>
                <a:alphaOff val="0"/>
                <a:shade val="93000"/>
                <a:satMod val="130000"/>
              </a:schemeClr>
            </a:gs>
            <a:gs pos="100000">
              <a:schemeClr val="accent1">
                <a:shade val="50000"/>
                <a:hueOff val="361437"/>
                <a:satOff val="-7560"/>
                <a:lumOff val="4206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latin typeface="Times New Roman" panose="02020603050405020304" pitchFamily="18" charset="0"/>
              <a:cs typeface="Times New Roman" panose="02020603050405020304" pitchFamily="18" charset="0"/>
            </a:rPr>
            <a:t>TIMELY ACTION</a:t>
          </a:r>
        </a:p>
      </dsp:txBody>
      <dsp:txXfrm>
        <a:off x="3737974" y="2884707"/>
        <a:ext cx="1792257" cy="1550524"/>
      </dsp:txXfrm>
    </dsp:sp>
    <dsp:sp modelId="{6E1727A8-5DED-4657-900D-301BED7C6D1E}">
      <dsp:nvSpPr>
        <dsp:cNvPr id="0" name=""/>
        <dsp:cNvSpPr/>
      </dsp:nvSpPr>
      <dsp:spPr>
        <a:xfrm>
          <a:off x="2094132" y="3839450"/>
          <a:ext cx="1792257" cy="1550524"/>
        </a:xfrm>
        <a:prstGeom prst="hexagon">
          <a:avLst>
            <a:gd name="adj" fmla="val 28570"/>
            <a:gd name="vf" fmla="val 115470"/>
          </a:avLst>
        </a:prstGeom>
        <a:gradFill rotWithShape="0">
          <a:gsLst>
            <a:gs pos="0">
              <a:schemeClr val="accent1">
                <a:shade val="50000"/>
                <a:hueOff val="180719"/>
                <a:satOff val="-3780"/>
                <a:lumOff val="21031"/>
                <a:alphaOff val="0"/>
                <a:shade val="51000"/>
                <a:satMod val="130000"/>
              </a:schemeClr>
            </a:gs>
            <a:gs pos="80000">
              <a:schemeClr val="accent1">
                <a:shade val="50000"/>
                <a:hueOff val="180719"/>
                <a:satOff val="-3780"/>
                <a:lumOff val="21031"/>
                <a:alphaOff val="0"/>
                <a:shade val="93000"/>
                <a:satMod val="130000"/>
              </a:schemeClr>
            </a:gs>
            <a:gs pos="100000">
              <a:schemeClr val="accent1">
                <a:shade val="50000"/>
                <a:hueOff val="180719"/>
                <a:satOff val="-3780"/>
                <a:lumOff val="2103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latin typeface="Times New Roman" panose="02020603050405020304" pitchFamily="18" charset="0"/>
              <a:cs typeface="Times New Roman" panose="02020603050405020304" pitchFamily="18" charset="0"/>
            </a:rPr>
            <a:t>COUNTER MEASURE TACKLING</a:t>
          </a:r>
        </a:p>
      </dsp:txBody>
      <dsp:txXfrm>
        <a:off x="2094132" y="3839450"/>
        <a:ext cx="1792257" cy="155052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7"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208" name="PlaceHolder 2"/>
          <p:cNvSpPr>
            <a:spLocks noGrp="1"/>
          </p:cNvSpPr>
          <p:nvPr>
            <p:ph type="body"/>
          </p:nvPr>
        </p:nvSpPr>
        <p:spPr>
          <a:xfrm>
            <a:off x="756000" y="5078520"/>
            <a:ext cx="6047640" cy="4811040"/>
          </a:xfrm>
          <a:prstGeom prst="rect">
            <a:avLst/>
          </a:prstGeom>
        </p:spPr>
        <p:txBody>
          <a:bodyPr lIns="0" tIns="0" rIns="0" bIns="0">
            <a:noAutofit/>
          </a:bodyPr>
          <a:lstStyle/>
          <a:p>
            <a:r>
              <a:rPr lang="en-AU" sz="2000" b="0" strike="noStrike" spc="-1">
                <a:latin typeface="Arial"/>
              </a:rPr>
              <a:t>Click to edit the notes format</a:t>
            </a:r>
          </a:p>
        </p:txBody>
      </p:sp>
      <p:sp>
        <p:nvSpPr>
          <p:cNvPr id="209" name="PlaceHolder 3"/>
          <p:cNvSpPr>
            <a:spLocks noGrp="1"/>
          </p:cNvSpPr>
          <p:nvPr>
            <p:ph type="hdr"/>
          </p:nvPr>
        </p:nvSpPr>
        <p:spPr>
          <a:xfrm>
            <a:off x="0" y="0"/>
            <a:ext cx="3280680" cy="534240"/>
          </a:xfrm>
          <a:prstGeom prst="rect">
            <a:avLst/>
          </a:prstGeom>
        </p:spPr>
        <p:txBody>
          <a:bodyPr lIns="0" tIns="0" rIns="0" bIns="0">
            <a:noAutofit/>
          </a:bodyPr>
          <a:lstStyle/>
          <a:p>
            <a:r>
              <a:rPr lang="en-AU" sz="1400" b="0" strike="noStrike" spc="-1">
                <a:latin typeface="Times New Roman"/>
              </a:rPr>
              <a:t>&lt;header&gt;</a:t>
            </a:r>
          </a:p>
        </p:txBody>
      </p:sp>
      <p:sp>
        <p:nvSpPr>
          <p:cNvPr id="210"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AU" sz="1400" b="0" strike="noStrike" spc="-1">
                <a:latin typeface="Times New Roman"/>
              </a:rPr>
              <a:t>&lt;date/time&gt;</a:t>
            </a:r>
          </a:p>
        </p:txBody>
      </p:sp>
      <p:sp>
        <p:nvSpPr>
          <p:cNvPr id="211"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AU" sz="1400" b="0" strike="noStrike" spc="-1">
                <a:latin typeface="Times New Roman"/>
              </a:rPr>
              <a:t>&lt;footer&gt;</a:t>
            </a:r>
          </a:p>
        </p:txBody>
      </p:sp>
      <p:sp>
        <p:nvSpPr>
          <p:cNvPr id="212"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90D44D1F-A485-4579-A881-B60E97E3E12F}" type="slidenum">
              <a:rPr lang="en-AU" sz="1400" b="0" strike="noStrike" spc="-1">
                <a:latin typeface="Times New Roman"/>
              </a:rPr>
              <a:pPr algn="r"/>
              <a:t>‹#›</a:t>
            </a:fld>
            <a:endParaRPr lang="en-AU"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TextShape 1"/>
          <p:cNvSpPr txBox="1"/>
          <p:nvPr/>
        </p:nvSpPr>
        <p:spPr>
          <a:xfrm>
            <a:off x="3884760" y="8685360"/>
            <a:ext cx="2971440" cy="456840"/>
          </a:xfrm>
          <a:prstGeom prst="rect">
            <a:avLst/>
          </a:prstGeom>
          <a:noFill/>
          <a:ln w="0">
            <a:noFill/>
          </a:ln>
        </p:spPr>
        <p:txBody>
          <a:bodyPr anchor="b">
            <a:noAutofit/>
          </a:bodyPr>
          <a:lstStyle/>
          <a:p>
            <a:pPr algn="r">
              <a:lnSpc>
                <a:spcPct val="100000"/>
              </a:lnSpc>
            </a:pPr>
            <a:fld id="{3CBE57B0-9B07-4786-94E8-F3AAE55E4A58}" type="slidenum">
              <a:rPr lang="en-US" sz="1200" b="0" strike="noStrike" spc="-1">
                <a:latin typeface="Times New Roman"/>
              </a:rPr>
              <a:pPr algn="r">
                <a:lnSpc>
                  <a:spcPct val="100000"/>
                </a:lnSpc>
              </a:pPr>
              <a:t>25</a:t>
            </a:fld>
            <a:endParaRPr lang="en-AU" sz="1200" b="0" strike="noStrike" spc="-1">
              <a:latin typeface="Times New Roman"/>
            </a:endParaRPr>
          </a:p>
        </p:txBody>
      </p:sp>
      <p:sp>
        <p:nvSpPr>
          <p:cNvPr id="428" name="PlaceHolder 2"/>
          <p:cNvSpPr>
            <a:spLocks noGrp="1" noRot="1" noChangeAspect="1"/>
          </p:cNvSpPr>
          <p:nvPr>
            <p:ph type="sldImg"/>
          </p:nvPr>
        </p:nvSpPr>
        <p:spPr>
          <a:xfrm>
            <a:off x="1143000" y="685800"/>
            <a:ext cx="4572000" cy="3429000"/>
          </a:xfrm>
          <a:prstGeom prst="rect">
            <a:avLst/>
          </a:prstGeom>
        </p:spPr>
      </p:sp>
      <p:sp>
        <p:nvSpPr>
          <p:cNvPr id="429" name="PlaceHolder 3"/>
          <p:cNvSpPr>
            <a:spLocks noGrp="1"/>
          </p:cNvSpPr>
          <p:nvPr>
            <p:ph type="body"/>
          </p:nvPr>
        </p:nvSpPr>
        <p:spPr>
          <a:xfrm>
            <a:off x="685800" y="4343400"/>
            <a:ext cx="5486040" cy="4114440"/>
          </a:xfrm>
          <a:prstGeom prst="rect">
            <a:avLst/>
          </a:prstGeom>
        </p:spPr>
        <p:txBody>
          <a:bodyPr>
            <a:noAutofit/>
          </a:bodyPr>
          <a:lstStyle/>
          <a:p>
            <a:pPr marL="216000" indent="-216000">
              <a:lnSpc>
                <a:spcPct val="100000"/>
              </a:lnSpc>
            </a:pPr>
            <a:r>
              <a:rPr lang="en-US" sz="2000" b="0" strike="noStrike" spc="-1">
                <a:latin typeface="Arial"/>
              </a:rPr>
              <a:t>Application of laws very NB. Discuss this.</a:t>
            </a:r>
            <a:endParaRPr lang="en-AU" sz="20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TextShape 1"/>
          <p:cNvSpPr txBox="1"/>
          <p:nvPr/>
        </p:nvSpPr>
        <p:spPr>
          <a:xfrm>
            <a:off x="3884760" y="8685360"/>
            <a:ext cx="2971440" cy="456840"/>
          </a:xfrm>
          <a:prstGeom prst="rect">
            <a:avLst/>
          </a:prstGeom>
          <a:noFill/>
          <a:ln w="0">
            <a:noFill/>
          </a:ln>
        </p:spPr>
        <p:txBody>
          <a:bodyPr anchor="b">
            <a:noAutofit/>
          </a:bodyPr>
          <a:lstStyle/>
          <a:p>
            <a:pPr algn="r">
              <a:lnSpc>
                <a:spcPct val="100000"/>
              </a:lnSpc>
            </a:pPr>
            <a:fld id="{916824A5-8631-4086-8022-B2E0BC96F311}" type="slidenum">
              <a:rPr lang="en-US" sz="1200" b="0" strike="noStrike" spc="-1">
                <a:latin typeface="Times New Roman"/>
              </a:rPr>
              <a:pPr algn="r">
                <a:lnSpc>
                  <a:spcPct val="100000"/>
                </a:lnSpc>
              </a:pPr>
              <a:t>42</a:t>
            </a:fld>
            <a:endParaRPr lang="en-AU" sz="1200" b="0" strike="noStrike" spc="-1">
              <a:latin typeface="Times New Roman"/>
            </a:endParaRPr>
          </a:p>
        </p:txBody>
      </p:sp>
      <p:sp>
        <p:nvSpPr>
          <p:cNvPr id="455" name="PlaceHolder 2"/>
          <p:cNvSpPr>
            <a:spLocks noGrp="1" noRot="1" noChangeAspect="1"/>
          </p:cNvSpPr>
          <p:nvPr>
            <p:ph type="sldImg"/>
          </p:nvPr>
        </p:nvSpPr>
        <p:spPr>
          <a:xfrm>
            <a:off x="1143000" y="685800"/>
            <a:ext cx="4572000" cy="3429000"/>
          </a:xfrm>
          <a:prstGeom prst="rect">
            <a:avLst/>
          </a:prstGeom>
        </p:spPr>
      </p:sp>
      <p:sp>
        <p:nvSpPr>
          <p:cNvPr id="456" name="PlaceHolder 3"/>
          <p:cNvSpPr>
            <a:spLocks noGrp="1"/>
          </p:cNvSpPr>
          <p:nvPr>
            <p:ph type="body"/>
          </p:nvPr>
        </p:nvSpPr>
        <p:spPr>
          <a:xfrm>
            <a:off x="685800" y="4343400"/>
            <a:ext cx="5486040" cy="4114440"/>
          </a:xfrm>
          <a:prstGeom prst="rect">
            <a:avLst/>
          </a:prstGeom>
        </p:spPr>
        <p:txBody>
          <a:bodyPr>
            <a:noAutofit/>
          </a:bodyPr>
          <a:lstStyle/>
          <a:p>
            <a:endParaRPr lang="en-AU" sz="20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TextShape 1"/>
          <p:cNvSpPr txBox="1"/>
          <p:nvPr/>
        </p:nvSpPr>
        <p:spPr>
          <a:xfrm>
            <a:off x="3884760" y="8685360"/>
            <a:ext cx="2971440" cy="456840"/>
          </a:xfrm>
          <a:prstGeom prst="rect">
            <a:avLst/>
          </a:prstGeom>
          <a:noFill/>
          <a:ln w="0">
            <a:noFill/>
          </a:ln>
        </p:spPr>
        <p:txBody>
          <a:bodyPr anchor="b">
            <a:noAutofit/>
          </a:bodyPr>
          <a:lstStyle/>
          <a:p>
            <a:pPr algn="r">
              <a:lnSpc>
                <a:spcPct val="100000"/>
              </a:lnSpc>
            </a:pPr>
            <a:fld id="{64C69214-21D9-41DA-8395-07C8BF4AE35C}" type="slidenum">
              <a:rPr lang="en-US" sz="1200" b="0" strike="noStrike" spc="-1">
                <a:latin typeface="Times New Roman"/>
              </a:rPr>
              <a:pPr algn="r">
                <a:lnSpc>
                  <a:spcPct val="100000"/>
                </a:lnSpc>
              </a:pPr>
              <a:t>26</a:t>
            </a:fld>
            <a:endParaRPr lang="en-AU" sz="1200" b="0" strike="noStrike" spc="-1">
              <a:latin typeface="Times New Roman"/>
            </a:endParaRPr>
          </a:p>
        </p:txBody>
      </p:sp>
      <p:sp>
        <p:nvSpPr>
          <p:cNvPr id="431" name="PlaceHolder 2"/>
          <p:cNvSpPr>
            <a:spLocks noGrp="1" noRot="1" noChangeAspect="1"/>
          </p:cNvSpPr>
          <p:nvPr>
            <p:ph type="sldImg"/>
          </p:nvPr>
        </p:nvSpPr>
        <p:spPr>
          <a:xfrm>
            <a:off x="1143000" y="685800"/>
            <a:ext cx="4572000" cy="3429000"/>
          </a:xfrm>
          <a:prstGeom prst="rect">
            <a:avLst/>
          </a:prstGeom>
        </p:spPr>
      </p:sp>
      <p:sp>
        <p:nvSpPr>
          <p:cNvPr id="432" name="PlaceHolder 3"/>
          <p:cNvSpPr>
            <a:spLocks noGrp="1"/>
          </p:cNvSpPr>
          <p:nvPr>
            <p:ph type="body"/>
          </p:nvPr>
        </p:nvSpPr>
        <p:spPr>
          <a:xfrm>
            <a:off x="685800" y="4343400"/>
            <a:ext cx="5486040" cy="4114440"/>
          </a:xfrm>
          <a:prstGeom prst="rect">
            <a:avLst/>
          </a:prstGeom>
        </p:spPr>
        <p:txBody>
          <a:bodyPr>
            <a:noAutofit/>
          </a:bodyPr>
          <a:lstStyle/>
          <a:p>
            <a:pPr marL="216000" indent="-216000">
              <a:lnSpc>
                <a:spcPct val="100000"/>
              </a:lnSpc>
            </a:pPr>
            <a:r>
              <a:rPr lang="en-US" sz="2000" b="0" strike="noStrike" spc="-1">
                <a:latin typeface="Arial"/>
              </a:rPr>
              <a:t>Why are these so importnat</a:t>
            </a:r>
            <a:endParaRPr lang="en-AU" sz="20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TextShape 1"/>
          <p:cNvSpPr txBox="1"/>
          <p:nvPr/>
        </p:nvSpPr>
        <p:spPr>
          <a:xfrm>
            <a:off x="3884760" y="8685360"/>
            <a:ext cx="2971440" cy="456840"/>
          </a:xfrm>
          <a:prstGeom prst="rect">
            <a:avLst/>
          </a:prstGeom>
          <a:noFill/>
          <a:ln w="0">
            <a:noFill/>
          </a:ln>
        </p:spPr>
        <p:txBody>
          <a:bodyPr anchor="b">
            <a:noAutofit/>
          </a:bodyPr>
          <a:lstStyle/>
          <a:p>
            <a:pPr algn="r">
              <a:lnSpc>
                <a:spcPct val="100000"/>
              </a:lnSpc>
            </a:pPr>
            <a:fld id="{F377A81B-02EE-452E-B505-BE0787B8818A}" type="slidenum">
              <a:rPr lang="en-US" sz="1200" b="0" strike="noStrike" spc="-1">
                <a:latin typeface="Times New Roman"/>
              </a:rPr>
              <a:pPr algn="r">
                <a:lnSpc>
                  <a:spcPct val="100000"/>
                </a:lnSpc>
              </a:pPr>
              <a:t>27</a:t>
            </a:fld>
            <a:endParaRPr lang="en-AU" sz="1200" b="0" strike="noStrike" spc="-1">
              <a:latin typeface="Times New Roman"/>
            </a:endParaRPr>
          </a:p>
        </p:txBody>
      </p:sp>
      <p:sp>
        <p:nvSpPr>
          <p:cNvPr id="434" name="PlaceHolder 2"/>
          <p:cNvSpPr>
            <a:spLocks noGrp="1" noRot="1" noChangeAspect="1"/>
          </p:cNvSpPr>
          <p:nvPr>
            <p:ph type="sldImg"/>
          </p:nvPr>
        </p:nvSpPr>
        <p:spPr>
          <a:xfrm>
            <a:off x="1143000" y="685800"/>
            <a:ext cx="4572000" cy="3429000"/>
          </a:xfrm>
          <a:prstGeom prst="rect">
            <a:avLst/>
          </a:prstGeom>
        </p:spPr>
      </p:sp>
      <p:sp>
        <p:nvSpPr>
          <p:cNvPr id="435" name="PlaceHolder 3"/>
          <p:cNvSpPr>
            <a:spLocks noGrp="1"/>
          </p:cNvSpPr>
          <p:nvPr>
            <p:ph type="body"/>
          </p:nvPr>
        </p:nvSpPr>
        <p:spPr>
          <a:xfrm>
            <a:off x="685800" y="4343400"/>
            <a:ext cx="5486040" cy="4114440"/>
          </a:xfrm>
          <a:prstGeom prst="rect">
            <a:avLst/>
          </a:prstGeom>
        </p:spPr>
        <p:txBody>
          <a:bodyPr>
            <a:noAutofit/>
          </a:bodyPr>
          <a:lstStyle/>
          <a:p>
            <a:endParaRPr lang="en-AU" sz="20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TextShape 1"/>
          <p:cNvSpPr txBox="1"/>
          <p:nvPr/>
        </p:nvSpPr>
        <p:spPr>
          <a:xfrm>
            <a:off x="3884760" y="8685360"/>
            <a:ext cx="2971440" cy="456840"/>
          </a:xfrm>
          <a:prstGeom prst="rect">
            <a:avLst/>
          </a:prstGeom>
          <a:noFill/>
          <a:ln w="0">
            <a:noFill/>
          </a:ln>
        </p:spPr>
        <p:txBody>
          <a:bodyPr anchor="b">
            <a:noAutofit/>
          </a:bodyPr>
          <a:lstStyle/>
          <a:p>
            <a:pPr algn="r">
              <a:lnSpc>
                <a:spcPct val="100000"/>
              </a:lnSpc>
            </a:pPr>
            <a:fld id="{69649404-FAAB-4849-BCF5-8E21D64402AD}" type="slidenum">
              <a:rPr lang="en-US" sz="1200" b="0" strike="noStrike" spc="-1">
                <a:latin typeface="Times New Roman"/>
              </a:rPr>
              <a:pPr algn="r">
                <a:lnSpc>
                  <a:spcPct val="100000"/>
                </a:lnSpc>
              </a:pPr>
              <a:t>28</a:t>
            </a:fld>
            <a:endParaRPr lang="en-AU" sz="1200" b="0" strike="noStrike" spc="-1">
              <a:latin typeface="Times New Roman"/>
            </a:endParaRPr>
          </a:p>
        </p:txBody>
      </p:sp>
      <p:sp>
        <p:nvSpPr>
          <p:cNvPr id="437" name="PlaceHolder 2"/>
          <p:cNvSpPr>
            <a:spLocks noGrp="1" noRot="1" noChangeAspect="1"/>
          </p:cNvSpPr>
          <p:nvPr>
            <p:ph type="sldImg"/>
          </p:nvPr>
        </p:nvSpPr>
        <p:spPr>
          <a:xfrm>
            <a:off x="1143000" y="685800"/>
            <a:ext cx="4572000" cy="3429000"/>
          </a:xfrm>
          <a:prstGeom prst="rect">
            <a:avLst/>
          </a:prstGeom>
        </p:spPr>
      </p:sp>
      <p:sp>
        <p:nvSpPr>
          <p:cNvPr id="438" name="PlaceHolder 3"/>
          <p:cNvSpPr>
            <a:spLocks noGrp="1"/>
          </p:cNvSpPr>
          <p:nvPr>
            <p:ph type="body"/>
          </p:nvPr>
        </p:nvSpPr>
        <p:spPr>
          <a:xfrm>
            <a:off x="685800" y="4343400"/>
            <a:ext cx="5486040" cy="4114440"/>
          </a:xfrm>
          <a:prstGeom prst="rect">
            <a:avLst/>
          </a:prstGeom>
        </p:spPr>
        <p:txBody>
          <a:bodyPr>
            <a:noAutofit/>
          </a:bodyPr>
          <a:lstStyle/>
          <a:p>
            <a:endParaRPr lang="en-AU" sz="20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TextShape 1"/>
          <p:cNvSpPr txBox="1"/>
          <p:nvPr/>
        </p:nvSpPr>
        <p:spPr>
          <a:xfrm>
            <a:off x="3884760" y="8685360"/>
            <a:ext cx="2971440" cy="456840"/>
          </a:xfrm>
          <a:prstGeom prst="rect">
            <a:avLst/>
          </a:prstGeom>
          <a:noFill/>
          <a:ln w="0">
            <a:noFill/>
          </a:ln>
        </p:spPr>
        <p:txBody>
          <a:bodyPr anchor="b">
            <a:noAutofit/>
          </a:bodyPr>
          <a:lstStyle/>
          <a:p>
            <a:pPr algn="r">
              <a:lnSpc>
                <a:spcPct val="100000"/>
              </a:lnSpc>
            </a:pPr>
            <a:fld id="{1D451006-F20C-40DE-B06A-5F35B4655908}" type="slidenum">
              <a:rPr lang="en-US" sz="1200" b="0" strike="noStrike" spc="-1">
                <a:latin typeface="Times New Roman"/>
              </a:rPr>
              <a:pPr algn="r">
                <a:lnSpc>
                  <a:spcPct val="100000"/>
                </a:lnSpc>
              </a:pPr>
              <a:t>37</a:t>
            </a:fld>
            <a:endParaRPr lang="en-AU" sz="1200" b="0" strike="noStrike" spc="-1">
              <a:latin typeface="Times New Roman"/>
            </a:endParaRPr>
          </a:p>
        </p:txBody>
      </p:sp>
      <p:sp>
        <p:nvSpPr>
          <p:cNvPr id="440" name="PlaceHolder 2"/>
          <p:cNvSpPr>
            <a:spLocks noGrp="1" noRot="1" noChangeAspect="1"/>
          </p:cNvSpPr>
          <p:nvPr>
            <p:ph type="sldImg"/>
          </p:nvPr>
        </p:nvSpPr>
        <p:spPr>
          <a:xfrm>
            <a:off x="1143000" y="685800"/>
            <a:ext cx="4572000" cy="3429000"/>
          </a:xfrm>
          <a:prstGeom prst="rect">
            <a:avLst/>
          </a:prstGeom>
        </p:spPr>
      </p:sp>
      <p:sp>
        <p:nvSpPr>
          <p:cNvPr id="441" name="PlaceHolder 3"/>
          <p:cNvSpPr>
            <a:spLocks noGrp="1"/>
          </p:cNvSpPr>
          <p:nvPr>
            <p:ph type="body"/>
          </p:nvPr>
        </p:nvSpPr>
        <p:spPr>
          <a:xfrm>
            <a:off x="685800" y="4343400"/>
            <a:ext cx="5486040" cy="4114440"/>
          </a:xfrm>
          <a:prstGeom prst="rect">
            <a:avLst/>
          </a:prstGeom>
        </p:spPr>
        <p:txBody>
          <a:bodyPr>
            <a:noAutofit/>
          </a:bodyPr>
          <a:lstStyle/>
          <a:p>
            <a:endParaRPr lang="en-AU" sz="20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TextShape 1"/>
          <p:cNvSpPr txBox="1"/>
          <p:nvPr/>
        </p:nvSpPr>
        <p:spPr>
          <a:xfrm>
            <a:off x="3884760" y="8685360"/>
            <a:ext cx="2971440" cy="456840"/>
          </a:xfrm>
          <a:prstGeom prst="rect">
            <a:avLst/>
          </a:prstGeom>
          <a:noFill/>
          <a:ln w="0">
            <a:noFill/>
          </a:ln>
        </p:spPr>
        <p:txBody>
          <a:bodyPr anchor="b">
            <a:noAutofit/>
          </a:bodyPr>
          <a:lstStyle/>
          <a:p>
            <a:pPr algn="r">
              <a:lnSpc>
                <a:spcPct val="100000"/>
              </a:lnSpc>
            </a:pPr>
            <a:fld id="{F77D34C0-6DF7-40CF-9F32-86DD3656F692}" type="slidenum">
              <a:rPr lang="en-US" sz="1200" b="0" strike="noStrike" spc="-1">
                <a:latin typeface="Times New Roman"/>
              </a:rPr>
              <a:pPr algn="r">
                <a:lnSpc>
                  <a:spcPct val="100000"/>
                </a:lnSpc>
              </a:pPr>
              <a:t>38</a:t>
            </a:fld>
            <a:endParaRPr lang="en-AU" sz="1200" b="0" strike="noStrike" spc="-1">
              <a:latin typeface="Times New Roman"/>
            </a:endParaRPr>
          </a:p>
        </p:txBody>
      </p:sp>
      <p:sp>
        <p:nvSpPr>
          <p:cNvPr id="443" name="PlaceHolder 2"/>
          <p:cNvSpPr>
            <a:spLocks noGrp="1" noRot="1" noChangeAspect="1"/>
          </p:cNvSpPr>
          <p:nvPr>
            <p:ph type="sldImg"/>
          </p:nvPr>
        </p:nvSpPr>
        <p:spPr>
          <a:xfrm>
            <a:off x="1143000" y="685800"/>
            <a:ext cx="4572000" cy="3429000"/>
          </a:xfrm>
          <a:prstGeom prst="rect">
            <a:avLst/>
          </a:prstGeom>
        </p:spPr>
      </p:sp>
      <p:sp>
        <p:nvSpPr>
          <p:cNvPr id="444" name="PlaceHolder 3"/>
          <p:cNvSpPr>
            <a:spLocks noGrp="1"/>
          </p:cNvSpPr>
          <p:nvPr>
            <p:ph type="body"/>
          </p:nvPr>
        </p:nvSpPr>
        <p:spPr>
          <a:xfrm>
            <a:off x="685800" y="4343400"/>
            <a:ext cx="5486040" cy="4114440"/>
          </a:xfrm>
          <a:prstGeom prst="rect">
            <a:avLst/>
          </a:prstGeom>
        </p:spPr>
        <p:txBody>
          <a:bodyPr>
            <a:noAutofit/>
          </a:bodyPr>
          <a:lstStyle/>
          <a:p>
            <a:pPr marL="216000" indent="-216000">
              <a:lnSpc>
                <a:spcPct val="100000"/>
              </a:lnSpc>
            </a:pPr>
            <a:r>
              <a:rPr lang="en-US" sz="2000" b="0" strike="noStrike" spc="-1">
                <a:latin typeface="Arial"/>
              </a:rPr>
              <a:t>List on the board.</a:t>
            </a:r>
            <a:endParaRPr lang="en-AU" sz="20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TextShape 1"/>
          <p:cNvSpPr txBox="1"/>
          <p:nvPr/>
        </p:nvSpPr>
        <p:spPr>
          <a:xfrm>
            <a:off x="3884760" y="8685360"/>
            <a:ext cx="2971440" cy="456840"/>
          </a:xfrm>
          <a:prstGeom prst="rect">
            <a:avLst/>
          </a:prstGeom>
          <a:noFill/>
          <a:ln w="0">
            <a:noFill/>
          </a:ln>
        </p:spPr>
        <p:txBody>
          <a:bodyPr anchor="b">
            <a:noAutofit/>
          </a:bodyPr>
          <a:lstStyle/>
          <a:p>
            <a:pPr algn="r">
              <a:lnSpc>
                <a:spcPct val="100000"/>
              </a:lnSpc>
            </a:pPr>
            <a:fld id="{3F1C2936-9300-47C1-9745-4ABD1F11FD41}" type="slidenum">
              <a:rPr lang="en-US" sz="1200" b="0" strike="noStrike" spc="-1">
                <a:latin typeface="Times New Roman"/>
              </a:rPr>
              <a:pPr algn="r">
                <a:lnSpc>
                  <a:spcPct val="100000"/>
                </a:lnSpc>
              </a:pPr>
              <a:t>39</a:t>
            </a:fld>
            <a:endParaRPr lang="en-AU" sz="1200" b="0" strike="noStrike" spc="-1">
              <a:latin typeface="Times New Roman"/>
            </a:endParaRPr>
          </a:p>
        </p:txBody>
      </p:sp>
      <p:sp>
        <p:nvSpPr>
          <p:cNvPr id="446" name="PlaceHolder 2"/>
          <p:cNvSpPr>
            <a:spLocks noGrp="1" noRot="1" noChangeAspect="1"/>
          </p:cNvSpPr>
          <p:nvPr>
            <p:ph type="sldImg"/>
          </p:nvPr>
        </p:nvSpPr>
        <p:spPr>
          <a:xfrm>
            <a:off x="1143000" y="685800"/>
            <a:ext cx="4572000" cy="3429000"/>
          </a:xfrm>
          <a:prstGeom prst="rect">
            <a:avLst/>
          </a:prstGeom>
        </p:spPr>
      </p:sp>
      <p:sp>
        <p:nvSpPr>
          <p:cNvPr id="447" name="PlaceHolder 3"/>
          <p:cNvSpPr>
            <a:spLocks noGrp="1"/>
          </p:cNvSpPr>
          <p:nvPr>
            <p:ph type="body"/>
          </p:nvPr>
        </p:nvSpPr>
        <p:spPr>
          <a:xfrm>
            <a:off x="685800" y="4343400"/>
            <a:ext cx="5486040" cy="4114440"/>
          </a:xfrm>
          <a:prstGeom prst="rect">
            <a:avLst/>
          </a:prstGeom>
        </p:spPr>
        <p:txBody>
          <a:bodyPr>
            <a:noAutofit/>
          </a:bodyPr>
          <a:lstStyle/>
          <a:p>
            <a:endParaRPr lang="en-AU" sz="20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TextShape 1"/>
          <p:cNvSpPr txBox="1"/>
          <p:nvPr/>
        </p:nvSpPr>
        <p:spPr>
          <a:xfrm>
            <a:off x="3884760" y="8685360"/>
            <a:ext cx="2971440" cy="456840"/>
          </a:xfrm>
          <a:prstGeom prst="rect">
            <a:avLst/>
          </a:prstGeom>
          <a:noFill/>
          <a:ln w="0">
            <a:noFill/>
          </a:ln>
        </p:spPr>
        <p:txBody>
          <a:bodyPr anchor="b">
            <a:noAutofit/>
          </a:bodyPr>
          <a:lstStyle/>
          <a:p>
            <a:pPr algn="r">
              <a:lnSpc>
                <a:spcPct val="100000"/>
              </a:lnSpc>
            </a:pPr>
            <a:fld id="{A626A5CA-BE8A-4585-897D-A6BAC69BC991}" type="slidenum">
              <a:rPr lang="en-US" sz="1200" b="0" strike="noStrike" spc="-1">
                <a:latin typeface="Times New Roman"/>
              </a:rPr>
              <a:pPr algn="r">
                <a:lnSpc>
                  <a:spcPct val="100000"/>
                </a:lnSpc>
              </a:pPr>
              <a:t>40</a:t>
            </a:fld>
            <a:endParaRPr lang="en-AU" sz="1200" b="0" strike="noStrike" spc="-1">
              <a:latin typeface="Times New Roman"/>
            </a:endParaRPr>
          </a:p>
        </p:txBody>
      </p:sp>
      <p:sp>
        <p:nvSpPr>
          <p:cNvPr id="449" name="PlaceHolder 2"/>
          <p:cNvSpPr>
            <a:spLocks noGrp="1" noRot="1" noChangeAspect="1"/>
          </p:cNvSpPr>
          <p:nvPr>
            <p:ph type="sldImg"/>
          </p:nvPr>
        </p:nvSpPr>
        <p:spPr>
          <a:xfrm>
            <a:off x="1143000" y="685800"/>
            <a:ext cx="4572000" cy="3429000"/>
          </a:xfrm>
          <a:prstGeom prst="rect">
            <a:avLst/>
          </a:prstGeom>
        </p:spPr>
      </p:sp>
      <p:sp>
        <p:nvSpPr>
          <p:cNvPr id="450" name="PlaceHolder 3"/>
          <p:cNvSpPr>
            <a:spLocks noGrp="1"/>
          </p:cNvSpPr>
          <p:nvPr>
            <p:ph type="body"/>
          </p:nvPr>
        </p:nvSpPr>
        <p:spPr>
          <a:xfrm>
            <a:off x="685800" y="4343400"/>
            <a:ext cx="5486040" cy="4114440"/>
          </a:xfrm>
          <a:prstGeom prst="rect">
            <a:avLst/>
          </a:prstGeom>
        </p:spPr>
        <p:txBody>
          <a:bodyPr>
            <a:noAutofit/>
          </a:bodyPr>
          <a:lstStyle/>
          <a:p>
            <a:endParaRPr lang="en-AU" sz="20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TextShape 1"/>
          <p:cNvSpPr txBox="1"/>
          <p:nvPr/>
        </p:nvSpPr>
        <p:spPr>
          <a:xfrm>
            <a:off x="3884760" y="8685360"/>
            <a:ext cx="2971440" cy="456840"/>
          </a:xfrm>
          <a:prstGeom prst="rect">
            <a:avLst/>
          </a:prstGeom>
          <a:noFill/>
          <a:ln w="0">
            <a:noFill/>
          </a:ln>
        </p:spPr>
        <p:txBody>
          <a:bodyPr anchor="b">
            <a:noAutofit/>
          </a:bodyPr>
          <a:lstStyle/>
          <a:p>
            <a:pPr algn="r">
              <a:lnSpc>
                <a:spcPct val="100000"/>
              </a:lnSpc>
            </a:pPr>
            <a:fld id="{41B85460-1597-4F02-8C28-BCE50DB4296A}" type="slidenum">
              <a:rPr lang="en-US" sz="1200" b="0" strike="noStrike" spc="-1">
                <a:latin typeface="Times New Roman"/>
              </a:rPr>
              <a:pPr algn="r">
                <a:lnSpc>
                  <a:spcPct val="100000"/>
                </a:lnSpc>
              </a:pPr>
              <a:t>41</a:t>
            </a:fld>
            <a:endParaRPr lang="en-AU" sz="1200" b="0" strike="noStrike" spc="-1">
              <a:latin typeface="Times New Roman"/>
            </a:endParaRPr>
          </a:p>
        </p:txBody>
      </p:sp>
      <p:sp>
        <p:nvSpPr>
          <p:cNvPr id="452" name="PlaceHolder 2"/>
          <p:cNvSpPr>
            <a:spLocks noGrp="1" noRot="1" noChangeAspect="1"/>
          </p:cNvSpPr>
          <p:nvPr>
            <p:ph type="sldImg"/>
          </p:nvPr>
        </p:nvSpPr>
        <p:spPr>
          <a:xfrm>
            <a:off x="1143000" y="685800"/>
            <a:ext cx="4572000" cy="3429000"/>
          </a:xfrm>
          <a:prstGeom prst="rect">
            <a:avLst/>
          </a:prstGeom>
        </p:spPr>
      </p:sp>
      <p:sp>
        <p:nvSpPr>
          <p:cNvPr id="453" name="PlaceHolder 3"/>
          <p:cNvSpPr>
            <a:spLocks noGrp="1"/>
          </p:cNvSpPr>
          <p:nvPr>
            <p:ph type="body"/>
          </p:nvPr>
        </p:nvSpPr>
        <p:spPr>
          <a:xfrm>
            <a:off x="685800" y="4343400"/>
            <a:ext cx="5486040" cy="4114440"/>
          </a:xfrm>
          <a:prstGeom prst="rect">
            <a:avLst/>
          </a:prstGeom>
        </p:spPr>
        <p:txBody>
          <a:bodyPr>
            <a:noAutofit/>
          </a:bodyPr>
          <a:lstStyle/>
          <a:p>
            <a:endParaRPr lang="en-AU" sz="2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448920" y="1596600"/>
            <a:ext cx="82458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8" name="PlaceHolder 3"/>
          <p:cNvSpPr>
            <a:spLocks noGrp="1"/>
          </p:cNvSpPr>
          <p:nvPr>
            <p:ph type="body"/>
          </p:nvPr>
        </p:nvSpPr>
        <p:spPr>
          <a:xfrm>
            <a:off x="448920" y="4042440"/>
            <a:ext cx="82458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448920" y="159660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59660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48920" y="404244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3" name="PlaceHolder 5"/>
          <p:cNvSpPr>
            <a:spLocks noGrp="1"/>
          </p:cNvSpPr>
          <p:nvPr>
            <p:ph type="body"/>
          </p:nvPr>
        </p:nvSpPr>
        <p:spPr>
          <a:xfrm>
            <a:off x="4674240" y="404244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448920" y="1596600"/>
            <a:ext cx="26550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3"/>
          <p:cNvSpPr>
            <a:spLocks noGrp="1"/>
          </p:cNvSpPr>
          <p:nvPr>
            <p:ph type="body"/>
          </p:nvPr>
        </p:nvSpPr>
        <p:spPr>
          <a:xfrm>
            <a:off x="3237120" y="1596600"/>
            <a:ext cx="26550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7" name="PlaceHolder 4"/>
          <p:cNvSpPr>
            <a:spLocks noGrp="1"/>
          </p:cNvSpPr>
          <p:nvPr>
            <p:ph type="body"/>
          </p:nvPr>
        </p:nvSpPr>
        <p:spPr>
          <a:xfrm>
            <a:off x="6025320" y="1596600"/>
            <a:ext cx="26550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8" name="PlaceHolder 5"/>
          <p:cNvSpPr>
            <a:spLocks noGrp="1"/>
          </p:cNvSpPr>
          <p:nvPr>
            <p:ph type="body"/>
          </p:nvPr>
        </p:nvSpPr>
        <p:spPr>
          <a:xfrm>
            <a:off x="448920" y="4042440"/>
            <a:ext cx="26550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6"/>
          <p:cNvSpPr>
            <a:spLocks noGrp="1"/>
          </p:cNvSpPr>
          <p:nvPr>
            <p:ph type="body"/>
          </p:nvPr>
        </p:nvSpPr>
        <p:spPr>
          <a:xfrm>
            <a:off x="3237120" y="4042440"/>
            <a:ext cx="26550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7"/>
          <p:cNvSpPr>
            <a:spLocks noGrp="1"/>
          </p:cNvSpPr>
          <p:nvPr>
            <p:ph type="body"/>
          </p:nvPr>
        </p:nvSpPr>
        <p:spPr>
          <a:xfrm>
            <a:off x="6025320" y="4042440"/>
            <a:ext cx="26550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448920" y="1596600"/>
            <a:ext cx="8245800" cy="468252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448920" y="1596600"/>
            <a:ext cx="8245800" cy="468252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448920" y="1596600"/>
            <a:ext cx="4023720" cy="468252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3"/>
          <p:cNvSpPr>
            <a:spLocks noGrp="1"/>
          </p:cNvSpPr>
          <p:nvPr>
            <p:ph type="body"/>
          </p:nvPr>
        </p:nvSpPr>
        <p:spPr>
          <a:xfrm>
            <a:off x="4674240" y="1596600"/>
            <a:ext cx="4023720" cy="468252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48920" y="171360"/>
            <a:ext cx="8245800" cy="551304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448920" y="159660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7" name="PlaceHolder 3"/>
          <p:cNvSpPr>
            <a:spLocks noGrp="1"/>
          </p:cNvSpPr>
          <p:nvPr>
            <p:ph type="body"/>
          </p:nvPr>
        </p:nvSpPr>
        <p:spPr>
          <a:xfrm>
            <a:off x="4674240" y="1596600"/>
            <a:ext cx="4023720" cy="468252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8" name="PlaceHolder 4"/>
          <p:cNvSpPr>
            <a:spLocks noGrp="1"/>
          </p:cNvSpPr>
          <p:nvPr>
            <p:ph type="body"/>
          </p:nvPr>
        </p:nvSpPr>
        <p:spPr>
          <a:xfrm>
            <a:off x="448920" y="404244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448920" y="1596600"/>
            <a:ext cx="8245800" cy="468252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448920" y="1596600"/>
            <a:ext cx="4023720" cy="468252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1" name="PlaceHolder 3"/>
          <p:cNvSpPr>
            <a:spLocks noGrp="1"/>
          </p:cNvSpPr>
          <p:nvPr>
            <p:ph type="body"/>
          </p:nvPr>
        </p:nvSpPr>
        <p:spPr>
          <a:xfrm>
            <a:off x="4674240" y="159660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2" name="PlaceHolder 4"/>
          <p:cNvSpPr>
            <a:spLocks noGrp="1"/>
          </p:cNvSpPr>
          <p:nvPr>
            <p:ph type="body"/>
          </p:nvPr>
        </p:nvSpPr>
        <p:spPr>
          <a:xfrm>
            <a:off x="4674240" y="404244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448920" y="159660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5" name="PlaceHolder 3"/>
          <p:cNvSpPr>
            <a:spLocks noGrp="1"/>
          </p:cNvSpPr>
          <p:nvPr>
            <p:ph type="body"/>
          </p:nvPr>
        </p:nvSpPr>
        <p:spPr>
          <a:xfrm>
            <a:off x="4674240" y="159660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6" name="PlaceHolder 4"/>
          <p:cNvSpPr>
            <a:spLocks noGrp="1"/>
          </p:cNvSpPr>
          <p:nvPr>
            <p:ph type="body"/>
          </p:nvPr>
        </p:nvSpPr>
        <p:spPr>
          <a:xfrm>
            <a:off x="448920" y="4042440"/>
            <a:ext cx="82458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448920" y="1596600"/>
            <a:ext cx="82458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9" name="PlaceHolder 3"/>
          <p:cNvSpPr>
            <a:spLocks noGrp="1"/>
          </p:cNvSpPr>
          <p:nvPr>
            <p:ph type="body"/>
          </p:nvPr>
        </p:nvSpPr>
        <p:spPr>
          <a:xfrm>
            <a:off x="448920" y="4042440"/>
            <a:ext cx="82458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448920" y="159660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2" name="PlaceHolder 3"/>
          <p:cNvSpPr>
            <a:spLocks noGrp="1"/>
          </p:cNvSpPr>
          <p:nvPr>
            <p:ph type="body"/>
          </p:nvPr>
        </p:nvSpPr>
        <p:spPr>
          <a:xfrm>
            <a:off x="4674240" y="159660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3" name="PlaceHolder 4"/>
          <p:cNvSpPr>
            <a:spLocks noGrp="1"/>
          </p:cNvSpPr>
          <p:nvPr>
            <p:ph type="body"/>
          </p:nvPr>
        </p:nvSpPr>
        <p:spPr>
          <a:xfrm>
            <a:off x="448920" y="404244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4" name="PlaceHolder 5"/>
          <p:cNvSpPr>
            <a:spLocks noGrp="1"/>
          </p:cNvSpPr>
          <p:nvPr>
            <p:ph type="body"/>
          </p:nvPr>
        </p:nvSpPr>
        <p:spPr>
          <a:xfrm>
            <a:off x="4674240" y="404244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448920" y="1596600"/>
            <a:ext cx="26550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7" name="PlaceHolder 3"/>
          <p:cNvSpPr>
            <a:spLocks noGrp="1"/>
          </p:cNvSpPr>
          <p:nvPr>
            <p:ph type="body"/>
          </p:nvPr>
        </p:nvSpPr>
        <p:spPr>
          <a:xfrm>
            <a:off x="3237120" y="1596600"/>
            <a:ext cx="26550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8" name="PlaceHolder 4"/>
          <p:cNvSpPr>
            <a:spLocks noGrp="1"/>
          </p:cNvSpPr>
          <p:nvPr>
            <p:ph type="body"/>
          </p:nvPr>
        </p:nvSpPr>
        <p:spPr>
          <a:xfrm>
            <a:off x="6025320" y="1596600"/>
            <a:ext cx="26550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9" name="PlaceHolder 5"/>
          <p:cNvSpPr>
            <a:spLocks noGrp="1"/>
          </p:cNvSpPr>
          <p:nvPr>
            <p:ph type="body"/>
          </p:nvPr>
        </p:nvSpPr>
        <p:spPr>
          <a:xfrm>
            <a:off x="448920" y="4042440"/>
            <a:ext cx="26550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0" name="PlaceHolder 6"/>
          <p:cNvSpPr>
            <a:spLocks noGrp="1"/>
          </p:cNvSpPr>
          <p:nvPr>
            <p:ph type="body"/>
          </p:nvPr>
        </p:nvSpPr>
        <p:spPr>
          <a:xfrm>
            <a:off x="3237120" y="4042440"/>
            <a:ext cx="26550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1" name="PlaceHolder 7"/>
          <p:cNvSpPr>
            <a:spLocks noGrp="1"/>
          </p:cNvSpPr>
          <p:nvPr>
            <p:ph type="body"/>
          </p:nvPr>
        </p:nvSpPr>
        <p:spPr>
          <a:xfrm>
            <a:off x="6025320" y="4042440"/>
            <a:ext cx="26550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8" name="PlaceHolder 2"/>
          <p:cNvSpPr>
            <a:spLocks noGrp="1"/>
          </p:cNvSpPr>
          <p:nvPr>
            <p:ph type="subTitle"/>
          </p:nvPr>
        </p:nvSpPr>
        <p:spPr>
          <a:xfrm>
            <a:off x="448920" y="1596600"/>
            <a:ext cx="8245800" cy="468252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0" name="PlaceHolder 2"/>
          <p:cNvSpPr>
            <a:spLocks noGrp="1"/>
          </p:cNvSpPr>
          <p:nvPr>
            <p:ph type="body"/>
          </p:nvPr>
        </p:nvSpPr>
        <p:spPr>
          <a:xfrm>
            <a:off x="448920" y="1596600"/>
            <a:ext cx="8245800" cy="468252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2" name="PlaceHolder 2"/>
          <p:cNvSpPr>
            <a:spLocks noGrp="1"/>
          </p:cNvSpPr>
          <p:nvPr>
            <p:ph type="body"/>
          </p:nvPr>
        </p:nvSpPr>
        <p:spPr>
          <a:xfrm>
            <a:off x="448920" y="1596600"/>
            <a:ext cx="4023720" cy="468252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93" name="PlaceHolder 3"/>
          <p:cNvSpPr>
            <a:spLocks noGrp="1"/>
          </p:cNvSpPr>
          <p:nvPr>
            <p:ph type="body"/>
          </p:nvPr>
        </p:nvSpPr>
        <p:spPr>
          <a:xfrm>
            <a:off x="4674240" y="1596600"/>
            <a:ext cx="4023720" cy="468252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448920" y="1596600"/>
            <a:ext cx="8245800" cy="468252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48920" y="171360"/>
            <a:ext cx="8245800" cy="551304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7" name="PlaceHolder 2"/>
          <p:cNvSpPr>
            <a:spLocks noGrp="1"/>
          </p:cNvSpPr>
          <p:nvPr>
            <p:ph type="body"/>
          </p:nvPr>
        </p:nvSpPr>
        <p:spPr>
          <a:xfrm>
            <a:off x="448920" y="159660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98" name="PlaceHolder 3"/>
          <p:cNvSpPr>
            <a:spLocks noGrp="1"/>
          </p:cNvSpPr>
          <p:nvPr>
            <p:ph type="body"/>
          </p:nvPr>
        </p:nvSpPr>
        <p:spPr>
          <a:xfrm>
            <a:off x="4674240" y="1596600"/>
            <a:ext cx="4023720" cy="468252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99" name="PlaceHolder 4"/>
          <p:cNvSpPr>
            <a:spLocks noGrp="1"/>
          </p:cNvSpPr>
          <p:nvPr>
            <p:ph type="body"/>
          </p:nvPr>
        </p:nvSpPr>
        <p:spPr>
          <a:xfrm>
            <a:off x="448920" y="404244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1" name="PlaceHolder 2"/>
          <p:cNvSpPr>
            <a:spLocks noGrp="1"/>
          </p:cNvSpPr>
          <p:nvPr>
            <p:ph type="body"/>
          </p:nvPr>
        </p:nvSpPr>
        <p:spPr>
          <a:xfrm>
            <a:off x="448920" y="1596600"/>
            <a:ext cx="4023720" cy="468252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2" name="PlaceHolder 3"/>
          <p:cNvSpPr>
            <a:spLocks noGrp="1"/>
          </p:cNvSpPr>
          <p:nvPr>
            <p:ph type="body"/>
          </p:nvPr>
        </p:nvSpPr>
        <p:spPr>
          <a:xfrm>
            <a:off x="4674240" y="159660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3" name="PlaceHolder 4"/>
          <p:cNvSpPr>
            <a:spLocks noGrp="1"/>
          </p:cNvSpPr>
          <p:nvPr>
            <p:ph type="body"/>
          </p:nvPr>
        </p:nvSpPr>
        <p:spPr>
          <a:xfrm>
            <a:off x="4674240" y="404244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5" name="PlaceHolder 2"/>
          <p:cNvSpPr>
            <a:spLocks noGrp="1"/>
          </p:cNvSpPr>
          <p:nvPr>
            <p:ph type="body"/>
          </p:nvPr>
        </p:nvSpPr>
        <p:spPr>
          <a:xfrm>
            <a:off x="448920" y="159660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6" name="PlaceHolder 3"/>
          <p:cNvSpPr>
            <a:spLocks noGrp="1"/>
          </p:cNvSpPr>
          <p:nvPr>
            <p:ph type="body"/>
          </p:nvPr>
        </p:nvSpPr>
        <p:spPr>
          <a:xfrm>
            <a:off x="4674240" y="159660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7" name="PlaceHolder 4"/>
          <p:cNvSpPr>
            <a:spLocks noGrp="1"/>
          </p:cNvSpPr>
          <p:nvPr>
            <p:ph type="body"/>
          </p:nvPr>
        </p:nvSpPr>
        <p:spPr>
          <a:xfrm>
            <a:off x="448920" y="4042440"/>
            <a:ext cx="82458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9" name="PlaceHolder 2"/>
          <p:cNvSpPr>
            <a:spLocks noGrp="1"/>
          </p:cNvSpPr>
          <p:nvPr>
            <p:ph type="body"/>
          </p:nvPr>
        </p:nvSpPr>
        <p:spPr>
          <a:xfrm>
            <a:off x="448920" y="1596600"/>
            <a:ext cx="82458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0" name="PlaceHolder 3"/>
          <p:cNvSpPr>
            <a:spLocks noGrp="1"/>
          </p:cNvSpPr>
          <p:nvPr>
            <p:ph type="body"/>
          </p:nvPr>
        </p:nvSpPr>
        <p:spPr>
          <a:xfrm>
            <a:off x="448920" y="4042440"/>
            <a:ext cx="82458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2" name="PlaceHolder 2"/>
          <p:cNvSpPr>
            <a:spLocks noGrp="1"/>
          </p:cNvSpPr>
          <p:nvPr>
            <p:ph type="body"/>
          </p:nvPr>
        </p:nvSpPr>
        <p:spPr>
          <a:xfrm>
            <a:off x="448920" y="159660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3" name="PlaceHolder 3"/>
          <p:cNvSpPr>
            <a:spLocks noGrp="1"/>
          </p:cNvSpPr>
          <p:nvPr>
            <p:ph type="body"/>
          </p:nvPr>
        </p:nvSpPr>
        <p:spPr>
          <a:xfrm>
            <a:off x="4674240" y="159660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4" name="PlaceHolder 4"/>
          <p:cNvSpPr>
            <a:spLocks noGrp="1"/>
          </p:cNvSpPr>
          <p:nvPr>
            <p:ph type="body"/>
          </p:nvPr>
        </p:nvSpPr>
        <p:spPr>
          <a:xfrm>
            <a:off x="448920" y="404244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5" name="PlaceHolder 5"/>
          <p:cNvSpPr>
            <a:spLocks noGrp="1"/>
          </p:cNvSpPr>
          <p:nvPr>
            <p:ph type="body"/>
          </p:nvPr>
        </p:nvSpPr>
        <p:spPr>
          <a:xfrm>
            <a:off x="4674240" y="404244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7" name="PlaceHolder 2"/>
          <p:cNvSpPr>
            <a:spLocks noGrp="1"/>
          </p:cNvSpPr>
          <p:nvPr>
            <p:ph type="body"/>
          </p:nvPr>
        </p:nvSpPr>
        <p:spPr>
          <a:xfrm>
            <a:off x="448920" y="1596600"/>
            <a:ext cx="26550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8" name="PlaceHolder 3"/>
          <p:cNvSpPr>
            <a:spLocks noGrp="1"/>
          </p:cNvSpPr>
          <p:nvPr>
            <p:ph type="body"/>
          </p:nvPr>
        </p:nvSpPr>
        <p:spPr>
          <a:xfrm>
            <a:off x="3237120" y="1596600"/>
            <a:ext cx="26550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9" name="PlaceHolder 4"/>
          <p:cNvSpPr>
            <a:spLocks noGrp="1"/>
          </p:cNvSpPr>
          <p:nvPr>
            <p:ph type="body"/>
          </p:nvPr>
        </p:nvSpPr>
        <p:spPr>
          <a:xfrm>
            <a:off x="6025320" y="1596600"/>
            <a:ext cx="26550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0" name="PlaceHolder 5"/>
          <p:cNvSpPr>
            <a:spLocks noGrp="1"/>
          </p:cNvSpPr>
          <p:nvPr>
            <p:ph type="body"/>
          </p:nvPr>
        </p:nvSpPr>
        <p:spPr>
          <a:xfrm>
            <a:off x="448920" y="4042440"/>
            <a:ext cx="26550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1" name="PlaceHolder 6"/>
          <p:cNvSpPr>
            <a:spLocks noGrp="1"/>
          </p:cNvSpPr>
          <p:nvPr>
            <p:ph type="body"/>
          </p:nvPr>
        </p:nvSpPr>
        <p:spPr>
          <a:xfrm>
            <a:off x="3237120" y="4042440"/>
            <a:ext cx="26550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2" name="PlaceHolder 7"/>
          <p:cNvSpPr>
            <a:spLocks noGrp="1"/>
          </p:cNvSpPr>
          <p:nvPr>
            <p:ph type="body"/>
          </p:nvPr>
        </p:nvSpPr>
        <p:spPr>
          <a:xfrm>
            <a:off x="6025320" y="4042440"/>
            <a:ext cx="26550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31" name="PlaceHolder 2"/>
          <p:cNvSpPr>
            <a:spLocks noGrp="1"/>
          </p:cNvSpPr>
          <p:nvPr>
            <p:ph type="subTitle"/>
          </p:nvPr>
        </p:nvSpPr>
        <p:spPr>
          <a:xfrm>
            <a:off x="448920" y="1596600"/>
            <a:ext cx="8245800" cy="468252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33" name="PlaceHolder 2"/>
          <p:cNvSpPr>
            <a:spLocks noGrp="1"/>
          </p:cNvSpPr>
          <p:nvPr>
            <p:ph type="body"/>
          </p:nvPr>
        </p:nvSpPr>
        <p:spPr>
          <a:xfrm>
            <a:off x="448920" y="1596600"/>
            <a:ext cx="8245800" cy="468252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448920" y="1596600"/>
            <a:ext cx="4023720" cy="468252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 name="PlaceHolder 3"/>
          <p:cNvSpPr>
            <a:spLocks noGrp="1"/>
          </p:cNvSpPr>
          <p:nvPr>
            <p:ph type="body"/>
          </p:nvPr>
        </p:nvSpPr>
        <p:spPr>
          <a:xfrm>
            <a:off x="4674240" y="1596600"/>
            <a:ext cx="4023720" cy="468252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35" name="PlaceHolder 2"/>
          <p:cNvSpPr>
            <a:spLocks noGrp="1"/>
          </p:cNvSpPr>
          <p:nvPr>
            <p:ph type="body"/>
          </p:nvPr>
        </p:nvSpPr>
        <p:spPr>
          <a:xfrm>
            <a:off x="448920" y="1596600"/>
            <a:ext cx="4023720" cy="468252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36" name="PlaceHolder 3"/>
          <p:cNvSpPr>
            <a:spLocks noGrp="1"/>
          </p:cNvSpPr>
          <p:nvPr>
            <p:ph type="body"/>
          </p:nvPr>
        </p:nvSpPr>
        <p:spPr>
          <a:xfrm>
            <a:off x="4674240" y="1596600"/>
            <a:ext cx="4023720" cy="468252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448920" y="171360"/>
            <a:ext cx="8245800" cy="551304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40" name="PlaceHolder 2"/>
          <p:cNvSpPr>
            <a:spLocks noGrp="1"/>
          </p:cNvSpPr>
          <p:nvPr>
            <p:ph type="body"/>
          </p:nvPr>
        </p:nvSpPr>
        <p:spPr>
          <a:xfrm>
            <a:off x="448920" y="159660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41" name="PlaceHolder 3"/>
          <p:cNvSpPr>
            <a:spLocks noGrp="1"/>
          </p:cNvSpPr>
          <p:nvPr>
            <p:ph type="body"/>
          </p:nvPr>
        </p:nvSpPr>
        <p:spPr>
          <a:xfrm>
            <a:off x="4674240" y="1596600"/>
            <a:ext cx="4023720" cy="468252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42" name="PlaceHolder 4"/>
          <p:cNvSpPr>
            <a:spLocks noGrp="1"/>
          </p:cNvSpPr>
          <p:nvPr>
            <p:ph type="body"/>
          </p:nvPr>
        </p:nvSpPr>
        <p:spPr>
          <a:xfrm>
            <a:off x="448920" y="404244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44" name="PlaceHolder 2"/>
          <p:cNvSpPr>
            <a:spLocks noGrp="1"/>
          </p:cNvSpPr>
          <p:nvPr>
            <p:ph type="body"/>
          </p:nvPr>
        </p:nvSpPr>
        <p:spPr>
          <a:xfrm>
            <a:off x="448920" y="1596600"/>
            <a:ext cx="4023720" cy="468252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45" name="PlaceHolder 3"/>
          <p:cNvSpPr>
            <a:spLocks noGrp="1"/>
          </p:cNvSpPr>
          <p:nvPr>
            <p:ph type="body"/>
          </p:nvPr>
        </p:nvSpPr>
        <p:spPr>
          <a:xfrm>
            <a:off x="4674240" y="159660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46" name="PlaceHolder 4"/>
          <p:cNvSpPr>
            <a:spLocks noGrp="1"/>
          </p:cNvSpPr>
          <p:nvPr>
            <p:ph type="body"/>
          </p:nvPr>
        </p:nvSpPr>
        <p:spPr>
          <a:xfrm>
            <a:off x="4674240" y="404244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48" name="PlaceHolder 2"/>
          <p:cNvSpPr>
            <a:spLocks noGrp="1"/>
          </p:cNvSpPr>
          <p:nvPr>
            <p:ph type="body"/>
          </p:nvPr>
        </p:nvSpPr>
        <p:spPr>
          <a:xfrm>
            <a:off x="448920" y="159660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49" name="PlaceHolder 3"/>
          <p:cNvSpPr>
            <a:spLocks noGrp="1"/>
          </p:cNvSpPr>
          <p:nvPr>
            <p:ph type="body"/>
          </p:nvPr>
        </p:nvSpPr>
        <p:spPr>
          <a:xfrm>
            <a:off x="4674240" y="159660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50" name="PlaceHolder 4"/>
          <p:cNvSpPr>
            <a:spLocks noGrp="1"/>
          </p:cNvSpPr>
          <p:nvPr>
            <p:ph type="body"/>
          </p:nvPr>
        </p:nvSpPr>
        <p:spPr>
          <a:xfrm>
            <a:off x="448920" y="4042440"/>
            <a:ext cx="82458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2" name="PlaceHolder 2"/>
          <p:cNvSpPr>
            <a:spLocks noGrp="1"/>
          </p:cNvSpPr>
          <p:nvPr>
            <p:ph type="body"/>
          </p:nvPr>
        </p:nvSpPr>
        <p:spPr>
          <a:xfrm>
            <a:off x="448920" y="1596600"/>
            <a:ext cx="82458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53" name="PlaceHolder 3"/>
          <p:cNvSpPr>
            <a:spLocks noGrp="1"/>
          </p:cNvSpPr>
          <p:nvPr>
            <p:ph type="body"/>
          </p:nvPr>
        </p:nvSpPr>
        <p:spPr>
          <a:xfrm>
            <a:off x="448920" y="4042440"/>
            <a:ext cx="82458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5" name="PlaceHolder 2"/>
          <p:cNvSpPr>
            <a:spLocks noGrp="1"/>
          </p:cNvSpPr>
          <p:nvPr>
            <p:ph type="body"/>
          </p:nvPr>
        </p:nvSpPr>
        <p:spPr>
          <a:xfrm>
            <a:off x="448920" y="159660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56" name="PlaceHolder 3"/>
          <p:cNvSpPr>
            <a:spLocks noGrp="1"/>
          </p:cNvSpPr>
          <p:nvPr>
            <p:ph type="body"/>
          </p:nvPr>
        </p:nvSpPr>
        <p:spPr>
          <a:xfrm>
            <a:off x="4674240" y="159660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57" name="PlaceHolder 4"/>
          <p:cNvSpPr>
            <a:spLocks noGrp="1"/>
          </p:cNvSpPr>
          <p:nvPr>
            <p:ph type="body"/>
          </p:nvPr>
        </p:nvSpPr>
        <p:spPr>
          <a:xfrm>
            <a:off x="448920" y="404244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58" name="PlaceHolder 5"/>
          <p:cNvSpPr>
            <a:spLocks noGrp="1"/>
          </p:cNvSpPr>
          <p:nvPr>
            <p:ph type="body"/>
          </p:nvPr>
        </p:nvSpPr>
        <p:spPr>
          <a:xfrm>
            <a:off x="4674240" y="404244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0" name="PlaceHolder 2"/>
          <p:cNvSpPr>
            <a:spLocks noGrp="1"/>
          </p:cNvSpPr>
          <p:nvPr>
            <p:ph type="body"/>
          </p:nvPr>
        </p:nvSpPr>
        <p:spPr>
          <a:xfrm>
            <a:off x="448920" y="1596600"/>
            <a:ext cx="26550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1" name="PlaceHolder 3"/>
          <p:cNvSpPr>
            <a:spLocks noGrp="1"/>
          </p:cNvSpPr>
          <p:nvPr>
            <p:ph type="body"/>
          </p:nvPr>
        </p:nvSpPr>
        <p:spPr>
          <a:xfrm>
            <a:off x="3237120" y="1596600"/>
            <a:ext cx="26550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2" name="PlaceHolder 4"/>
          <p:cNvSpPr>
            <a:spLocks noGrp="1"/>
          </p:cNvSpPr>
          <p:nvPr>
            <p:ph type="body"/>
          </p:nvPr>
        </p:nvSpPr>
        <p:spPr>
          <a:xfrm>
            <a:off x="6025320" y="1596600"/>
            <a:ext cx="26550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3" name="PlaceHolder 5"/>
          <p:cNvSpPr>
            <a:spLocks noGrp="1"/>
          </p:cNvSpPr>
          <p:nvPr>
            <p:ph type="body"/>
          </p:nvPr>
        </p:nvSpPr>
        <p:spPr>
          <a:xfrm>
            <a:off x="448920" y="4042440"/>
            <a:ext cx="26550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4" name="PlaceHolder 6"/>
          <p:cNvSpPr>
            <a:spLocks noGrp="1"/>
          </p:cNvSpPr>
          <p:nvPr>
            <p:ph type="body"/>
          </p:nvPr>
        </p:nvSpPr>
        <p:spPr>
          <a:xfrm>
            <a:off x="3237120" y="4042440"/>
            <a:ext cx="26550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5" name="PlaceHolder 7"/>
          <p:cNvSpPr>
            <a:spLocks noGrp="1"/>
          </p:cNvSpPr>
          <p:nvPr>
            <p:ph type="body"/>
          </p:nvPr>
        </p:nvSpPr>
        <p:spPr>
          <a:xfrm>
            <a:off x="6025320" y="4042440"/>
            <a:ext cx="26550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1"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2" name="PlaceHolder 2"/>
          <p:cNvSpPr>
            <a:spLocks noGrp="1"/>
          </p:cNvSpPr>
          <p:nvPr>
            <p:ph type="subTitle"/>
          </p:nvPr>
        </p:nvSpPr>
        <p:spPr>
          <a:xfrm>
            <a:off x="448920" y="1596600"/>
            <a:ext cx="8245800" cy="468252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4" name="PlaceHolder 2"/>
          <p:cNvSpPr>
            <a:spLocks noGrp="1"/>
          </p:cNvSpPr>
          <p:nvPr>
            <p:ph type="body"/>
          </p:nvPr>
        </p:nvSpPr>
        <p:spPr>
          <a:xfrm>
            <a:off x="448920" y="1596600"/>
            <a:ext cx="8245800" cy="468252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6" name="PlaceHolder 2"/>
          <p:cNvSpPr>
            <a:spLocks noGrp="1"/>
          </p:cNvSpPr>
          <p:nvPr>
            <p:ph type="body"/>
          </p:nvPr>
        </p:nvSpPr>
        <p:spPr>
          <a:xfrm>
            <a:off x="448920" y="1596600"/>
            <a:ext cx="4023720" cy="468252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77" name="PlaceHolder 3"/>
          <p:cNvSpPr>
            <a:spLocks noGrp="1"/>
          </p:cNvSpPr>
          <p:nvPr>
            <p:ph type="body"/>
          </p:nvPr>
        </p:nvSpPr>
        <p:spPr>
          <a:xfrm>
            <a:off x="4674240" y="1596600"/>
            <a:ext cx="4023720" cy="468252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8"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9" name="PlaceHolder 1"/>
          <p:cNvSpPr>
            <a:spLocks noGrp="1"/>
          </p:cNvSpPr>
          <p:nvPr>
            <p:ph type="subTitle"/>
          </p:nvPr>
        </p:nvSpPr>
        <p:spPr>
          <a:xfrm>
            <a:off x="448920" y="171360"/>
            <a:ext cx="8245800" cy="551304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81" name="PlaceHolder 2"/>
          <p:cNvSpPr>
            <a:spLocks noGrp="1"/>
          </p:cNvSpPr>
          <p:nvPr>
            <p:ph type="body"/>
          </p:nvPr>
        </p:nvSpPr>
        <p:spPr>
          <a:xfrm>
            <a:off x="448920" y="159660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82" name="PlaceHolder 3"/>
          <p:cNvSpPr>
            <a:spLocks noGrp="1"/>
          </p:cNvSpPr>
          <p:nvPr>
            <p:ph type="body"/>
          </p:nvPr>
        </p:nvSpPr>
        <p:spPr>
          <a:xfrm>
            <a:off x="4674240" y="1596600"/>
            <a:ext cx="4023720" cy="468252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83" name="PlaceHolder 4"/>
          <p:cNvSpPr>
            <a:spLocks noGrp="1"/>
          </p:cNvSpPr>
          <p:nvPr>
            <p:ph type="body"/>
          </p:nvPr>
        </p:nvSpPr>
        <p:spPr>
          <a:xfrm>
            <a:off x="448920" y="404244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85" name="PlaceHolder 2"/>
          <p:cNvSpPr>
            <a:spLocks noGrp="1"/>
          </p:cNvSpPr>
          <p:nvPr>
            <p:ph type="body"/>
          </p:nvPr>
        </p:nvSpPr>
        <p:spPr>
          <a:xfrm>
            <a:off x="448920" y="1596600"/>
            <a:ext cx="4023720" cy="468252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86" name="PlaceHolder 3"/>
          <p:cNvSpPr>
            <a:spLocks noGrp="1"/>
          </p:cNvSpPr>
          <p:nvPr>
            <p:ph type="body"/>
          </p:nvPr>
        </p:nvSpPr>
        <p:spPr>
          <a:xfrm>
            <a:off x="4674240" y="159660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87" name="PlaceHolder 4"/>
          <p:cNvSpPr>
            <a:spLocks noGrp="1"/>
          </p:cNvSpPr>
          <p:nvPr>
            <p:ph type="body"/>
          </p:nvPr>
        </p:nvSpPr>
        <p:spPr>
          <a:xfrm>
            <a:off x="4674240" y="404244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89" name="PlaceHolder 2"/>
          <p:cNvSpPr>
            <a:spLocks noGrp="1"/>
          </p:cNvSpPr>
          <p:nvPr>
            <p:ph type="body"/>
          </p:nvPr>
        </p:nvSpPr>
        <p:spPr>
          <a:xfrm>
            <a:off x="448920" y="159660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90" name="PlaceHolder 3"/>
          <p:cNvSpPr>
            <a:spLocks noGrp="1"/>
          </p:cNvSpPr>
          <p:nvPr>
            <p:ph type="body"/>
          </p:nvPr>
        </p:nvSpPr>
        <p:spPr>
          <a:xfrm>
            <a:off x="4674240" y="159660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91" name="PlaceHolder 4"/>
          <p:cNvSpPr>
            <a:spLocks noGrp="1"/>
          </p:cNvSpPr>
          <p:nvPr>
            <p:ph type="body"/>
          </p:nvPr>
        </p:nvSpPr>
        <p:spPr>
          <a:xfrm>
            <a:off x="448920" y="4042440"/>
            <a:ext cx="82458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3" name="PlaceHolder 2"/>
          <p:cNvSpPr>
            <a:spLocks noGrp="1"/>
          </p:cNvSpPr>
          <p:nvPr>
            <p:ph type="body"/>
          </p:nvPr>
        </p:nvSpPr>
        <p:spPr>
          <a:xfrm>
            <a:off x="448920" y="1596600"/>
            <a:ext cx="82458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94" name="PlaceHolder 3"/>
          <p:cNvSpPr>
            <a:spLocks noGrp="1"/>
          </p:cNvSpPr>
          <p:nvPr>
            <p:ph type="body"/>
          </p:nvPr>
        </p:nvSpPr>
        <p:spPr>
          <a:xfrm>
            <a:off x="448920" y="4042440"/>
            <a:ext cx="82458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6" name="PlaceHolder 2"/>
          <p:cNvSpPr>
            <a:spLocks noGrp="1"/>
          </p:cNvSpPr>
          <p:nvPr>
            <p:ph type="body"/>
          </p:nvPr>
        </p:nvSpPr>
        <p:spPr>
          <a:xfrm>
            <a:off x="448920" y="159660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97" name="PlaceHolder 3"/>
          <p:cNvSpPr>
            <a:spLocks noGrp="1"/>
          </p:cNvSpPr>
          <p:nvPr>
            <p:ph type="body"/>
          </p:nvPr>
        </p:nvSpPr>
        <p:spPr>
          <a:xfrm>
            <a:off x="4674240" y="159660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98" name="PlaceHolder 4"/>
          <p:cNvSpPr>
            <a:spLocks noGrp="1"/>
          </p:cNvSpPr>
          <p:nvPr>
            <p:ph type="body"/>
          </p:nvPr>
        </p:nvSpPr>
        <p:spPr>
          <a:xfrm>
            <a:off x="448920" y="404244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99" name="PlaceHolder 5"/>
          <p:cNvSpPr>
            <a:spLocks noGrp="1"/>
          </p:cNvSpPr>
          <p:nvPr>
            <p:ph type="body"/>
          </p:nvPr>
        </p:nvSpPr>
        <p:spPr>
          <a:xfrm>
            <a:off x="4674240" y="404244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48920" y="171360"/>
            <a:ext cx="8245800" cy="551304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1" name="PlaceHolder 2"/>
          <p:cNvSpPr>
            <a:spLocks noGrp="1"/>
          </p:cNvSpPr>
          <p:nvPr>
            <p:ph type="body"/>
          </p:nvPr>
        </p:nvSpPr>
        <p:spPr>
          <a:xfrm>
            <a:off x="448920" y="1596600"/>
            <a:ext cx="26550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2" name="PlaceHolder 3"/>
          <p:cNvSpPr>
            <a:spLocks noGrp="1"/>
          </p:cNvSpPr>
          <p:nvPr>
            <p:ph type="body"/>
          </p:nvPr>
        </p:nvSpPr>
        <p:spPr>
          <a:xfrm>
            <a:off x="3237120" y="1596600"/>
            <a:ext cx="26550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3" name="PlaceHolder 4"/>
          <p:cNvSpPr>
            <a:spLocks noGrp="1"/>
          </p:cNvSpPr>
          <p:nvPr>
            <p:ph type="body"/>
          </p:nvPr>
        </p:nvSpPr>
        <p:spPr>
          <a:xfrm>
            <a:off x="6025320" y="1596600"/>
            <a:ext cx="26550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4" name="PlaceHolder 5"/>
          <p:cNvSpPr>
            <a:spLocks noGrp="1"/>
          </p:cNvSpPr>
          <p:nvPr>
            <p:ph type="body"/>
          </p:nvPr>
        </p:nvSpPr>
        <p:spPr>
          <a:xfrm>
            <a:off x="448920" y="4042440"/>
            <a:ext cx="26550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5" name="PlaceHolder 6"/>
          <p:cNvSpPr>
            <a:spLocks noGrp="1"/>
          </p:cNvSpPr>
          <p:nvPr>
            <p:ph type="body"/>
          </p:nvPr>
        </p:nvSpPr>
        <p:spPr>
          <a:xfrm>
            <a:off x="3237120" y="4042440"/>
            <a:ext cx="26550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6" name="PlaceHolder 7"/>
          <p:cNvSpPr>
            <a:spLocks noGrp="1"/>
          </p:cNvSpPr>
          <p:nvPr>
            <p:ph type="body"/>
          </p:nvPr>
        </p:nvSpPr>
        <p:spPr>
          <a:xfrm>
            <a:off x="6025320" y="4042440"/>
            <a:ext cx="26550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448920" y="159660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 name="PlaceHolder 3"/>
          <p:cNvSpPr>
            <a:spLocks noGrp="1"/>
          </p:cNvSpPr>
          <p:nvPr>
            <p:ph type="body"/>
          </p:nvPr>
        </p:nvSpPr>
        <p:spPr>
          <a:xfrm>
            <a:off x="4674240" y="1596600"/>
            <a:ext cx="4023720" cy="468252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7" name="PlaceHolder 4"/>
          <p:cNvSpPr>
            <a:spLocks noGrp="1"/>
          </p:cNvSpPr>
          <p:nvPr>
            <p:ph type="body"/>
          </p:nvPr>
        </p:nvSpPr>
        <p:spPr>
          <a:xfrm>
            <a:off x="448920" y="404244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448920" y="1596600"/>
            <a:ext cx="4023720" cy="468252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 name="PlaceHolder 3"/>
          <p:cNvSpPr>
            <a:spLocks noGrp="1"/>
          </p:cNvSpPr>
          <p:nvPr>
            <p:ph type="body"/>
          </p:nvPr>
        </p:nvSpPr>
        <p:spPr>
          <a:xfrm>
            <a:off x="4674240" y="159660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1" name="PlaceHolder 4"/>
          <p:cNvSpPr>
            <a:spLocks noGrp="1"/>
          </p:cNvSpPr>
          <p:nvPr>
            <p:ph type="body"/>
          </p:nvPr>
        </p:nvSpPr>
        <p:spPr>
          <a:xfrm>
            <a:off x="4674240" y="404244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48920" y="171360"/>
            <a:ext cx="8245800" cy="11890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448920" y="159660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4" name="PlaceHolder 3"/>
          <p:cNvSpPr>
            <a:spLocks noGrp="1"/>
          </p:cNvSpPr>
          <p:nvPr>
            <p:ph type="body"/>
          </p:nvPr>
        </p:nvSpPr>
        <p:spPr>
          <a:xfrm>
            <a:off x="4674240" y="1596600"/>
            <a:ext cx="4023720" cy="22334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5" name="PlaceHolder 4"/>
          <p:cNvSpPr>
            <a:spLocks noGrp="1"/>
          </p:cNvSpPr>
          <p:nvPr>
            <p:ph type="body"/>
          </p:nvPr>
        </p:nvSpPr>
        <p:spPr>
          <a:xfrm>
            <a:off x="448920" y="4042440"/>
            <a:ext cx="8245800" cy="22334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48920" y="2614680"/>
            <a:ext cx="6566040" cy="2251800"/>
          </a:xfrm>
          <a:prstGeom prst="rect">
            <a:avLst/>
          </a:prstGeom>
        </p:spPr>
        <p:txBody>
          <a:bodyPr anchor="ctr">
            <a:normAutofit/>
          </a:bodyPr>
          <a:lstStyle/>
          <a:p>
            <a:pPr>
              <a:lnSpc>
                <a:spcPct val="100000"/>
              </a:lnSpc>
            </a:pPr>
            <a:r>
              <a:rPr lang="en-US" sz="3600" b="0" strike="noStrike" spc="-1">
                <a:solidFill>
                  <a:srgbClr val="FFFFFF"/>
                </a:solidFill>
                <a:latin typeface="Calibri"/>
              </a:rPr>
              <a:t>Click to edit </a:t>
            </a:r>
            <a:r>
              <a:t/>
            </a:r>
            <a:br/>
            <a:r>
              <a:rPr lang="en-US" sz="3600" b="0" strike="noStrike" spc="-1">
                <a:solidFill>
                  <a:srgbClr val="FFFFFF"/>
                </a:solidFill>
                <a:latin typeface="Calibri"/>
              </a:rPr>
              <a:t>Master title style</a:t>
            </a:r>
            <a:endParaRPr lang="en-US" sz="3600" b="0" strike="noStrike" spc="-1">
              <a:solidFill>
                <a:srgbClr val="000000"/>
              </a:solidFill>
              <a:latin typeface="Calibri"/>
            </a:endParaRPr>
          </a:p>
        </p:txBody>
      </p:sp>
      <p:sp>
        <p:nvSpPr>
          <p:cNvPr id="6" name="PlaceHolder 2"/>
          <p:cNvSpPr>
            <a:spLocks noGrp="1"/>
          </p:cNvSpPr>
          <p:nvPr>
            <p:ph type="dt"/>
          </p:nvPr>
        </p:nvSpPr>
        <p:spPr>
          <a:xfrm>
            <a:off x="457200" y="6356520"/>
            <a:ext cx="2133360" cy="364680"/>
          </a:xfrm>
          <a:prstGeom prst="rect">
            <a:avLst/>
          </a:prstGeom>
        </p:spPr>
        <p:txBody>
          <a:bodyPr anchor="ctr">
            <a:noAutofit/>
          </a:bodyPr>
          <a:lstStyle/>
          <a:p>
            <a:pPr>
              <a:lnSpc>
                <a:spcPct val="100000"/>
              </a:lnSpc>
            </a:pPr>
            <a:fld id="{45DCBD27-8A01-4CF3-89E0-BF81378EEE6B}" type="datetime">
              <a:rPr lang="en-US" sz="1200" b="0" strike="noStrike" spc="-1">
                <a:solidFill>
                  <a:srgbClr val="8B8B8B"/>
                </a:solidFill>
                <a:latin typeface="Calibri"/>
              </a:rPr>
              <a:pPr>
                <a:lnSpc>
                  <a:spcPct val="100000"/>
                </a:lnSpc>
              </a:pPr>
              <a:t>12/30/2024</a:t>
            </a:fld>
            <a:endParaRPr lang="en-AU" sz="1200" b="0" strike="noStrike" spc="-1">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noAutofit/>
          </a:bodyPr>
          <a:lstStyle/>
          <a:p>
            <a:endParaRPr lang="en-AU" sz="2400" b="0" strike="noStrike" spc="-1">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F1DD8C7E-DD42-46A2-A32E-499CE5764FA7}" type="slidenum">
              <a:rPr lang="en-IN" sz="1200" b="0" strike="noStrike" spc="-1">
                <a:solidFill>
                  <a:srgbClr val="8B8B8B"/>
                </a:solidFill>
                <a:latin typeface="Calibri"/>
              </a:rPr>
              <a:pPr algn="r">
                <a:lnSpc>
                  <a:spcPct val="100000"/>
                </a:lnSpc>
              </a:pPr>
              <a:t>‹#›</a:t>
            </a:fld>
            <a:endParaRPr lang="en-AU" sz="1200" b="0" strike="noStrike" spc="-1">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stretch/>
        </a:blipFill>
        <a:effectLst/>
      </p:bgPr>
    </p:bg>
    <p:spTree>
      <p:nvGrpSpPr>
        <p:cNvPr id="1" name=""/>
        <p:cNvGrpSpPr/>
        <p:nvPr/>
      </p:nvGrpSpPr>
      <p:grpSpPr>
        <a:xfrm>
          <a:off x="0" y="0"/>
          <a:ext cx="0" cy="0"/>
          <a:chOff x="0" y="0"/>
          <a:chExt cx="0" cy="0"/>
        </a:xfrm>
      </p:grpSpPr>
      <p:sp>
        <p:nvSpPr>
          <p:cNvPr id="41" name="PlaceHolder 1"/>
          <p:cNvSpPr>
            <a:spLocks noGrp="1"/>
          </p:cNvSpPr>
          <p:nvPr>
            <p:ph type="dt"/>
          </p:nvPr>
        </p:nvSpPr>
        <p:spPr>
          <a:xfrm>
            <a:off x="457200" y="6356520"/>
            <a:ext cx="2133360" cy="364680"/>
          </a:xfrm>
          <a:prstGeom prst="rect">
            <a:avLst/>
          </a:prstGeom>
        </p:spPr>
        <p:txBody>
          <a:bodyPr anchor="ctr">
            <a:noAutofit/>
          </a:bodyPr>
          <a:lstStyle/>
          <a:p>
            <a:pPr>
              <a:lnSpc>
                <a:spcPct val="100000"/>
              </a:lnSpc>
            </a:pPr>
            <a:fld id="{6A3A1218-4ACB-443E-AF06-FAA918C2447A}" type="datetime">
              <a:rPr lang="en-US" sz="1200" b="0" strike="noStrike" spc="-1">
                <a:solidFill>
                  <a:srgbClr val="8B8B8B"/>
                </a:solidFill>
                <a:latin typeface="Calibri"/>
              </a:rPr>
              <a:pPr>
                <a:lnSpc>
                  <a:spcPct val="100000"/>
                </a:lnSpc>
              </a:pPr>
              <a:t>12/30/2024</a:t>
            </a:fld>
            <a:endParaRPr lang="en-AU" sz="1200" b="0" strike="noStrike" spc="-1">
              <a:latin typeface="Times New Roman"/>
            </a:endParaRPr>
          </a:p>
        </p:txBody>
      </p:sp>
      <p:sp>
        <p:nvSpPr>
          <p:cNvPr id="42" name="PlaceHolder 2"/>
          <p:cNvSpPr>
            <a:spLocks noGrp="1"/>
          </p:cNvSpPr>
          <p:nvPr>
            <p:ph type="ftr"/>
          </p:nvPr>
        </p:nvSpPr>
        <p:spPr>
          <a:xfrm>
            <a:off x="3124080" y="6356520"/>
            <a:ext cx="2895120" cy="364680"/>
          </a:xfrm>
          <a:prstGeom prst="rect">
            <a:avLst/>
          </a:prstGeom>
        </p:spPr>
        <p:txBody>
          <a:bodyPr anchor="ctr">
            <a:noAutofit/>
          </a:bodyPr>
          <a:lstStyle/>
          <a:p>
            <a:endParaRPr lang="en-AU" sz="2400" b="0" strike="noStrike" spc="-1">
              <a:latin typeface="Times New Roman"/>
            </a:endParaRPr>
          </a:p>
        </p:txBody>
      </p:sp>
      <p:sp>
        <p:nvSpPr>
          <p:cNvPr id="43" name="PlaceHolder 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F3720831-3959-46DB-9D37-C08D84C86723}" type="slidenum">
              <a:rPr lang="en-IN" sz="1200" b="0" strike="noStrike" spc="-1">
                <a:solidFill>
                  <a:srgbClr val="8B8B8B"/>
                </a:solidFill>
                <a:latin typeface="Calibri"/>
              </a:rPr>
              <a:pPr algn="r">
                <a:lnSpc>
                  <a:spcPct val="100000"/>
                </a:lnSpc>
              </a:pPr>
              <a:t>‹#›</a:t>
            </a:fld>
            <a:endParaRPr lang="en-AU" sz="1200" b="0" strike="noStrike" spc="-1">
              <a:latin typeface="Times New Roman"/>
            </a:endParaRPr>
          </a:p>
        </p:txBody>
      </p:sp>
      <p:sp>
        <p:nvSpPr>
          <p:cNvPr id="44" name="PlaceHolder 4"/>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45"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stretch/>
        </a:blip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48920" y="171360"/>
            <a:ext cx="8245800" cy="1189080"/>
          </a:xfrm>
          <a:prstGeom prst="rect">
            <a:avLst/>
          </a:prstGeom>
        </p:spPr>
        <p:txBody>
          <a:bodyPr anchor="ctr">
            <a:normAutofit/>
          </a:bodyPr>
          <a:lstStyle/>
          <a:p>
            <a:pPr>
              <a:lnSpc>
                <a:spcPct val="100000"/>
              </a:lnSpc>
            </a:pPr>
            <a:r>
              <a:rPr lang="en-US" sz="3600" b="0" strike="noStrike" spc="-1">
                <a:solidFill>
                  <a:srgbClr val="FFDC47"/>
                </a:solidFill>
                <a:latin typeface="Calibri"/>
              </a:rPr>
              <a:t>Click to edit Master title style</a:t>
            </a:r>
            <a:endParaRPr lang="en-US" sz="3600" b="0" strike="noStrike" spc="-1">
              <a:solidFill>
                <a:srgbClr val="000000"/>
              </a:solidFill>
              <a:latin typeface="Calibri"/>
            </a:endParaRPr>
          </a:p>
        </p:txBody>
      </p:sp>
      <p:sp>
        <p:nvSpPr>
          <p:cNvPr id="83" name="PlaceHolder 2"/>
          <p:cNvSpPr>
            <a:spLocks noGrp="1"/>
          </p:cNvSpPr>
          <p:nvPr>
            <p:ph type="body"/>
          </p:nvPr>
        </p:nvSpPr>
        <p:spPr>
          <a:xfrm>
            <a:off x="448920" y="1596600"/>
            <a:ext cx="8245800" cy="4682520"/>
          </a:xfrm>
          <a:prstGeom prst="rect">
            <a:avLst/>
          </a:prstGeom>
        </p:spPr>
        <p:txBody>
          <a:bodyPr>
            <a:noAutofit/>
          </a:bodyPr>
          <a:lstStyle/>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Click to edit Master text styles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Second level</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Third level</a:t>
            </a: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rPr>
              <a:t>Fourth level</a:t>
            </a: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rPr>
              <a:t>Fifth level</a:t>
            </a:r>
          </a:p>
        </p:txBody>
      </p:sp>
      <p:sp>
        <p:nvSpPr>
          <p:cNvPr id="84" name="PlaceHolder 3"/>
          <p:cNvSpPr>
            <a:spLocks noGrp="1"/>
          </p:cNvSpPr>
          <p:nvPr>
            <p:ph type="dt"/>
          </p:nvPr>
        </p:nvSpPr>
        <p:spPr>
          <a:xfrm>
            <a:off x="457200" y="6356520"/>
            <a:ext cx="2133360" cy="364680"/>
          </a:xfrm>
          <a:prstGeom prst="rect">
            <a:avLst/>
          </a:prstGeom>
        </p:spPr>
        <p:txBody>
          <a:bodyPr anchor="ctr">
            <a:noAutofit/>
          </a:bodyPr>
          <a:lstStyle/>
          <a:p>
            <a:pPr>
              <a:lnSpc>
                <a:spcPct val="100000"/>
              </a:lnSpc>
            </a:pPr>
            <a:fld id="{F9D2B587-2D13-4837-BA49-78BD9BADA28F}" type="datetime">
              <a:rPr lang="en-US" sz="1200" b="0" strike="noStrike" spc="-1">
                <a:solidFill>
                  <a:srgbClr val="8B8B8B"/>
                </a:solidFill>
                <a:latin typeface="Calibri"/>
              </a:rPr>
              <a:pPr>
                <a:lnSpc>
                  <a:spcPct val="100000"/>
                </a:lnSpc>
              </a:pPr>
              <a:t>12/30/2024</a:t>
            </a:fld>
            <a:endParaRPr lang="en-AU" sz="1200" b="0" strike="noStrike" spc="-1">
              <a:latin typeface="Times New Roman"/>
            </a:endParaRPr>
          </a:p>
        </p:txBody>
      </p:sp>
      <p:sp>
        <p:nvSpPr>
          <p:cNvPr id="85" name="PlaceHolder 4"/>
          <p:cNvSpPr>
            <a:spLocks noGrp="1"/>
          </p:cNvSpPr>
          <p:nvPr>
            <p:ph type="ftr"/>
          </p:nvPr>
        </p:nvSpPr>
        <p:spPr>
          <a:xfrm>
            <a:off x="3124080" y="6356520"/>
            <a:ext cx="2895120" cy="364680"/>
          </a:xfrm>
          <a:prstGeom prst="rect">
            <a:avLst/>
          </a:prstGeom>
        </p:spPr>
        <p:txBody>
          <a:bodyPr anchor="ctr">
            <a:noAutofit/>
          </a:bodyPr>
          <a:lstStyle/>
          <a:p>
            <a:endParaRPr lang="en-AU" sz="2400" b="0" strike="noStrike" spc="-1">
              <a:latin typeface="Times New Roman"/>
            </a:endParaRPr>
          </a:p>
        </p:txBody>
      </p:sp>
      <p:sp>
        <p:nvSpPr>
          <p:cNvPr id="86" name="PlaceHolder 5"/>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9948DF7E-60BD-4ABC-B2AE-41F6EBF374DA}" type="slidenum">
              <a:rPr lang="en-IN" sz="1200" b="0" strike="noStrike" spc="-1">
                <a:solidFill>
                  <a:srgbClr val="8B8B8B"/>
                </a:solidFill>
                <a:latin typeface="Calibri"/>
              </a:rPr>
              <a:pPr algn="r">
                <a:lnSpc>
                  <a:spcPct val="100000"/>
                </a:lnSpc>
              </a:pPr>
              <a:t>‹#›</a:t>
            </a:fld>
            <a:endParaRPr lang="en-AU"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stretch/>
        </a:blipFill>
        <a:effectLst/>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914400" y="277920"/>
            <a:ext cx="7772040" cy="1142640"/>
          </a:xfrm>
          <a:prstGeom prst="rect">
            <a:avLst/>
          </a:prstGeom>
        </p:spPr>
        <p:txBody>
          <a:bodyPr anchor="ctr">
            <a:noAutofit/>
          </a:bodyPr>
          <a:lstStyle/>
          <a:p>
            <a:pPr algn="ctr">
              <a:lnSpc>
                <a:spcPct val="100000"/>
              </a:lnSpc>
            </a:pPr>
            <a:r>
              <a:rPr lang="en-US" sz="4400" b="0" strike="noStrike" spc="-1">
                <a:solidFill>
                  <a:srgbClr val="000000"/>
                </a:solidFill>
                <a:latin typeface="Calibri"/>
              </a:rPr>
              <a:t>Click to edit Master title style</a:t>
            </a:r>
          </a:p>
        </p:txBody>
      </p:sp>
      <p:sp>
        <p:nvSpPr>
          <p:cNvPr id="124" name="PlaceHolder 2"/>
          <p:cNvSpPr>
            <a:spLocks noGrp="1"/>
          </p:cNvSpPr>
          <p:nvPr>
            <p:ph type="body"/>
          </p:nvPr>
        </p:nvSpPr>
        <p:spPr>
          <a:xfrm>
            <a:off x="914400" y="1600200"/>
            <a:ext cx="3809520" cy="453024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Click to edit Master text styles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Second level</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Third level</a:t>
            </a: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rPr>
              <a:t>Fourth level</a:t>
            </a: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rPr>
              <a:t>Fifth level</a:t>
            </a:r>
          </a:p>
        </p:txBody>
      </p:sp>
      <p:sp>
        <p:nvSpPr>
          <p:cNvPr id="125" name="PlaceHolder 3"/>
          <p:cNvSpPr>
            <a:spLocks noGrp="1"/>
          </p:cNvSpPr>
          <p:nvPr>
            <p:ph type="body"/>
          </p:nvPr>
        </p:nvSpPr>
        <p:spPr>
          <a:xfrm>
            <a:off x="4876920" y="1600200"/>
            <a:ext cx="3809520" cy="218880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Click to edit Master text styles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Second level</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Third level</a:t>
            </a: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rPr>
              <a:t>Fourth level</a:t>
            </a: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rPr>
              <a:t>Fifth level</a:t>
            </a:r>
          </a:p>
        </p:txBody>
      </p:sp>
      <p:sp>
        <p:nvSpPr>
          <p:cNvPr id="126" name="PlaceHolder 4"/>
          <p:cNvSpPr>
            <a:spLocks noGrp="1"/>
          </p:cNvSpPr>
          <p:nvPr>
            <p:ph type="body"/>
          </p:nvPr>
        </p:nvSpPr>
        <p:spPr>
          <a:xfrm>
            <a:off x="4876920" y="3941640"/>
            <a:ext cx="3809520" cy="218880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Click to edit Master text styles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Second level</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Third level</a:t>
            </a: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rPr>
              <a:t>Fourth level</a:t>
            </a: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rPr>
              <a:t>Fifth level</a:t>
            </a:r>
          </a:p>
        </p:txBody>
      </p:sp>
      <p:sp>
        <p:nvSpPr>
          <p:cNvPr id="127" name="PlaceHolder 5"/>
          <p:cNvSpPr>
            <a:spLocks noGrp="1"/>
          </p:cNvSpPr>
          <p:nvPr>
            <p:ph type="dt"/>
          </p:nvPr>
        </p:nvSpPr>
        <p:spPr>
          <a:xfrm>
            <a:off x="457200" y="6356520"/>
            <a:ext cx="2133360" cy="364680"/>
          </a:xfrm>
          <a:prstGeom prst="rect">
            <a:avLst/>
          </a:prstGeom>
        </p:spPr>
        <p:txBody>
          <a:bodyPr anchor="ctr">
            <a:noAutofit/>
          </a:bodyPr>
          <a:lstStyle/>
          <a:p>
            <a:endParaRPr lang="en-AU" sz="2400" b="0" strike="noStrike" spc="-1">
              <a:latin typeface="Times New Roman"/>
            </a:endParaRPr>
          </a:p>
        </p:txBody>
      </p:sp>
      <p:sp>
        <p:nvSpPr>
          <p:cNvPr id="128" name="PlaceHolder 6"/>
          <p:cNvSpPr>
            <a:spLocks noGrp="1"/>
          </p:cNvSpPr>
          <p:nvPr>
            <p:ph type="ftr"/>
          </p:nvPr>
        </p:nvSpPr>
        <p:spPr>
          <a:xfrm>
            <a:off x="3124080" y="6356520"/>
            <a:ext cx="2895120" cy="364680"/>
          </a:xfrm>
          <a:prstGeom prst="rect">
            <a:avLst/>
          </a:prstGeom>
        </p:spPr>
        <p:txBody>
          <a:bodyPr anchor="ctr">
            <a:noAutofit/>
          </a:bodyPr>
          <a:lstStyle/>
          <a:p>
            <a:endParaRPr lang="en-AU" sz="2400" b="0" strike="noStrike" spc="-1">
              <a:latin typeface="Times New Roman"/>
            </a:endParaRPr>
          </a:p>
        </p:txBody>
      </p:sp>
      <p:sp>
        <p:nvSpPr>
          <p:cNvPr id="129" name="PlaceHolder 7"/>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D93A142D-4962-4242-B37B-DFBAD5FE7641}" type="slidenum">
              <a:rPr lang="en-US" sz="1200" b="0" strike="noStrike" spc="-1">
                <a:solidFill>
                  <a:srgbClr val="8B8B8B"/>
                </a:solidFill>
                <a:latin typeface="Calibri"/>
              </a:rPr>
              <a:pPr algn="r">
                <a:lnSpc>
                  <a:spcPct val="100000"/>
                </a:lnSpc>
              </a:pPr>
              <a:t>‹#›</a:t>
            </a:fld>
            <a:endParaRPr lang="en-AU"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stretch/>
        </a:blipFill>
        <a:effectLst/>
      </p:bgPr>
    </p:bg>
    <p:spTree>
      <p:nvGrpSpPr>
        <p:cNvPr id="1" name=""/>
        <p:cNvGrpSpPr/>
        <p:nvPr/>
      </p:nvGrpSpPr>
      <p:grpSpPr>
        <a:xfrm>
          <a:off x="0" y="0"/>
          <a:ext cx="0" cy="0"/>
          <a:chOff x="0" y="0"/>
          <a:chExt cx="0" cy="0"/>
        </a:xfrm>
      </p:grpSpPr>
      <p:sp>
        <p:nvSpPr>
          <p:cNvPr id="166" name="PlaceHolder 1"/>
          <p:cNvSpPr>
            <a:spLocks noGrp="1"/>
          </p:cNvSpPr>
          <p:nvPr>
            <p:ph type="title"/>
          </p:nvPr>
        </p:nvSpPr>
        <p:spPr>
          <a:xfrm>
            <a:off x="762120" y="762120"/>
            <a:ext cx="7924320" cy="1142640"/>
          </a:xfrm>
          <a:prstGeom prst="rect">
            <a:avLst/>
          </a:prstGeom>
        </p:spPr>
        <p:txBody>
          <a:bodyPr anchor="ctr">
            <a:noAutofit/>
          </a:bodyPr>
          <a:lstStyle/>
          <a:p>
            <a:pPr algn="ctr">
              <a:lnSpc>
                <a:spcPct val="100000"/>
              </a:lnSpc>
            </a:pPr>
            <a:r>
              <a:rPr lang="en-US" sz="4400" b="0" strike="noStrike" spc="-1">
                <a:solidFill>
                  <a:srgbClr val="000000"/>
                </a:solidFill>
                <a:latin typeface="Calibri"/>
              </a:rPr>
              <a:t>Click to edit Master title style</a:t>
            </a:r>
          </a:p>
        </p:txBody>
      </p:sp>
      <p:sp>
        <p:nvSpPr>
          <p:cNvPr id="167" name="PlaceHolder 2"/>
          <p:cNvSpPr>
            <a:spLocks noGrp="1"/>
          </p:cNvSpPr>
          <p:nvPr>
            <p:ph type="body"/>
          </p:nvPr>
        </p:nvSpPr>
        <p:spPr>
          <a:xfrm>
            <a:off x="838080" y="2362320"/>
            <a:ext cx="7692840" cy="3723840"/>
          </a:xfrm>
          <a:prstGeom prst="rect">
            <a:avLst/>
          </a:prstGeom>
        </p:spPr>
        <p:txBody>
          <a:bodyPr lIns="90000" tIns="45000" rIns="90000" bIns="45000">
            <a:noAutofit/>
          </a:bodyPr>
          <a:lstStyle/>
          <a:p>
            <a:pPr marL="432000" indent="-324000" algn="ctr">
              <a:spcBef>
                <a:spcPts val="1417"/>
              </a:spcBef>
              <a:buClr>
                <a:srgbClr val="000000"/>
              </a:buClr>
              <a:buSzPct val="45000"/>
              <a:buFont typeface="Wingdings" charset="2"/>
              <a:buChar char=""/>
            </a:pPr>
            <a:r>
              <a:rPr lang="en-US" sz="1800" b="0" strike="noStrike" spc="-1">
                <a:solidFill>
                  <a:srgbClr val="000000"/>
                </a:solidFill>
                <a:latin typeface="Calibri"/>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solidFill>
                  <a:srgbClr val="000000"/>
                </a:solidFill>
                <a:latin typeface="Calibri"/>
              </a:rPr>
              <a:t>Second Outline Level</a:t>
            </a:r>
          </a:p>
          <a:p>
            <a:pPr marL="1296000" lvl="2" indent="-288000" algn="ctr">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gn="ctr">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gn="ctr">
              <a:spcBef>
                <a:spcPts val="283"/>
              </a:spcBef>
              <a:buClr>
                <a:srgbClr val="000000"/>
              </a:buClr>
              <a:buSzPct val="45000"/>
              <a:buFont typeface="Wingdings" charset="2"/>
              <a:buChar char=""/>
            </a:pPr>
            <a:r>
              <a:rPr lang="en-US" sz="1800" b="0" strike="noStrike" spc="-1">
                <a:solidFill>
                  <a:srgbClr val="000000"/>
                </a:solidFill>
                <a:latin typeface="Calibri"/>
              </a:rPr>
              <a:t>Fifth Outline Level</a:t>
            </a:r>
          </a:p>
          <a:p>
            <a:pPr marL="2592000" lvl="5" indent="-216000" algn="ctr">
              <a:spcBef>
                <a:spcPts val="283"/>
              </a:spcBef>
              <a:buClr>
                <a:srgbClr val="000000"/>
              </a:buClr>
              <a:buSzPct val="45000"/>
              <a:buFont typeface="Wingdings" charset="2"/>
              <a:buChar char=""/>
            </a:pPr>
            <a:r>
              <a:rPr lang="en-US" sz="1800" b="0" strike="noStrike" spc="-1">
                <a:solidFill>
                  <a:srgbClr val="000000"/>
                </a:solidFill>
                <a:latin typeface="Calibri"/>
              </a:rPr>
              <a:t>Sixth Outline Level</a:t>
            </a:r>
          </a:p>
          <a:p>
            <a:pPr marL="3024000" lvl="6" indent="-216000" algn="ctr">
              <a:spcBef>
                <a:spcPts val="283"/>
              </a:spcBef>
              <a:buClr>
                <a:srgbClr val="000000"/>
              </a:buClr>
              <a:buSzPct val="45000"/>
              <a:buFont typeface="Wingdings" charset="2"/>
              <a:buChar char=""/>
            </a:pPr>
            <a:r>
              <a:rPr lang="en-US" sz="1800" b="0" strike="noStrike" spc="-1">
                <a:solidFill>
                  <a:srgbClr val="000000"/>
                </a:solidFill>
                <a:latin typeface="Calibri"/>
              </a:rPr>
              <a:t>Seventh Outline Level</a:t>
            </a:r>
          </a:p>
        </p:txBody>
      </p:sp>
      <p:sp>
        <p:nvSpPr>
          <p:cNvPr id="168" name="PlaceHolder 3"/>
          <p:cNvSpPr>
            <a:spLocks noGrp="1"/>
          </p:cNvSpPr>
          <p:nvPr>
            <p:ph type="dt"/>
          </p:nvPr>
        </p:nvSpPr>
        <p:spPr>
          <a:xfrm>
            <a:off x="2438280" y="6248520"/>
            <a:ext cx="2130120" cy="474480"/>
          </a:xfrm>
          <a:prstGeom prst="rect">
            <a:avLst/>
          </a:prstGeom>
        </p:spPr>
        <p:txBody>
          <a:bodyPr anchor="ctr">
            <a:noAutofit/>
          </a:bodyPr>
          <a:lstStyle/>
          <a:p>
            <a:endParaRPr lang="en-AU" sz="2400" b="0" strike="noStrike" spc="-1">
              <a:latin typeface="Times New Roman"/>
            </a:endParaRPr>
          </a:p>
        </p:txBody>
      </p:sp>
      <p:sp>
        <p:nvSpPr>
          <p:cNvPr id="169" name="PlaceHolder 4"/>
          <p:cNvSpPr>
            <a:spLocks noGrp="1"/>
          </p:cNvSpPr>
          <p:nvPr>
            <p:ph type="ftr"/>
          </p:nvPr>
        </p:nvSpPr>
        <p:spPr>
          <a:xfrm>
            <a:off x="5791320" y="6248520"/>
            <a:ext cx="2896920" cy="474480"/>
          </a:xfrm>
          <a:prstGeom prst="rect">
            <a:avLst/>
          </a:prstGeom>
        </p:spPr>
        <p:txBody>
          <a:bodyPr anchor="ctr">
            <a:noAutofit/>
          </a:bodyPr>
          <a:lstStyle/>
          <a:p>
            <a:endParaRPr lang="en-AU" sz="2400" b="0" strike="noStrike" spc="-1">
              <a:latin typeface="Times New Roman"/>
            </a:endParaRPr>
          </a:p>
        </p:txBody>
      </p:sp>
      <p:sp>
        <p:nvSpPr>
          <p:cNvPr id="170" name="PlaceHolder 5"/>
          <p:cNvSpPr>
            <a:spLocks noGrp="1"/>
          </p:cNvSpPr>
          <p:nvPr>
            <p:ph type="sldNum"/>
          </p:nvPr>
        </p:nvSpPr>
        <p:spPr>
          <a:xfrm>
            <a:off x="84240" y="6242040"/>
            <a:ext cx="587160" cy="488520"/>
          </a:xfrm>
          <a:prstGeom prst="rect">
            <a:avLst/>
          </a:prstGeom>
        </p:spPr>
        <p:txBody>
          <a:bodyPr anchor="ctr">
            <a:noAutofit/>
          </a:bodyPr>
          <a:lstStyle/>
          <a:p>
            <a:pPr algn="r">
              <a:lnSpc>
                <a:spcPct val="100000"/>
              </a:lnSpc>
            </a:pPr>
            <a:fld id="{A9B72AF8-78F4-4669-9308-62DECD2C2AEB}" type="slidenum">
              <a:rPr lang="en-US" sz="1200" b="0" strike="noStrike" spc="-1">
                <a:solidFill>
                  <a:srgbClr val="8B8B8B"/>
                </a:solidFill>
                <a:latin typeface="Calibri"/>
              </a:rPr>
              <a:pPr algn="r">
                <a:lnSpc>
                  <a:spcPct val="100000"/>
                </a:lnSpc>
              </a:pPr>
              <a:t>‹#›</a:t>
            </a:fld>
            <a:endParaRPr lang="en-AU"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hyperlink" Target="http://www.forensics.nl/" TargetMode="External"/><Relationship Id="rId2" Type="http://schemas.openxmlformats.org/officeDocument/2006/relationships/image" Target="../media/image13.wmf"/><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4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Shape 1"/>
          <p:cNvSpPr txBox="1"/>
          <p:nvPr/>
        </p:nvSpPr>
        <p:spPr>
          <a:xfrm>
            <a:off x="0" y="0"/>
            <a:ext cx="9143640" cy="1071360"/>
          </a:xfrm>
          <a:prstGeom prst="rect">
            <a:avLst/>
          </a:prstGeom>
          <a:noFill/>
          <a:ln w="0">
            <a:noFill/>
          </a:ln>
          <a:effectLst>
            <a:outerShdw dist="37674" dir="2700000">
              <a:srgbClr val="000000">
                <a:alpha val="40000"/>
              </a:srgbClr>
            </a:outerShdw>
          </a:effectLst>
        </p:spPr>
        <p:txBody>
          <a:bodyPr anchor="ctr">
            <a:normAutofit/>
          </a:bodyPr>
          <a:lstStyle/>
          <a:p>
            <a:pPr algn="ctr">
              <a:lnSpc>
                <a:spcPct val="100000"/>
              </a:lnSpc>
            </a:pPr>
            <a:r>
              <a:rPr lang="en-US" sz="3600" b="1" strike="noStrike" spc="-1">
                <a:solidFill>
                  <a:srgbClr val="FF0000"/>
                </a:solidFill>
                <a:latin typeface="Franklin Gothic Demi"/>
              </a:rPr>
              <a:t>INTRODUCTION TO COMPUTER FORENSICS</a:t>
            </a:r>
            <a:endParaRPr lang="en-US" sz="3600" b="0" strike="noStrike" spc="-1">
              <a:solidFill>
                <a:srgbClr val="000000"/>
              </a:solidFill>
              <a:latin typeface="Calibri"/>
            </a:endParaRPr>
          </a:p>
        </p:txBody>
      </p:sp>
      <p:sp>
        <p:nvSpPr>
          <p:cNvPr id="214" name="TextShape 2"/>
          <p:cNvSpPr txBox="1"/>
          <p:nvPr/>
        </p:nvSpPr>
        <p:spPr>
          <a:xfrm>
            <a:off x="642960" y="4786200"/>
            <a:ext cx="5285880" cy="2099880"/>
          </a:xfrm>
          <a:prstGeom prst="rect">
            <a:avLst/>
          </a:prstGeom>
          <a:noFill/>
          <a:ln w="0">
            <a:noFill/>
          </a:ln>
        </p:spPr>
        <p:txBody>
          <a:bodyPr>
            <a:normAutofit/>
          </a:bodyPr>
          <a:lstStyle/>
          <a:p>
            <a:pPr>
              <a:lnSpc>
                <a:spcPct val="100000"/>
              </a:lnSpc>
              <a:spcBef>
                <a:spcPts val="720"/>
              </a:spcBef>
              <a:tabLst>
                <a:tab pos="0" algn="l"/>
              </a:tabLst>
            </a:pPr>
            <a:r>
              <a:rPr lang="en-US" sz="3600" b="1" strike="noStrike" spc="-1" dirty="0" err="1">
                <a:solidFill>
                  <a:srgbClr val="FFFF00"/>
                </a:solidFill>
                <a:latin typeface="Lucida Sans Typewriter"/>
              </a:rPr>
              <a:t>Dr.K.Suresh</a:t>
            </a:r>
            <a:r>
              <a:rPr lang="en-US" sz="3600" b="1" strike="noStrike" spc="-1" dirty="0">
                <a:solidFill>
                  <a:srgbClr val="FFFF00"/>
                </a:solidFill>
                <a:latin typeface="Lucida Sans Typewriter"/>
              </a:rPr>
              <a:t> </a:t>
            </a:r>
            <a:r>
              <a:rPr lang="en-US" sz="3600" b="1" strike="noStrike" spc="-1" dirty="0" err="1">
                <a:solidFill>
                  <a:srgbClr val="FFFF00"/>
                </a:solidFill>
                <a:latin typeface="Lucida Sans Typewriter"/>
              </a:rPr>
              <a:t>Babu</a:t>
            </a:r>
            <a:endParaRPr lang="en-AU" sz="3600" b="0" strike="noStrike" spc="-1" dirty="0">
              <a:latin typeface="Arial"/>
            </a:endParaRPr>
          </a:p>
          <a:p>
            <a:pPr>
              <a:lnSpc>
                <a:spcPct val="100000"/>
              </a:lnSpc>
              <a:spcBef>
                <a:spcPts val="400"/>
              </a:spcBef>
              <a:tabLst>
                <a:tab pos="0" algn="l"/>
              </a:tabLst>
            </a:pPr>
            <a:r>
              <a:rPr lang="en-US" sz="2000" b="1" strike="noStrike" spc="-1" dirty="0" smtClean="0">
                <a:solidFill>
                  <a:srgbClr val="D7E4BD"/>
                </a:solidFill>
                <a:latin typeface="Ink Free"/>
              </a:rPr>
              <a:t>Professor </a:t>
            </a:r>
            <a:r>
              <a:rPr lang="en-US" sz="2000" b="1" strike="noStrike" spc="-1" dirty="0">
                <a:solidFill>
                  <a:srgbClr val="D7E4BD"/>
                </a:solidFill>
                <a:latin typeface="Ink Free"/>
              </a:rPr>
              <a:t>of CSE</a:t>
            </a:r>
            <a:endParaRPr lang="en-AU" sz="2000" b="0" strike="noStrike" spc="-1" dirty="0">
              <a:latin typeface="Arial"/>
            </a:endParaRPr>
          </a:p>
          <a:p>
            <a:pPr>
              <a:lnSpc>
                <a:spcPct val="100000"/>
              </a:lnSpc>
              <a:spcBef>
                <a:spcPts val="400"/>
              </a:spcBef>
              <a:tabLst>
                <a:tab pos="0" algn="l"/>
              </a:tabLst>
            </a:pPr>
            <a:r>
              <a:rPr lang="en-US" sz="2000" b="1" strike="noStrike" spc="-1" dirty="0" smtClean="0">
                <a:solidFill>
                  <a:srgbClr val="D7E4BD"/>
                </a:solidFill>
                <a:latin typeface="Ink Free"/>
              </a:rPr>
              <a:t>JNTUH UCESTH</a:t>
            </a:r>
            <a:endParaRPr lang="en-AU" sz="2000" b="0" strike="noStrike" spc="-1" dirty="0">
              <a:latin typeface="Arial"/>
            </a:endParaRPr>
          </a:p>
        </p:txBody>
      </p:sp>
      <p:pic>
        <p:nvPicPr>
          <p:cNvPr id="215" name="Picture 6" descr="MCj02899610000[1]"/>
          <p:cNvPicPr/>
          <p:nvPr/>
        </p:nvPicPr>
        <p:blipFill>
          <a:blip r:embed="rId2" cstate="print"/>
          <a:stretch/>
        </p:blipFill>
        <p:spPr>
          <a:xfrm>
            <a:off x="223920" y="1428840"/>
            <a:ext cx="2633400" cy="3147840"/>
          </a:xfrm>
          <a:prstGeom prst="rect">
            <a:avLst/>
          </a:prstGeom>
          <a:ln w="0">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216" name="Picture 28" descr="MCj04042730000[1]"/>
          <p:cNvPicPr/>
          <p:nvPr/>
        </p:nvPicPr>
        <p:blipFill>
          <a:blip r:embed="rId3" cstate="print"/>
          <a:stretch/>
        </p:blipFill>
        <p:spPr>
          <a:xfrm>
            <a:off x="6286680" y="1428840"/>
            <a:ext cx="2642760" cy="3142800"/>
          </a:xfrm>
          <a:prstGeom prst="rect">
            <a:avLst/>
          </a:prstGeom>
          <a:ln w="0">
            <a:noFill/>
          </a:ln>
          <a:effectLst>
            <a:outerShdw blurRad="292100" dist="139498" dir="2700000" algn="tl" rotWithShape="0">
              <a:srgbClr val="333333">
                <a:alpha val="65000"/>
              </a:srgbClr>
            </a:outerShdw>
          </a:effectLst>
        </p:spPr>
      </p:pic>
      <p:sp>
        <p:nvSpPr>
          <p:cNvPr id="217" name="CustomShape 3"/>
          <p:cNvSpPr/>
          <p:nvPr/>
        </p:nvSpPr>
        <p:spPr>
          <a:xfrm>
            <a:off x="3357720" y="1428840"/>
            <a:ext cx="2642760" cy="3142800"/>
          </a:xfrm>
          <a:prstGeom prst="roundRect">
            <a:avLst>
              <a:gd name="adj" fmla="val 16667"/>
            </a:avLst>
          </a:prstGeom>
          <a:blipFill rotWithShape="0">
            <a:blip r:embed="rId4" cstate="print"/>
            <a:stretch/>
          </a:blipFill>
          <a:ln w="0">
            <a:noFill/>
          </a:ln>
          <a:effectLst>
            <a:outerShdw blurRad="76200" dist="38073" dir="7800819"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5" name="Picture 4"/>
          <p:cNvPicPr/>
          <p:nvPr/>
        </p:nvPicPr>
        <p:blipFill>
          <a:blip r:embed="rId2" cstate="print"/>
          <a:stretch/>
        </p:blipFill>
        <p:spPr>
          <a:xfrm>
            <a:off x="360" y="0"/>
            <a:ext cx="9142560" cy="6857640"/>
          </a:xfrm>
          <a:prstGeom prst="rect">
            <a:avLst/>
          </a:prstGeom>
          <a:ln w="0">
            <a:noFill/>
          </a:ln>
        </p:spPr>
      </p:pic>
      <p:graphicFrame>
        <p:nvGraphicFramePr>
          <p:cNvPr id="7" name="Diagram7"/>
          <p:cNvGraphicFramePr/>
          <p:nvPr>
            <p:extLst>
              <p:ext uri="{D42A27DB-BD31-4B8C-83A1-F6EECF244321}">
                <p14:modId xmlns:p14="http://schemas.microsoft.com/office/powerpoint/2010/main" xmlns:mc="http://schemas.openxmlformats.org/markup-compatibility/2006" xmlns:p15="http://schemas.microsoft.com/office/powerpoint/2012/main" xmlns="" val="3203808616"/>
              </p:ext>
            </p:extLst>
          </p:nvPr>
        </p:nvGraphicFramePr>
        <p:xfrm>
          <a:off x="4193280" y="1264320"/>
          <a:ext cx="4789800" cy="3899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6" name="CustomShape 1"/>
          <p:cNvSpPr/>
          <p:nvPr/>
        </p:nvSpPr>
        <p:spPr>
          <a:xfrm>
            <a:off x="360" y="345960"/>
            <a:ext cx="8189280" cy="577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1" strike="noStrike" spc="-1">
                <a:solidFill>
                  <a:srgbClr val="002060"/>
                </a:solidFill>
                <a:latin typeface="Times New Roman"/>
              </a:rPr>
              <a:t>Limitations – Resource Challenges </a:t>
            </a:r>
            <a:endParaRPr lang="en-AU" sz="3200" b="0" strike="noStrike" spc="-1">
              <a:latin typeface="Arial"/>
            </a:endParaRPr>
          </a:p>
        </p:txBody>
      </p:sp>
      <p:sp>
        <p:nvSpPr>
          <p:cNvPr id="257" name="CustomShape 2"/>
          <p:cNvSpPr/>
          <p:nvPr/>
        </p:nvSpPr>
        <p:spPr>
          <a:xfrm>
            <a:off x="98280" y="1276560"/>
            <a:ext cx="3996720" cy="4205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gn="just">
              <a:lnSpc>
                <a:spcPct val="150000"/>
              </a:lnSpc>
              <a:buClr>
                <a:srgbClr val="C00000"/>
              </a:buClr>
              <a:buFont typeface="Arial"/>
              <a:buChar char="•"/>
            </a:pPr>
            <a:r>
              <a:rPr lang="en-IN" sz="1800" b="1" strike="noStrike" spc="-1">
                <a:solidFill>
                  <a:srgbClr val="C00000"/>
                </a:solidFill>
                <a:latin typeface="Times New Roman"/>
              </a:rPr>
              <a:t>Lack of focus </a:t>
            </a:r>
            <a:r>
              <a:rPr lang="en-IN" sz="1800" b="0" strike="noStrike" spc="-1">
                <a:solidFill>
                  <a:srgbClr val="000000"/>
                </a:solidFill>
                <a:latin typeface="Times New Roman"/>
              </a:rPr>
              <a:t>to develop forensics as a field of skill and expertise – degrees, certificates, skill trainings.</a:t>
            </a:r>
            <a:endParaRPr lang="en-AU" sz="1800" b="0" strike="noStrike" spc="-1">
              <a:latin typeface="Arial"/>
            </a:endParaRPr>
          </a:p>
          <a:p>
            <a:pPr marL="285840" indent="-285480" algn="just">
              <a:lnSpc>
                <a:spcPct val="150000"/>
              </a:lnSpc>
              <a:buClr>
                <a:srgbClr val="C00000"/>
              </a:buClr>
              <a:buFont typeface="Arial"/>
              <a:buChar char="•"/>
            </a:pPr>
            <a:r>
              <a:rPr lang="en-IN" sz="1800" b="1" strike="noStrike" spc="-1">
                <a:solidFill>
                  <a:srgbClr val="C00000"/>
                </a:solidFill>
                <a:latin typeface="Times New Roman"/>
              </a:rPr>
              <a:t>Lack of awareness and trainings </a:t>
            </a:r>
            <a:r>
              <a:rPr lang="en-IN" sz="1800" b="0" strike="noStrike" spc="-1">
                <a:solidFill>
                  <a:srgbClr val="000000"/>
                </a:solidFill>
                <a:latin typeface="Times New Roman"/>
              </a:rPr>
              <a:t>about modern techniques, advanced software and methodologies. </a:t>
            </a:r>
            <a:endParaRPr lang="en-AU" sz="1800" b="0" strike="noStrike" spc="-1">
              <a:latin typeface="Arial"/>
            </a:endParaRPr>
          </a:p>
          <a:p>
            <a:pPr marL="285840" indent="-285480" algn="just">
              <a:lnSpc>
                <a:spcPct val="150000"/>
              </a:lnSpc>
              <a:buClr>
                <a:srgbClr val="C00000"/>
              </a:buClr>
              <a:buFont typeface="Arial"/>
              <a:buChar char="•"/>
            </a:pPr>
            <a:r>
              <a:rPr lang="en-IN" sz="1800" b="1" strike="noStrike" spc="-1">
                <a:solidFill>
                  <a:srgbClr val="C00000"/>
                </a:solidFill>
                <a:latin typeface="Times New Roman"/>
              </a:rPr>
              <a:t>Lack of continuous review </a:t>
            </a:r>
            <a:r>
              <a:rPr lang="en-IN" sz="1800" b="0" strike="noStrike" spc="-1">
                <a:solidFill>
                  <a:srgbClr val="000000"/>
                </a:solidFill>
                <a:latin typeface="Times New Roman"/>
              </a:rPr>
              <a:t>to understand system lags, plan for upgrades and also ensure compliance with monetary standards</a:t>
            </a:r>
            <a:endParaRPr lang="en-AU" sz="1800" b="0" strike="noStrike" spc="-1">
              <a:latin typeface="Arial"/>
            </a:endParaRPr>
          </a:p>
        </p:txBody>
      </p:sp>
      <p:sp>
        <p:nvSpPr>
          <p:cNvPr id="258" name="CustomShape 3"/>
          <p:cNvSpPr/>
          <p:nvPr/>
        </p:nvSpPr>
        <p:spPr>
          <a:xfrm>
            <a:off x="123120" y="5582160"/>
            <a:ext cx="8440560" cy="10159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just">
              <a:lnSpc>
                <a:spcPct val="150000"/>
              </a:lnSpc>
            </a:pPr>
            <a:r>
              <a:rPr lang="en-IN" sz="1600" b="1" strike="noStrike" spc="-1">
                <a:solidFill>
                  <a:srgbClr val="C00000"/>
                </a:solidFill>
                <a:latin typeface="Times New Roman"/>
              </a:rPr>
              <a:t>SECURITY &amp; INFRASTRUCTURE FORMS A PART OF THE BUDGET CONSIDERATION EACH YEAR. HOWEVER NO FOCUS ON ALLOCATION OF FUNDS AT THE MICRO LEVEL TO ENHANCE REQUIRED INVESTIGATIVE SKILL SETS </a:t>
            </a:r>
            <a:endParaRPr lang="en-AU" sz="16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8"/>
                                        </p:tgtEl>
                                        <p:attrNameLst>
                                          <p:attrName>style.visibility</p:attrName>
                                        </p:attrNameLst>
                                      </p:cBhvr>
                                      <p:to>
                                        <p:strVal val="visible"/>
                                      </p:to>
                                    </p:set>
                                    <p:anim calcmode="lin" valueType="num">
                                      <p:cBhvr additive="repl">
                                        <p:cTn id="7" dur="500" fill="hold"/>
                                        <p:tgtEl>
                                          <p:spTgt spid="258"/>
                                        </p:tgtEl>
                                        <p:attrNameLst>
                                          <p:attrName>ppt_x</p:attrName>
                                        </p:attrNameLst>
                                      </p:cBhvr>
                                      <p:tavLst>
                                        <p:tav tm="0">
                                          <p:val>
                                            <p:strVal val="#ppt_x"/>
                                          </p:val>
                                        </p:tav>
                                        <p:tav tm="100000">
                                          <p:val>
                                            <p:strVal val="#ppt_x"/>
                                          </p:val>
                                        </p:tav>
                                      </p:tavLst>
                                    </p:anim>
                                    <p:anim calcmode="lin" valueType="num">
                                      <p:cBhvr additive="repl">
                                        <p:cTn id="8" dur="500" fill="hold"/>
                                        <p:tgtEl>
                                          <p:spTgt spid="2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9" name="Picture 4"/>
          <p:cNvPicPr/>
          <p:nvPr/>
        </p:nvPicPr>
        <p:blipFill>
          <a:blip r:embed="rId2" cstate="print"/>
          <a:stretch/>
        </p:blipFill>
        <p:spPr>
          <a:xfrm>
            <a:off x="360" y="0"/>
            <a:ext cx="9142560" cy="6857640"/>
          </a:xfrm>
          <a:prstGeom prst="rect">
            <a:avLst/>
          </a:prstGeom>
          <a:ln w="0">
            <a:noFill/>
          </a:ln>
        </p:spPr>
      </p:pic>
      <p:sp>
        <p:nvSpPr>
          <p:cNvPr id="260" name="CustomShape 1"/>
          <p:cNvSpPr/>
          <p:nvPr/>
        </p:nvSpPr>
        <p:spPr>
          <a:xfrm>
            <a:off x="360" y="345960"/>
            <a:ext cx="8189280" cy="577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1" strike="noStrike" spc="-1">
                <a:solidFill>
                  <a:srgbClr val="002060"/>
                </a:solidFill>
                <a:latin typeface="Times New Roman"/>
              </a:rPr>
              <a:t>Resource Challenges  – Handling Data </a:t>
            </a:r>
            <a:endParaRPr lang="en-AU" sz="3200" b="0" strike="noStrike" spc="-1">
              <a:latin typeface="Arial"/>
            </a:endParaRPr>
          </a:p>
        </p:txBody>
      </p:sp>
      <p:sp>
        <p:nvSpPr>
          <p:cNvPr id="261" name="CustomShape 2"/>
          <p:cNvSpPr/>
          <p:nvPr/>
        </p:nvSpPr>
        <p:spPr>
          <a:xfrm>
            <a:off x="-19800" y="1276560"/>
            <a:ext cx="9261720" cy="866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50000"/>
              </a:lnSpc>
            </a:pPr>
            <a:r>
              <a:rPr lang="en-IN" sz="1600" b="0" strike="noStrike" spc="-1">
                <a:solidFill>
                  <a:srgbClr val="000000"/>
                </a:solidFill>
                <a:latin typeface="Times New Roman"/>
              </a:rPr>
              <a:t>“</a:t>
            </a:r>
            <a:r>
              <a:rPr lang="en-IN" sz="1600" b="1" strike="noStrike" spc="-1">
                <a:solidFill>
                  <a:srgbClr val="000000"/>
                </a:solidFill>
                <a:latin typeface="Times New Roman"/>
              </a:rPr>
              <a:t>Computer forensics is the equivalent of surveying a crime scene or performing an autopsy on a victim</a:t>
            </a:r>
            <a:r>
              <a:rPr lang="en-IN" sz="1600" b="0" strike="noStrike" spc="-1">
                <a:solidFill>
                  <a:srgbClr val="000000"/>
                </a:solidFill>
                <a:latin typeface="Times New Roman"/>
              </a:rPr>
              <a:t>”  							</a:t>
            </a:r>
            <a:r>
              <a:rPr lang="en-IN" sz="1800" b="0" i="1" strike="noStrike" spc="-1">
                <a:solidFill>
                  <a:srgbClr val="000000"/>
                </a:solidFill>
                <a:latin typeface="Times New Roman"/>
              </a:rPr>
              <a:t>(James Borek, 2001) </a:t>
            </a:r>
            <a:endParaRPr lang="en-AU" sz="1800" b="0" strike="noStrike" spc="-1">
              <a:latin typeface="Arial"/>
            </a:endParaRPr>
          </a:p>
        </p:txBody>
      </p:sp>
      <p:graphicFrame>
        <p:nvGraphicFramePr>
          <p:cNvPr id="8" name="Diagram8"/>
          <p:cNvGraphicFramePr/>
          <p:nvPr>
            <p:extLst>
              <p:ext uri="{D42A27DB-BD31-4B8C-83A1-F6EECF244321}">
                <p14:modId xmlns:p14="http://schemas.microsoft.com/office/powerpoint/2010/main" xmlns:mc="http://schemas.openxmlformats.org/markup-compatibility/2006" xmlns:p15="http://schemas.microsoft.com/office/powerpoint/2012/main" xmlns="" val="3920344901"/>
              </p:ext>
            </p:extLst>
          </p:nvPr>
        </p:nvGraphicFramePr>
        <p:xfrm>
          <a:off x="127800" y="2153520"/>
          <a:ext cx="7836120" cy="4374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2" name="CustomShape 3"/>
          <p:cNvSpPr/>
          <p:nvPr/>
        </p:nvSpPr>
        <p:spPr>
          <a:xfrm>
            <a:off x="1189800" y="3864240"/>
            <a:ext cx="1730160" cy="1061640"/>
          </a:xfrm>
          <a:prstGeom prst="rect">
            <a:avLst/>
          </a:prstGeom>
          <a:gradFill rotWithShape="0">
            <a:gsLst>
              <a:gs pos="0">
                <a:srgbClr val="2B4865"/>
              </a:gs>
              <a:gs pos="100000">
                <a:srgbClr val="3E6790"/>
              </a:gs>
            </a:gsLst>
            <a:lin ang="162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600" b="1" strike="noStrike" spc="-1">
                <a:solidFill>
                  <a:srgbClr val="FFFFFF"/>
                </a:solidFill>
                <a:latin typeface="Times New Roman"/>
              </a:rPr>
              <a:t>CRITICAL PARAMETERS</a:t>
            </a:r>
            <a:endParaRPr lang="en-AU" sz="16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3" name="Picture 4"/>
          <p:cNvPicPr/>
          <p:nvPr/>
        </p:nvPicPr>
        <p:blipFill>
          <a:blip r:embed="rId2" cstate="print"/>
          <a:stretch/>
        </p:blipFill>
        <p:spPr>
          <a:xfrm>
            <a:off x="360" y="0"/>
            <a:ext cx="9142560" cy="6857640"/>
          </a:xfrm>
          <a:prstGeom prst="rect">
            <a:avLst/>
          </a:prstGeom>
          <a:ln w="0">
            <a:noFill/>
          </a:ln>
        </p:spPr>
      </p:pic>
      <p:sp>
        <p:nvSpPr>
          <p:cNvPr id="264" name="CustomShape 1"/>
          <p:cNvSpPr/>
          <p:nvPr/>
        </p:nvSpPr>
        <p:spPr>
          <a:xfrm>
            <a:off x="360" y="345960"/>
            <a:ext cx="8189280" cy="577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1" strike="noStrike" spc="-1">
                <a:solidFill>
                  <a:srgbClr val="002060"/>
                </a:solidFill>
                <a:latin typeface="Times New Roman"/>
              </a:rPr>
              <a:t>Handling Smartphones – Being Smart?</a:t>
            </a:r>
            <a:endParaRPr lang="en-AU" sz="3200" b="0" strike="noStrike" spc="-1">
              <a:latin typeface="Arial"/>
            </a:endParaRPr>
          </a:p>
        </p:txBody>
      </p:sp>
      <p:graphicFrame>
        <p:nvGraphicFramePr>
          <p:cNvPr id="9" name="Diagram9"/>
          <p:cNvGraphicFramePr/>
          <p:nvPr>
            <p:extLst>
              <p:ext uri="{D42A27DB-BD31-4B8C-83A1-F6EECF244321}">
                <p14:modId xmlns:p14="http://schemas.microsoft.com/office/powerpoint/2010/main" xmlns:mc="http://schemas.openxmlformats.org/markup-compatibility/2006" xmlns:p15="http://schemas.microsoft.com/office/powerpoint/2012/main" xmlns="" val="3735387986"/>
              </p:ext>
            </p:extLst>
          </p:nvPr>
        </p:nvGraphicFramePr>
        <p:xfrm>
          <a:off x="108000" y="1396440"/>
          <a:ext cx="8897760" cy="5604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5" name="Picture 4"/>
          <p:cNvPicPr/>
          <p:nvPr/>
        </p:nvPicPr>
        <p:blipFill>
          <a:blip r:embed="rId2" cstate="print"/>
          <a:stretch/>
        </p:blipFill>
        <p:spPr>
          <a:xfrm>
            <a:off x="1080" y="0"/>
            <a:ext cx="9142560" cy="6857640"/>
          </a:xfrm>
          <a:prstGeom prst="rect">
            <a:avLst/>
          </a:prstGeom>
          <a:ln w="0">
            <a:noFill/>
          </a:ln>
        </p:spPr>
      </p:pic>
      <p:sp>
        <p:nvSpPr>
          <p:cNvPr id="266" name="CustomShape 1"/>
          <p:cNvSpPr/>
          <p:nvPr/>
        </p:nvSpPr>
        <p:spPr>
          <a:xfrm>
            <a:off x="360" y="345960"/>
            <a:ext cx="8189280" cy="577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1" strike="noStrike" spc="-1">
                <a:solidFill>
                  <a:srgbClr val="002060"/>
                </a:solidFill>
                <a:latin typeface="Times New Roman"/>
              </a:rPr>
              <a:t>Handling Data – Evidence Management  </a:t>
            </a:r>
            <a:endParaRPr lang="en-AU" sz="3200" b="0" strike="noStrike" spc="-1">
              <a:latin typeface="Arial"/>
            </a:endParaRPr>
          </a:p>
        </p:txBody>
      </p:sp>
      <p:sp>
        <p:nvSpPr>
          <p:cNvPr id="267" name="CustomShape 2"/>
          <p:cNvSpPr/>
          <p:nvPr/>
        </p:nvSpPr>
        <p:spPr>
          <a:xfrm>
            <a:off x="540720" y="1487880"/>
            <a:ext cx="764928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1800" b="1" u="sng" strike="noStrike" spc="-1">
                <a:solidFill>
                  <a:srgbClr val="C00000"/>
                </a:solidFill>
                <a:uFillTx/>
                <a:latin typeface="Times New Roman"/>
              </a:rPr>
              <a:t>COMMON CHECKLIST POINTERS THAT ARE MISSED</a:t>
            </a:r>
            <a:endParaRPr lang="en-AU" sz="1800" b="0" strike="noStrike" spc="-1">
              <a:latin typeface="Arial"/>
            </a:endParaRPr>
          </a:p>
        </p:txBody>
      </p:sp>
      <p:sp>
        <p:nvSpPr>
          <p:cNvPr id="268" name="CustomShape 3"/>
          <p:cNvSpPr/>
          <p:nvPr/>
        </p:nvSpPr>
        <p:spPr>
          <a:xfrm>
            <a:off x="309600" y="1959480"/>
            <a:ext cx="8597880" cy="352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14000"/>
              </a:lnSpc>
              <a:buClr>
                <a:srgbClr val="000000"/>
              </a:buClr>
              <a:buFont typeface="Times New Roman"/>
              <a:buChar char="●"/>
            </a:pPr>
            <a:r>
              <a:rPr lang="en-IN" sz="1800" b="0" strike="noStrike" spc="-1">
                <a:solidFill>
                  <a:srgbClr val="000000"/>
                </a:solidFill>
                <a:latin typeface="Times New Roman"/>
              </a:rPr>
              <a:t>Can the information in the "chain of custody" form prove the "continuity of evidence"?</a:t>
            </a:r>
            <a:endParaRPr lang="en-AU" sz="1800" b="0" strike="noStrike" spc="-1">
              <a:latin typeface="Arial"/>
            </a:endParaRPr>
          </a:p>
          <a:p>
            <a:pPr marL="285840" indent="-285480">
              <a:lnSpc>
                <a:spcPct val="114000"/>
              </a:lnSpc>
              <a:buClr>
                <a:srgbClr val="000000"/>
              </a:buClr>
              <a:buFont typeface="Times New Roman"/>
              <a:buChar char="●"/>
            </a:pPr>
            <a:r>
              <a:rPr lang="en-IN" sz="1800" b="0" strike="noStrike" spc="-1">
                <a:solidFill>
                  <a:srgbClr val="000000"/>
                </a:solidFill>
                <a:latin typeface="Times New Roman"/>
              </a:rPr>
              <a:t>Is the information present in the "chain of custody" form known and acceptable by all parties present?</a:t>
            </a:r>
            <a:endParaRPr lang="en-AU" sz="1800" b="0" strike="noStrike" spc="-1">
              <a:latin typeface="Arial"/>
            </a:endParaRPr>
          </a:p>
          <a:p>
            <a:pPr marL="285840" indent="-285480">
              <a:lnSpc>
                <a:spcPct val="114000"/>
              </a:lnSpc>
              <a:buClr>
                <a:srgbClr val="000000"/>
              </a:buClr>
              <a:buFont typeface="Times New Roman"/>
              <a:buChar char="●"/>
            </a:pPr>
            <a:r>
              <a:rPr lang="en-IN" sz="1800" b="0" strike="noStrike" spc="-1">
                <a:solidFill>
                  <a:srgbClr val="000000"/>
                </a:solidFill>
                <a:latin typeface="Times New Roman"/>
              </a:rPr>
              <a:t>Can the process of evidence management help determine the following:</a:t>
            </a:r>
            <a:endParaRPr lang="en-AU" sz="1800" b="0" strike="noStrike" spc="-1">
              <a:latin typeface="Arial"/>
            </a:endParaRPr>
          </a:p>
          <a:p>
            <a:pPr marL="1200240" lvl="2" indent="-285480">
              <a:lnSpc>
                <a:spcPct val="114000"/>
              </a:lnSpc>
              <a:buClr>
                <a:srgbClr val="000000"/>
              </a:buClr>
              <a:buFont typeface="Wingdings" charset="2"/>
              <a:buChar char=""/>
            </a:pPr>
            <a:r>
              <a:rPr lang="en-IN" sz="1800" b="0" i="1" strike="noStrike" spc="-1">
                <a:solidFill>
                  <a:srgbClr val="000000"/>
                </a:solidFill>
                <a:latin typeface="Times New Roman"/>
              </a:rPr>
              <a:t>Being able to determine which evidence came from which piece of hardware,</a:t>
            </a:r>
            <a:endParaRPr lang="en-AU" sz="1800" b="0" strike="noStrike" spc="-1">
              <a:latin typeface="Arial"/>
            </a:endParaRPr>
          </a:p>
          <a:p>
            <a:pPr marL="1200240" lvl="2" indent="-285480">
              <a:lnSpc>
                <a:spcPct val="114000"/>
              </a:lnSpc>
              <a:buClr>
                <a:srgbClr val="000000"/>
              </a:buClr>
              <a:buFont typeface="Wingdings" charset="2"/>
              <a:buChar char=""/>
            </a:pPr>
            <a:r>
              <a:rPr lang="en-IN" sz="1800" b="0" i="1" strike="noStrike" spc="-1">
                <a:solidFill>
                  <a:srgbClr val="000000"/>
                </a:solidFill>
                <a:latin typeface="Times New Roman"/>
              </a:rPr>
              <a:t>Where that piece of hardware was retrieved from,</a:t>
            </a:r>
            <a:endParaRPr lang="en-AU" sz="1800" b="0" strike="noStrike" spc="-1">
              <a:latin typeface="Arial"/>
            </a:endParaRPr>
          </a:p>
          <a:p>
            <a:pPr marL="1200240" lvl="2" indent="-285480">
              <a:lnSpc>
                <a:spcPct val="114000"/>
              </a:lnSpc>
              <a:buClr>
                <a:srgbClr val="000000"/>
              </a:buClr>
              <a:buFont typeface="Wingdings" charset="2"/>
              <a:buChar char=""/>
            </a:pPr>
            <a:r>
              <a:rPr lang="en-IN" sz="1800" b="0" i="1" strike="noStrike" spc="-1">
                <a:solidFill>
                  <a:srgbClr val="000000"/>
                </a:solidFill>
                <a:latin typeface="Times New Roman"/>
              </a:rPr>
              <a:t>Documenting all persons handling the evidence,</a:t>
            </a:r>
            <a:endParaRPr lang="en-AU" sz="1800" b="0" strike="noStrike" spc="-1">
              <a:latin typeface="Arial"/>
            </a:endParaRPr>
          </a:p>
          <a:p>
            <a:pPr marL="1200240" lvl="2" indent="-285480">
              <a:lnSpc>
                <a:spcPct val="114000"/>
              </a:lnSpc>
              <a:buClr>
                <a:srgbClr val="000000"/>
              </a:buClr>
              <a:buFont typeface="Wingdings" charset="2"/>
              <a:buChar char=""/>
            </a:pPr>
            <a:r>
              <a:rPr lang="en-IN" sz="1800" b="0" i="1" strike="noStrike" spc="-1">
                <a:solidFill>
                  <a:srgbClr val="000000"/>
                </a:solidFill>
                <a:latin typeface="Times New Roman"/>
              </a:rPr>
              <a:t>Ensuring secure storage of the evidence with limited accessibility,</a:t>
            </a:r>
            <a:endParaRPr lang="en-AU" sz="1800" b="0" strike="noStrike" spc="-1">
              <a:latin typeface="Arial"/>
            </a:endParaRPr>
          </a:p>
          <a:p>
            <a:pPr marL="1200240" lvl="2" indent="-285480">
              <a:lnSpc>
                <a:spcPct val="114000"/>
              </a:lnSpc>
              <a:buClr>
                <a:srgbClr val="000000"/>
              </a:buClr>
              <a:buFont typeface="Wingdings" charset="2"/>
              <a:buChar char=""/>
            </a:pPr>
            <a:r>
              <a:rPr lang="en-IN" sz="1800" b="0" i="1" strike="noStrike" spc="-1">
                <a:solidFill>
                  <a:srgbClr val="000000"/>
                </a:solidFill>
                <a:latin typeface="Times New Roman"/>
              </a:rPr>
              <a:t>Documenting all processes used to extract the information,</a:t>
            </a:r>
            <a:endParaRPr lang="en-AU" sz="1800" b="0" strike="noStrike" spc="-1">
              <a:latin typeface="Arial"/>
            </a:endParaRPr>
          </a:p>
          <a:p>
            <a:pPr marL="1200240" lvl="2" indent="-285480">
              <a:lnSpc>
                <a:spcPct val="114000"/>
              </a:lnSpc>
              <a:buClr>
                <a:srgbClr val="000000"/>
              </a:buClr>
              <a:buFont typeface="Wingdings" charset="2"/>
              <a:buChar char=""/>
            </a:pPr>
            <a:r>
              <a:rPr lang="en-IN" sz="1800" b="0" i="1" strike="noStrike" spc="-1">
                <a:solidFill>
                  <a:srgbClr val="000000"/>
                </a:solidFill>
                <a:latin typeface="Times New Roman"/>
              </a:rPr>
              <a:t>Ensuring that those processes used are reproducible, and would produce the same result. </a:t>
            </a:r>
            <a:endParaRPr lang="en-AU" sz="1800" b="0" strike="noStrike" spc="-1">
              <a:latin typeface="Arial"/>
            </a:endParaRPr>
          </a:p>
        </p:txBody>
      </p:sp>
      <p:sp>
        <p:nvSpPr>
          <p:cNvPr id="269" name="CustomShape 4"/>
          <p:cNvSpPr/>
          <p:nvPr/>
        </p:nvSpPr>
        <p:spPr>
          <a:xfrm>
            <a:off x="233280" y="5598360"/>
            <a:ext cx="8767440" cy="820440"/>
          </a:xfrm>
          <a:prstGeom prst="rect">
            <a:avLst/>
          </a:prstGeom>
          <a:solidFill>
            <a:schemeClr val="accent1">
              <a:lumMod val="40000"/>
              <a:lumOff val="60000"/>
            </a:schemeClr>
          </a:solidFill>
          <a:ln w="0">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50000"/>
              </a:lnSpc>
            </a:pPr>
            <a:r>
              <a:rPr lang="en-IN" sz="1600" b="1" strike="noStrike" spc="-1">
                <a:solidFill>
                  <a:srgbClr val="C00000"/>
                </a:solidFill>
                <a:latin typeface="Times New Roman"/>
              </a:rPr>
              <a:t>ALMOST 80% OF THE FORENSIC FINDINGS ARE CHALLENGED AND NOT SUSTAINED ON GROUNDS OF IMPROPER HANDLING OF EVIDENCE </a:t>
            </a:r>
            <a:endParaRPr lang="en-AU" sz="16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0" name="Picture 4"/>
          <p:cNvPicPr/>
          <p:nvPr/>
        </p:nvPicPr>
        <p:blipFill>
          <a:blip r:embed="rId2" cstate="print"/>
          <a:stretch/>
        </p:blipFill>
        <p:spPr>
          <a:xfrm>
            <a:off x="360" y="0"/>
            <a:ext cx="9142560" cy="6857640"/>
          </a:xfrm>
          <a:prstGeom prst="rect">
            <a:avLst/>
          </a:prstGeom>
          <a:ln w="0">
            <a:noFill/>
          </a:ln>
        </p:spPr>
      </p:pic>
      <p:sp>
        <p:nvSpPr>
          <p:cNvPr id="271" name="CustomShape 1"/>
          <p:cNvSpPr/>
          <p:nvPr/>
        </p:nvSpPr>
        <p:spPr>
          <a:xfrm>
            <a:off x="360" y="345960"/>
            <a:ext cx="8189280" cy="106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1" strike="noStrike" spc="-1">
                <a:solidFill>
                  <a:srgbClr val="002060"/>
                </a:solidFill>
                <a:latin typeface="Times New Roman"/>
              </a:rPr>
              <a:t>Limitations – Legal &amp; Jurisdiction Challenges </a:t>
            </a:r>
            <a:endParaRPr lang="en-AU" sz="3200" b="0" strike="noStrike" spc="-1">
              <a:latin typeface="Arial"/>
            </a:endParaRPr>
          </a:p>
        </p:txBody>
      </p:sp>
      <p:sp>
        <p:nvSpPr>
          <p:cNvPr id="272" name="CustomShape 2"/>
          <p:cNvSpPr/>
          <p:nvPr/>
        </p:nvSpPr>
        <p:spPr>
          <a:xfrm>
            <a:off x="1887120" y="1345320"/>
            <a:ext cx="507312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1800" b="1" strike="noStrike" spc="-1">
                <a:solidFill>
                  <a:srgbClr val="C00000"/>
                </a:solidFill>
                <a:latin typeface="Times New Roman"/>
              </a:rPr>
              <a:t>FACTORS THAT AFFECT THE PROCESS</a:t>
            </a:r>
            <a:endParaRPr lang="en-AU" sz="1800" b="0" strike="noStrike" spc="-1">
              <a:latin typeface="Arial"/>
            </a:endParaRPr>
          </a:p>
        </p:txBody>
      </p:sp>
      <p:graphicFrame>
        <p:nvGraphicFramePr>
          <p:cNvPr id="10" name="Diagram10"/>
          <p:cNvGraphicFramePr/>
          <p:nvPr>
            <p:extLst>
              <p:ext uri="{D42A27DB-BD31-4B8C-83A1-F6EECF244321}">
                <p14:modId xmlns:p14="http://schemas.microsoft.com/office/powerpoint/2010/main" xmlns:mc="http://schemas.openxmlformats.org/markup-compatibility/2006" xmlns:p15="http://schemas.microsoft.com/office/powerpoint/2012/main" xmlns="" val="435271991"/>
              </p:ext>
            </p:extLst>
          </p:nvPr>
        </p:nvGraphicFramePr>
        <p:xfrm>
          <a:off x="1114920" y="1591920"/>
          <a:ext cx="7599960" cy="4836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3" name="CustomShape 3"/>
          <p:cNvSpPr/>
          <p:nvPr/>
        </p:nvSpPr>
        <p:spPr>
          <a:xfrm>
            <a:off x="147600" y="2276280"/>
            <a:ext cx="2329920" cy="914040"/>
          </a:xfrm>
          <a:prstGeom prst="rect">
            <a:avLst/>
          </a:prstGeom>
          <a:solidFill>
            <a:schemeClr val="tx2">
              <a:lumMod val="40000"/>
              <a:lumOff val="60000"/>
            </a:schemeClr>
          </a:solidFill>
          <a:ln w="28575">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just">
              <a:lnSpc>
                <a:spcPct val="100000"/>
              </a:lnSpc>
            </a:pPr>
            <a:r>
              <a:rPr lang="en-IN" sz="1800" b="1" strike="noStrike" spc="-1">
                <a:solidFill>
                  <a:srgbClr val="000000"/>
                </a:solidFill>
                <a:latin typeface="Times New Roman"/>
              </a:rPr>
              <a:t>Difference in laws on privacy, evidence etc.</a:t>
            </a:r>
            <a:endParaRPr lang="en-AU" sz="1800" b="0" strike="noStrike" spc="-1">
              <a:latin typeface="Arial"/>
            </a:endParaRPr>
          </a:p>
        </p:txBody>
      </p:sp>
      <p:sp>
        <p:nvSpPr>
          <p:cNvPr id="274" name="Line 4"/>
          <p:cNvSpPr/>
          <p:nvPr/>
        </p:nvSpPr>
        <p:spPr>
          <a:xfrm>
            <a:off x="1769760" y="3283920"/>
            <a:ext cx="560160" cy="432360"/>
          </a:xfrm>
          <a:prstGeom prst="line">
            <a:avLst/>
          </a:prstGeom>
          <a:ln w="28575">
            <a:solidFill>
              <a:schemeClr val="tx1"/>
            </a:solidFill>
            <a:round/>
          </a:ln>
        </p:spPr>
        <p:style>
          <a:lnRef idx="1">
            <a:schemeClr val="accent1"/>
          </a:lnRef>
          <a:fillRef idx="0">
            <a:schemeClr val="accent1"/>
          </a:fillRef>
          <a:effectRef idx="0">
            <a:schemeClr val="accent1"/>
          </a:effectRef>
          <a:fontRef idx="minor"/>
        </p:style>
      </p:sp>
      <p:sp>
        <p:nvSpPr>
          <p:cNvPr id="275" name="Line 5"/>
          <p:cNvSpPr/>
          <p:nvPr/>
        </p:nvSpPr>
        <p:spPr>
          <a:xfrm flipH="1">
            <a:off x="2693880" y="5338800"/>
            <a:ext cx="265320" cy="432720"/>
          </a:xfrm>
          <a:prstGeom prst="line">
            <a:avLst/>
          </a:prstGeom>
          <a:ln w="28575">
            <a:solidFill>
              <a:schemeClr val="tx1"/>
            </a:solidFill>
            <a:round/>
          </a:ln>
        </p:spPr>
        <p:style>
          <a:lnRef idx="1">
            <a:schemeClr val="accent1"/>
          </a:lnRef>
          <a:fillRef idx="0">
            <a:schemeClr val="accent1"/>
          </a:fillRef>
          <a:effectRef idx="0">
            <a:schemeClr val="accent1"/>
          </a:effectRef>
          <a:fontRef idx="minor"/>
        </p:style>
      </p:sp>
      <p:sp>
        <p:nvSpPr>
          <p:cNvPr id="276" name="CustomShape 6"/>
          <p:cNvSpPr/>
          <p:nvPr/>
        </p:nvSpPr>
        <p:spPr>
          <a:xfrm>
            <a:off x="147600" y="5835240"/>
            <a:ext cx="3426120" cy="914040"/>
          </a:xfrm>
          <a:prstGeom prst="rect">
            <a:avLst/>
          </a:prstGeom>
          <a:solidFill>
            <a:schemeClr val="tx2">
              <a:lumMod val="40000"/>
              <a:lumOff val="60000"/>
            </a:schemeClr>
          </a:solidFill>
          <a:ln w="28575">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just">
              <a:lnSpc>
                <a:spcPct val="100000"/>
              </a:lnSpc>
            </a:pPr>
            <a:r>
              <a:rPr lang="en-IN" sz="1800" b="1" strike="noStrike" spc="-1">
                <a:solidFill>
                  <a:srgbClr val="000000"/>
                </a:solidFill>
                <a:latin typeface="Times New Roman"/>
              </a:rPr>
              <a:t>Refusal by corporate to de-crypt / divulge details – Gmail, Apple, Yandex, Blackberry</a:t>
            </a:r>
            <a:endParaRPr lang="en-AU" sz="1800" b="0" strike="noStrike" spc="-1">
              <a:latin typeface="Arial"/>
            </a:endParaRPr>
          </a:p>
        </p:txBody>
      </p:sp>
      <p:sp>
        <p:nvSpPr>
          <p:cNvPr id="277" name="CustomShape 7"/>
          <p:cNvSpPr/>
          <p:nvPr/>
        </p:nvSpPr>
        <p:spPr>
          <a:xfrm>
            <a:off x="7206480" y="2811960"/>
            <a:ext cx="1809360" cy="1376280"/>
          </a:xfrm>
          <a:prstGeom prst="rect">
            <a:avLst/>
          </a:prstGeom>
          <a:solidFill>
            <a:schemeClr val="tx2">
              <a:lumMod val="40000"/>
              <a:lumOff val="60000"/>
            </a:schemeClr>
          </a:solidFill>
          <a:ln w="28575">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just">
              <a:lnSpc>
                <a:spcPct val="100000"/>
              </a:lnSpc>
            </a:pPr>
            <a:r>
              <a:rPr lang="en-IN" sz="1800" b="1" strike="noStrike" spc="-1">
                <a:solidFill>
                  <a:srgbClr val="000000"/>
                </a:solidFill>
                <a:latin typeface="Times New Roman"/>
              </a:rPr>
              <a:t>Difference in perception &amp; acceptability of breaches</a:t>
            </a:r>
            <a:endParaRPr lang="en-AU" sz="1800" b="0" strike="noStrike" spc="-1">
              <a:latin typeface="Arial"/>
            </a:endParaRPr>
          </a:p>
        </p:txBody>
      </p:sp>
      <p:sp>
        <p:nvSpPr>
          <p:cNvPr id="278" name="Line 8"/>
          <p:cNvSpPr/>
          <p:nvPr/>
        </p:nvSpPr>
        <p:spPr>
          <a:xfrm flipH="1" flipV="1">
            <a:off x="6282720" y="3028320"/>
            <a:ext cx="796320" cy="162000"/>
          </a:xfrm>
          <a:prstGeom prst="line">
            <a:avLst/>
          </a:prstGeom>
          <a:ln w="28575">
            <a:solidFill>
              <a:schemeClr val="tx1"/>
            </a:solidFill>
            <a:round/>
          </a:ln>
        </p:spPr>
        <p:style>
          <a:lnRef idx="1">
            <a:schemeClr val="accent1"/>
          </a:lnRef>
          <a:fillRef idx="0">
            <a:schemeClr val="accent1"/>
          </a:fillRef>
          <a:effectRef idx="0">
            <a:schemeClr val="accent1"/>
          </a:effectRef>
          <a:fontRef idx="minor"/>
        </p:style>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74"/>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278"/>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2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75"/>
                                        </p:tgtEl>
                                        <p:attrNameLst>
                                          <p:attrName>style.visibility</p:attrName>
                                        </p:attrNameLst>
                                      </p:cBhvr>
                                      <p:to>
                                        <p:strVal val="visible"/>
                                      </p:to>
                                    </p:set>
                                  </p:childTnLst>
                                </p:cTn>
                              </p:par>
                              <p:par>
                                <p:cTn id="19" presetID="1" presetClass="entr" fill="hold" nodeType="withEffect">
                                  <p:stCondLst>
                                    <p:cond delay="0"/>
                                  </p:stCondLst>
                                  <p:childTnLst>
                                    <p:set>
                                      <p:cBhvr>
                                        <p:cTn id="20"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2" name="D210DFE5-4FBE-42EF-928C-8D3B7EC0F5F8" descr="90590BC9-CB11-4713-937B-F681A8A50CF8"/>
          <p:cNvPicPr/>
          <p:nvPr/>
        </p:nvPicPr>
        <p:blipFill>
          <a:blip r:embed="rId2" cstate="print"/>
          <a:stretch/>
        </p:blipFill>
        <p:spPr>
          <a:xfrm>
            <a:off x="19080" y="25920"/>
            <a:ext cx="9124560" cy="6846120"/>
          </a:xfrm>
          <a:prstGeom prst="rect">
            <a:avLst/>
          </a:prstGeom>
          <a:ln w="0">
            <a:noFill/>
          </a:ln>
        </p:spPr>
      </p:pic>
      <p:sp>
        <p:nvSpPr>
          <p:cNvPr id="283" name="CustomShape 1"/>
          <p:cNvSpPr/>
          <p:nvPr/>
        </p:nvSpPr>
        <p:spPr>
          <a:xfrm>
            <a:off x="404280" y="2835720"/>
            <a:ext cx="8597160" cy="577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1" strike="noStrike" spc="-1">
                <a:solidFill>
                  <a:srgbClr val="002060"/>
                </a:solidFill>
                <a:latin typeface="Times New Roman"/>
              </a:rPr>
              <a:t>Way Forward – Collaborative Approach </a:t>
            </a:r>
            <a:endParaRPr lang="en-AU" sz="32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4" name="Picture 4"/>
          <p:cNvPicPr/>
          <p:nvPr/>
        </p:nvPicPr>
        <p:blipFill>
          <a:blip r:embed="rId2" cstate="print"/>
          <a:stretch/>
        </p:blipFill>
        <p:spPr>
          <a:xfrm>
            <a:off x="360" y="0"/>
            <a:ext cx="9142560" cy="6857640"/>
          </a:xfrm>
          <a:prstGeom prst="rect">
            <a:avLst/>
          </a:prstGeom>
          <a:ln w="0">
            <a:noFill/>
          </a:ln>
        </p:spPr>
      </p:pic>
      <p:sp>
        <p:nvSpPr>
          <p:cNvPr id="285" name="CustomShape 1"/>
          <p:cNvSpPr/>
          <p:nvPr/>
        </p:nvSpPr>
        <p:spPr>
          <a:xfrm>
            <a:off x="360" y="345960"/>
            <a:ext cx="8189280" cy="577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1" strike="noStrike" spc="-1">
                <a:solidFill>
                  <a:srgbClr val="002060"/>
                </a:solidFill>
                <a:latin typeface="Times New Roman"/>
              </a:rPr>
              <a:t>Way Forward – Embracing the “E”s</a:t>
            </a:r>
            <a:endParaRPr lang="en-AU" sz="3200" b="0" strike="noStrike" spc="-1">
              <a:latin typeface="Arial"/>
            </a:endParaRPr>
          </a:p>
        </p:txBody>
      </p:sp>
      <p:graphicFrame>
        <p:nvGraphicFramePr>
          <p:cNvPr id="12" name="Diagram12"/>
          <p:cNvGraphicFramePr/>
          <p:nvPr>
            <p:extLst>
              <p:ext uri="{D42A27DB-BD31-4B8C-83A1-F6EECF244321}">
                <p14:modId xmlns:p14="http://schemas.microsoft.com/office/powerpoint/2010/main" xmlns:mc="http://schemas.openxmlformats.org/markup-compatibility/2006" xmlns:p15="http://schemas.microsoft.com/office/powerpoint/2012/main" xmlns="" val="4031240537"/>
              </p:ext>
            </p:extLst>
          </p:nvPr>
        </p:nvGraphicFramePr>
        <p:xfrm>
          <a:off x="255600" y="1558800"/>
          <a:ext cx="8504640" cy="5084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Shape 1"/>
          <p:cNvSpPr txBox="1"/>
          <p:nvPr/>
        </p:nvSpPr>
        <p:spPr>
          <a:xfrm>
            <a:off x="0" y="277920"/>
            <a:ext cx="8686440" cy="1142640"/>
          </a:xfrm>
          <a:prstGeom prst="rect">
            <a:avLst/>
          </a:prstGeom>
          <a:noFill/>
          <a:ln w="0">
            <a:noFill/>
          </a:ln>
        </p:spPr>
        <p:txBody>
          <a:bodyPr anchor="ctr">
            <a:noAutofit/>
          </a:bodyPr>
          <a:lstStyle/>
          <a:p>
            <a:pPr>
              <a:lnSpc>
                <a:spcPct val="100000"/>
              </a:lnSpc>
            </a:pPr>
            <a:r>
              <a:rPr lang="en-US" sz="4800" b="1" strike="noStrike" spc="-1">
                <a:solidFill>
                  <a:srgbClr val="FFDC47"/>
                </a:solidFill>
                <a:latin typeface="Calibri"/>
              </a:rPr>
              <a:t>Computer Crime</a:t>
            </a:r>
            <a:endParaRPr lang="en-US" sz="4800" b="0" strike="noStrike" spc="-1">
              <a:solidFill>
                <a:srgbClr val="000000"/>
              </a:solidFill>
              <a:latin typeface="Calibri"/>
            </a:endParaRPr>
          </a:p>
        </p:txBody>
      </p:sp>
      <p:pic>
        <p:nvPicPr>
          <p:cNvPr id="287" name="Picture 8" descr="MPj04028920000[1]"/>
          <p:cNvPicPr/>
          <p:nvPr/>
        </p:nvPicPr>
        <p:blipFill>
          <a:blip r:embed="rId2" cstate="print"/>
          <a:stretch/>
        </p:blipFill>
        <p:spPr>
          <a:xfrm>
            <a:off x="6858000" y="304920"/>
            <a:ext cx="1828440" cy="1095120"/>
          </a:xfrm>
          <a:prstGeom prst="rect">
            <a:avLst/>
          </a:prstGeom>
          <a:ln w="0">
            <a:noFill/>
          </a:ln>
        </p:spPr>
      </p:pic>
      <p:sp>
        <p:nvSpPr>
          <p:cNvPr id="288" name="TextShape 2"/>
          <p:cNvSpPr txBox="1"/>
          <p:nvPr/>
        </p:nvSpPr>
        <p:spPr>
          <a:xfrm>
            <a:off x="838080" y="1523880"/>
            <a:ext cx="8305560" cy="5181120"/>
          </a:xfrm>
          <a:prstGeom prst="rect">
            <a:avLst/>
          </a:prstGeom>
          <a:noFill/>
          <a:ln w="0">
            <a:noFill/>
          </a:ln>
        </p:spPr>
        <p:txBody>
          <a:bodyPr>
            <a:noAutofit/>
          </a:bodyPr>
          <a:lstStyle/>
          <a:p>
            <a:pPr marL="343080" indent="-342720" algn="just">
              <a:lnSpc>
                <a:spcPct val="100000"/>
              </a:lnSpc>
              <a:spcBef>
                <a:spcPts val="641"/>
              </a:spcBef>
              <a:buClr>
                <a:srgbClr val="000000"/>
              </a:buClr>
              <a:buFont typeface="Arial"/>
              <a:buChar char="•"/>
            </a:pPr>
            <a:r>
              <a:rPr lang="en-US" sz="3200" b="0" strike="noStrike" spc="-1">
                <a:solidFill>
                  <a:srgbClr val="000000"/>
                </a:solidFill>
                <a:latin typeface="Times New Roman"/>
              </a:rPr>
              <a:t>Computer crime is any criminal offense, activity or issue that involves computers </a:t>
            </a:r>
            <a:endParaRPr lang="en-US" sz="3200" b="0" strike="noStrike" spc="-1">
              <a:solidFill>
                <a:srgbClr val="000000"/>
              </a:solidFill>
              <a:latin typeface="Calibri"/>
            </a:endParaRPr>
          </a:p>
          <a:p>
            <a:pPr marL="343080" indent="-342720" algn="just">
              <a:lnSpc>
                <a:spcPct val="100000"/>
              </a:lnSpc>
              <a:spcBef>
                <a:spcPts val="641"/>
              </a:spcBef>
              <a:buClr>
                <a:srgbClr val="000000"/>
              </a:buClr>
              <a:buFont typeface="Arial"/>
              <a:buChar char="•"/>
            </a:pPr>
            <a:r>
              <a:rPr lang="en-US" sz="3200" b="0" strike="noStrike" spc="-1">
                <a:solidFill>
                  <a:srgbClr val="000000"/>
                </a:solidFill>
                <a:latin typeface="Times New Roman"/>
              </a:rPr>
              <a:t>Computer misuse tends to fall into two categories:</a:t>
            </a:r>
            <a:endParaRPr lang="en-US" sz="32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US" sz="2800" b="0" strike="noStrike" spc="-1">
                <a:solidFill>
                  <a:srgbClr val="000000"/>
                </a:solidFill>
                <a:latin typeface="Times New Roman"/>
              </a:rPr>
              <a:t>Computer is used to commit a crime</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US" sz="2800" b="0" strike="noStrike" spc="-1">
                <a:solidFill>
                  <a:srgbClr val="000000"/>
                </a:solidFill>
                <a:latin typeface="Times New Roman"/>
              </a:rPr>
              <a:t>Computer itself is a target of a crime. Computer is the victim.  Computer Security Incident. </a:t>
            </a:r>
            <a:endParaRPr lang="en-US" sz="2800" b="0" strike="noStrike" spc="-1">
              <a:solidFill>
                <a:srgbClr val="000000"/>
              </a:solidFill>
              <a:latin typeface="Calibri"/>
            </a:endParaRPr>
          </a:p>
          <a:p>
            <a:pPr marL="343080" indent="-342720" algn="just">
              <a:lnSpc>
                <a:spcPct val="100000"/>
              </a:lnSpc>
              <a:spcBef>
                <a:spcPts val="601"/>
              </a:spcBef>
              <a:buClr>
                <a:srgbClr val="000000"/>
              </a:buClr>
              <a:buFont typeface="Arial"/>
              <a:buChar char="•"/>
            </a:pPr>
            <a:r>
              <a:rPr lang="en-US" sz="3000" b="0" strike="noStrike" spc="-1">
                <a:solidFill>
                  <a:srgbClr val="000000"/>
                </a:solidFill>
                <a:latin typeface="Times New Roman"/>
              </a:rPr>
              <a:t>Computer Incident Response.</a:t>
            </a:r>
            <a:endParaRPr lang="en-US" sz="3000" b="0" strike="noStrike" spc="-1">
              <a:solidFill>
                <a:srgbClr val="000000"/>
              </a:solidFill>
              <a:latin typeface="Calibri"/>
            </a:endParaRPr>
          </a:p>
          <a:p>
            <a:pPr marL="343080" indent="-342720" algn="just">
              <a:lnSpc>
                <a:spcPct val="100000"/>
              </a:lnSpc>
              <a:spcBef>
                <a:spcPts val="641"/>
              </a:spcBef>
              <a:tabLst>
                <a:tab pos="0" algn="l"/>
              </a:tabLst>
            </a:pPr>
            <a:endParaRPr lang="en-US" sz="30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extShape 1"/>
          <p:cNvSpPr txBox="1"/>
          <p:nvPr/>
        </p:nvSpPr>
        <p:spPr>
          <a:xfrm>
            <a:off x="0" y="228600"/>
            <a:ext cx="9143640" cy="1142640"/>
          </a:xfrm>
          <a:prstGeom prst="rect">
            <a:avLst/>
          </a:prstGeom>
          <a:noFill/>
          <a:ln w="0">
            <a:noFill/>
          </a:ln>
        </p:spPr>
        <p:txBody>
          <a:bodyPr anchor="ctr">
            <a:normAutofit fontScale="90000"/>
          </a:bodyPr>
          <a:lstStyle/>
          <a:p>
            <a:pPr>
              <a:lnSpc>
                <a:spcPct val="100000"/>
              </a:lnSpc>
            </a:pPr>
            <a:r>
              <a:rPr lang="en-US" sz="4400" b="1" strike="noStrike" spc="-1">
                <a:solidFill>
                  <a:srgbClr val="FFDC47"/>
                </a:solidFill>
                <a:latin typeface="Calibri"/>
              </a:rPr>
              <a:t>Computer is Used to </a:t>
            </a:r>
            <a:r>
              <a:t/>
            </a:r>
            <a:br/>
            <a:r>
              <a:rPr lang="en-US" sz="4400" b="1" strike="noStrike" spc="-1">
                <a:solidFill>
                  <a:srgbClr val="FFDC47"/>
                </a:solidFill>
                <a:latin typeface="Calibri"/>
              </a:rPr>
              <a:t>Commit a Crime</a:t>
            </a:r>
            <a:endParaRPr lang="en-US" sz="4400" b="0" strike="noStrike" spc="-1">
              <a:solidFill>
                <a:srgbClr val="000000"/>
              </a:solidFill>
              <a:latin typeface="Calibri"/>
            </a:endParaRPr>
          </a:p>
        </p:txBody>
      </p:sp>
      <p:pic>
        <p:nvPicPr>
          <p:cNvPr id="290" name="Picture 8" descr="MCPE01445_0000[1]"/>
          <p:cNvPicPr/>
          <p:nvPr/>
        </p:nvPicPr>
        <p:blipFill>
          <a:blip r:embed="rId2" cstate="print"/>
          <a:stretch/>
        </p:blipFill>
        <p:spPr>
          <a:xfrm flipH="1">
            <a:off x="7011000" y="228600"/>
            <a:ext cx="1752120" cy="1179000"/>
          </a:xfrm>
          <a:prstGeom prst="rect">
            <a:avLst/>
          </a:prstGeom>
          <a:ln w="0">
            <a:noFill/>
          </a:ln>
        </p:spPr>
      </p:pic>
      <p:sp>
        <p:nvSpPr>
          <p:cNvPr id="291" name="TextShape 2"/>
          <p:cNvSpPr txBox="1"/>
          <p:nvPr/>
        </p:nvSpPr>
        <p:spPr>
          <a:xfrm>
            <a:off x="0" y="1600200"/>
            <a:ext cx="8229240" cy="4525560"/>
          </a:xfrm>
          <a:prstGeom prst="rect">
            <a:avLst/>
          </a:prstGeom>
          <a:noFill/>
          <a:ln w="0">
            <a:noFill/>
          </a:ln>
        </p:spPr>
        <p:txBody>
          <a:bodyPr>
            <a:normAutofit/>
          </a:bodyPr>
          <a:lstStyle/>
          <a:p>
            <a:pPr marL="343080" indent="-342720" algn="just">
              <a:lnSpc>
                <a:spcPct val="90000"/>
              </a:lnSpc>
              <a:spcBef>
                <a:spcPts val="641"/>
              </a:spcBef>
              <a:buClr>
                <a:srgbClr val="000000"/>
              </a:buClr>
              <a:buFont typeface="Arial"/>
              <a:buChar char="•"/>
            </a:pPr>
            <a:r>
              <a:rPr lang="en-US" sz="3200" b="0" strike="noStrike" spc="-1">
                <a:solidFill>
                  <a:srgbClr val="000000"/>
                </a:solidFill>
                <a:latin typeface="Times New Roman"/>
              </a:rPr>
              <a:t>Computer is used in illegal activities: child pornography, threatening letters, e-mail spam or harassment, extortion, fraud and theft of intellectual property, embezzlement – all these crimes leave digital tracks   </a:t>
            </a:r>
            <a:endParaRPr lang="en-US" sz="3200" b="0" strike="noStrike" spc="-1">
              <a:solidFill>
                <a:srgbClr val="000000"/>
              </a:solidFill>
              <a:latin typeface="Calibri"/>
            </a:endParaRPr>
          </a:p>
          <a:p>
            <a:pPr marL="743040" lvl="1" indent="-285480" algn="just">
              <a:lnSpc>
                <a:spcPct val="90000"/>
              </a:lnSpc>
              <a:spcBef>
                <a:spcPts val="561"/>
              </a:spcBef>
              <a:buClr>
                <a:srgbClr val="000000"/>
              </a:buClr>
              <a:buFont typeface="Arial"/>
              <a:buChar char="–"/>
            </a:pPr>
            <a:r>
              <a:rPr lang="en-US" sz="2800" b="0" strike="noStrike" spc="-1">
                <a:solidFill>
                  <a:srgbClr val="000000"/>
                </a:solidFill>
                <a:latin typeface="Times New Roman"/>
              </a:rPr>
              <a:t>Investigation into these types of crimes include searching computers that are suspected of being involved in illegal activities</a:t>
            </a:r>
            <a:endParaRPr lang="en-US" sz="2800" b="0" strike="noStrike" spc="-1">
              <a:solidFill>
                <a:srgbClr val="000000"/>
              </a:solidFill>
              <a:latin typeface="Calibri"/>
            </a:endParaRPr>
          </a:p>
          <a:p>
            <a:pPr marL="743040" lvl="1" indent="-285480" algn="just">
              <a:lnSpc>
                <a:spcPct val="90000"/>
              </a:lnSpc>
              <a:spcBef>
                <a:spcPts val="561"/>
              </a:spcBef>
              <a:buClr>
                <a:srgbClr val="000000"/>
              </a:buClr>
              <a:buFont typeface="Arial"/>
              <a:buChar char="–"/>
            </a:pPr>
            <a:r>
              <a:rPr lang="en-US" sz="2800" b="0" strike="noStrike" spc="-1">
                <a:solidFill>
                  <a:srgbClr val="000000"/>
                </a:solidFill>
                <a:latin typeface="Times New Roman"/>
              </a:rPr>
              <a:t>Analysis of gigabytes of data looking for specific keywords, examining log files to see what happened at certain times </a:t>
            </a:r>
            <a:endParaRPr lang="en-US" sz="2800" b="0" strike="noStrike" spc="-1">
              <a:solidFill>
                <a:srgbClr val="000000"/>
              </a:solidFill>
              <a:latin typeface="Calibri"/>
            </a:endParaRPr>
          </a:p>
          <a:p>
            <a:pPr algn="just">
              <a:lnSpc>
                <a:spcPct val="90000"/>
              </a:lnSpc>
              <a:spcBef>
                <a:spcPts val="641"/>
              </a:spcBef>
            </a:pP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 name="Picture 4"/>
          <p:cNvPicPr/>
          <p:nvPr/>
        </p:nvPicPr>
        <p:blipFill>
          <a:blip r:embed="rId2" cstate="print"/>
          <a:stretch/>
        </p:blipFill>
        <p:spPr>
          <a:xfrm>
            <a:off x="0" y="8640"/>
            <a:ext cx="9142560" cy="6857640"/>
          </a:xfrm>
          <a:prstGeom prst="rect">
            <a:avLst/>
          </a:prstGeom>
          <a:ln w="0">
            <a:noFill/>
          </a:ln>
        </p:spPr>
      </p:pic>
      <p:sp>
        <p:nvSpPr>
          <p:cNvPr id="219" name="CustomShape 1"/>
          <p:cNvSpPr/>
          <p:nvPr/>
        </p:nvSpPr>
        <p:spPr>
          <a:xfrm>
            <a:off x="91800" y="429480"/>
            <a:ext cx="5714640" cy="577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1" strike="noStrike" spc="-1">
                <a:solidFill>
                  <a:srgbClr val="002060"/>
                </a:solidFill>
                <a:latin typeface="Times New Roman"/>
              </a:rPr>
              <a:t>The Web of Cyber Crime </a:t>
            </a:r>
            <a:endParaRPr lang="en-AU" sz="3200" b="0" strike="noStrike" spc="-1">
              <a:latin typeface="Arial"/>
            </a:endParaRPr>
          </a:p>
        </p:txBody>
      </p:sp>
      <p:pic>
        <p:nvPicPr>
          <p:cNvPr id="220" name="Picture 17"/>
          <p:cNvPicPr/>
          <p:nvPr/>
        </p:nvPicPr>
        <p:blipFill>
          <a:blip r:embed="rId3" cstate="print"/>
          <a:stretch/>
        </p:blipFill>
        <p:spPr>
          <a:xfrm>
            <a:off x="666000" y="1560600"/>
            <a:ext cx="8134560" cy="4440600"/>
          </a:xfrm>
          <a:prstGeom prst="rect">
            <a:avLst/>
          </a:prstGeom>
          <a:ln w="0">
            <a:noFill/>
          </a:ln>
          <a:effectLst>
            <a:outerShdw blurRad="292100" dist="139498" dir="2700000" algn="tl" rotWithShape="0">
              <a:srgbClr val="333333">
                <a:alpha val="65000"/>
              </a:srgbClr>
            </a:outerShdw>
          </a:effectLst>
        </p:spPr>
      </p:pic>
      <p:sp>
        <p:nvSpPr>
          <p:cNvPr id="221" name="CustomShape 2"/>
          <p:cNvSpPr/>
          <p:nvPr/>
        </p:nvSpPr>
        <p:spPr>
          <a:xfrm>
            <a:off x="1056240" y="1802880"/>
            <a:ext cx="2305080" cy="1351800"/>
          </a:xfrm>
          <a:prstGeom prst="irregularSeal2">
            <a:avLst/>
          </a:prstGeom>
          <a:solidFill>
            <a:srgbClr val="C00000"/>
          </a:solidFill>
          <a:ln w="28575">
            <a:solidFill>
              <a:schemeClr val="tx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200" b="1" strike="noStrike" spc="-1">
                <a:solidFill>
                  <a:srgbClr val="FFFFFF"/>
                </a:solidFill>
                <a:latin typeface="Times New Roman"/>
              </a:rPr>
              <a:t>DATA THEFT</a:t>
            </a:r>
            <a:endParaRPr lang="en-AU" sz="1200" b="0" strike="noStrike" spc="-1">
              <a:latin typeface="Arial"/>
            </a:endParaRPr>
          </a:p>
        </p:txBody>
      </p:sp>
      <p:sp>
        <p:nvSpPr>
          <p:cNvPr id="222" name="CustomShape 3"/>
          <p:cNvSpPr/>
          <p:nvPr/>
        </p:nvSpPr>
        <p:spPr>
          <a:xfrm>
            <a:off x="5883480" y="2844000"/>
            <a:ext cx="2305080" cy="1351800"/>
          </a:xfrm>
          <a:prstGeom prst="irregularSeal2">
            <a:avLst/>
          </a:prstGeom>
          <a:solidFill>
            <a:srgbClr val="C00000"/>
          </a:solidFill>
          <a:ln w="28575">
            <a:solidFill>
              <a:schemeClr val="tx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200" b="1" strike="noStrike" spc="-1">
                <a:solidFill>
                  <a:srgbClr val="FFFFFF"/>
                </a:solidFill>
                <a:latin typeface="Times New Roman"/>
              </a:rPr>
              <a:t>PIRACY</a:t>
            </a:r>
            <a:endParaRPr lang="en-AU" sz="1200" b="0" strike="noStrike" spc="-1">
              <a:latin typeface="Arial"/>
            </a:endParaRPr>
          </a:p>
        </p:txBody>
      </p:sp>
      <p:sp>
        <p:nvSpPr>
          <p:cNvPr id="223" name="CustomShape 4"/>
          <p:cNvSpPr/>
          <p:nvPr/>
        </p:nvSpPr>
        <p:spPr>
          <a:xfrm>
            <a:off x="899280" y="4054680"/>
            <a:ext cx="2899440" cy="1351800"/>
          </a:xfrm>
          <a:prstGeom prst="irregularSeal2">
            <a:avLst/>
          </a:prstGeom>
          <a:solidFill>
            <a:srgbClr val="C00000"/>
          </a:solidFill>
          <a:ln w="28575">
            <a:solidFill>
              <a:schemeClr val="tx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200" b="1" strike="noStrike" spc="-1">
                <a:solidFill>
                  <a:srgbClr val="FFFFFF"/>
                </a:solidFill>
                <a:latin typeface="Times New Roman"/>
              </a:rPr>
              <a:t>MONEY LAUNDERING</a:t>
            </a:r>
            <a:endParaRPr lang="en-AU" sz="1200" b="0" strike="noStrike" spc="-1">
              <a:latin typeface="Arial"/>
            </a:endParaRPr>
          </a:p>
        </p:txBody>
      </p:sp>
      <p:sp>
        <p:nvSpPr>
          <p:cNvPr id="224" name="CustomShape 5"/>
          <p:cNvSpPr/>
          <p:nvPr/>
        </p:nvSpPr>
        <p:spPr>
          <a:xfrm>
            <a:off x="3348360" y="1517400"/>
            <a:ext cx="2613960" cy="1351800"/>
          </a:xfrm>
          <a:prstGeom prst="irregularSeal2">
            <a:avLst/>
          </a:prstGeom>
          <a:solidFill>
            <a:srgbClr val="C00000"/>
          </a:solidFill>
          <a:ln w="28575">
            <a:solidFill>
              <a:schemeClr val="tx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1200" b="1" strike="noStrike" spc="-1">
                <a:solidFill>
                  <a:srgbClr val="FFFFFF"/>
                </a:solidFill>
                <a:latin typeface="Times New Roman"/>
              </a:rPr>
              <a:t>TERRORISM</a:t>
            </a:r>
            <a:endParaRPr lang="en-AU" sz="1200" b="0" strike="noStrike" spc="-1">
              <a:latin typeface="Arial"/>
            </a:endParaRPr>
          </a:p>
        </p:txBody>
      </p:sp>
      <p:sp>
        <p:nvSpPr>
          <p:cNvPr id="225" name="CustomShape 6"/>
          <p:cNvSpPr/>
          <p:nvPr/>
        </p:nvSpPr>
        <p:spPr>
          <a:xfrm>
            <a:off x="6089400" y="1465920"/>
            <a:ext cx="2397240" cy="1353960"/>
          </a:xfrm>
          <a:prstGeom prst="irregularSeal2">
            <a:avLst/>
          </a:prstGeom>
          <a:solidFill>
            <a:srgbClr val="C00000"/>
          </a:solidFill>
          <a:ln w="28575">
            <a:solidFill>
              <a:schemeClr val="tx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200" b="1" strike="noStrike" spc="-1">
                <a:solidFill>
                  <a:srgbClr val="FFFFFF"/>
                </a:solidFill>
                <a:latin typeface="Times New Roman"/>
              </a:rPr>
              <a:t>STALKING</a:t>
            </a:r>
            <a:endParaRPr lang="en-AU" sz="1200" b="0" strike="noStrike" spc="-1">
              <a:latin typeface="Arial"/>
            </a:endParaRPr>
          </a:p>
        </p:txBody>
      </p:sp>
      <p:sp>
        <p:nvSpPr>
          <p:cNvPr id="226" name="CustomShape 7"/>
          <p:cNvSpPr/>
          <p:nvPr/>
        </p:nvSpPr>
        <p:spPr>
          <a:xfrm>
            <a:off x="5769720" y="4273560"/>
            <a:ext cx="2379960" cy="1351800"/>
          </a:xfrm>
          <a:prstGeom prst="irregularSeal2">
            <a:avLst/>
          </a:prstGeom>
          <a:solidFill>
            <a:srgbClr val="C00000"/>
          </a:solidFill>
          <a:ln w="28575">
            <a:solidFill>
              <a:schemeClr val="tx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200" b="1" strike="noStrike" spc="-1">
                <a:solidFill>
                  <a:srgbClr val="FFFFFF"/>
                </a:solidFill>
                <a:latin typeface="Times New Roman"/>
              </a:rPr>
              <a:t>MURDER</a:t>
            </a:r>
            <a:endParaRPr lang="en-AU" sz="1200" b="0" strike="noStrike" spc="-1">
              <a:latin typeface="Arial"/>
            </a:endParaRPr>
          </a:p>
        </p:txBody>
      </p:sp>
      <p:sp>
        <p:nvSpPr>
          <p:cNvPr id="227" name="CustomShape 8"/>
          <p:cNvSpPr/>
          <p:nvPr/>
        </p:nvSpPr>
        <p:spPr>
          <a:xfrm>
            <a:off x="3693960" y="4595760"/>
            <a:ext cx="2305080" cy="1351800"/>
          </a:xfrm>
          <a:prstGeom prst="irregularSeal2">
            <a:avLst/>
          </a:prstGeom>
          <a:solidFill>
            <a:srgbClr val="C00000"/>
          </a:solidFill>
          <a:ln w="28575">
            <a:solidFill>
              <a:schemeClr val="tx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200" b="1" strike="noStrike" spc="-1">
                <a:solidFill>
                  <a:srgbClr val="FFFFFF"/>
                </a:solidFill>
                <a:latin typeface="Times New Roman"/>
              </a:rPr>
              <a:t>SEX CRIMES</a:t>
            </a:r>
            <a:endParaRPr lang="en-AU" sz="1200" b="0" strike="noStrike" spc="-1">
              <a:latin typeface="Arial"/>
            </a:endParaRPr>
          </a:p>
        </p:txBody>
      </p:sp>
      <p:sp>
        <p:nvSpPr>
          <p:cNvPr id="228" name="CustomShape 9"/>
          <p:cNvSpPr/>
          <p:nvPr/>
        </p:nvSpPr>
        <p:spPr>
          <a:xfrm>
            <a:off x="3193920" y="2975040"/>
            <a:ext cx="2884680" cy="1506600"/>
          </a:xfrm>
          <a:prstGeom prst="irregularSeal2">
            <a:avLst/>
          </a:prstGeom>
          <a:solidFill>
            <a:srgbClr val="C00000"/>
          </a:solidFill>
          <a:ln w="28575">
            <a:solidFill>
              <a:schemeClr val="tx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200" b="1" strike="noStrike" spc="-1">
                <a:solidFill>
                  <a:srgbClr val="FFFFFF"/>
                </a:solidFill>
                <a:latin typeface="Times New Roman"/>
              </a:rPr>
              <a:t>DEFAMATION / SEDITION</a:t>
            </a:r>
            <a:endParaRPr lang="en-AU" sz="1200" b="0" strike="noStrike" spc="-1">
              <a:latin typeface="Arial"/>
            </a:endParaRPr>
          </a:p>
        </p:txBody>
      </p:sp>
      <p:sp>
        <p:nvSpPr>
          <p:cNvPr id="229" name="CustomShape 10"/>
          <p:cNvSpPr/>
          <p:nvPr/>
        </p:nvSpPr>
        <p:spPr>
          <a:xfrm>
            <a:off x="1442520" y="6233400"/>
            <a:ext cx="692856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u="sng" strike="noStrike" spc="-1">
                <a:solidFill>
                  <a:srgbClr val="C00000"/>
                </a:solidFill>
                <a:uFillTx/>
                <a:latin typeface="Times New Roman"/>
              </a:rPr>
              <a:t>NO</a:t>
            </a:r>
            <a:r>
              <a:rPr lang="en-US" sz="1800" b="1" u="sng" strike="noStrike" spc="-1">
                <a:solidFill>
                  <a:srgbClr val="1F497D"/>
                </a:solidFill>
                <a:uFillTx/>
                <a:latin typeface="Times New Roman"/>
              </a:rPr>
              <a:t> AREA REMAINS UNTOUCHED AND UNHARMED!!!</a:t>
            </a:r>
            <a:endParaRPr lang="en-AU" sz="18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2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2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2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p:cTn id="34"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TextShape 1"/>
          <p:cNvSpPr txBox="1"/>
          <p:nvPr/>
        </p:nvSpPr>
        <p:spPr>
          <a:xfrm>
            <a:off x="0" y="228600"/>
            <a:ext cx="7772040" cy="1142640"/>
          </a:xfrm>
          <a:prstGeom prst="rect">
            <a:avLst/>
          </a:prstGeom>
          <a:noFill/>
          <a:ln w="0">
            <a:noFill/>
          </a:ln>
        </p:spPr>
        <p:txBody>
          <a:bodyPr anchor="ctr">
            <a:noAutofit/>
          </a:bodyPr>
          <a:lstStyle/>
          <a:p>
            <a:pPr>
              <a:lnSpc>
                <a:spcPct val="100000"/>
              </a:lnSpc>
            </a:pPr>
            <a:r>
              <a:rPr lang="en-US" sz="4000" b="1" strike="noStrike" spc="-1">
                <a:solidFill>
                  <a:srgbClr val="FFDC47"/>
                </a:solidFill>
                <a:latin typeface="Calibri"/>
              </a:rPr>
              <a:t>Computer Security Incident </a:t>
            </a:r>
            <a:endParaRPr lang="en-US" sz="4000" b="0" strike="noStrike" spc="-1">
              <a:solidFill>
                <a:srgbClr val="000000"/>
              </a:solidFill>
              <a:latin typeface="Calibri"/>
            </a:endParaRPr>
          </a:p>
        </p:txBody>
      </p:sp>
      <p:pic>
        <p:nvPicPr>
          <p:cNvPr id="293" name="Picture 10" descr="MCIN01111_0000[1]"/>
          <p:cNvPicPr/>
          <p:nvPr/>
        </p:nvPicPr>
        <p:blipFill>
          <a:blip r:embed="rId2" cstate="print"/>
          <a:stretch/>
        </p:blipFill>
        <p:spPr>
          <a:xfrm>
            <a:off x="7772400" y="228600"/>
            <a:ext cx="1168200" cy="1599840"/>
          </a:xfrm>
          <a:prstGeom prst="rect">
            <a:avLst/>
          </a:prstGeom>
          <a:ln w="0">
            <a:noFill/>
          </a:ln>
        </p:spPr>
      </p:pic>
      <p:sp>
        <p:nvSpPr>
          <p:cNvPr id="294" name="TextShape 2"/>
          <p:cNvSpPr txBox="1"/>
          <p:nvPr/>
        </p:nvSpPr>
        <p:spPr>
          <a:xfrm>
            <a:off x="1219320" y="1600200"/>
            <a:ext cx="7924320" cy="5028840"/>
          </a:xfrm>
          <a:prstGeom prst="rect">
            <a:avLst/>
          </a:prstGeom>
          <a:noFill/>
          <a:ln w="0">
            <a:noFill/>
          </a:ln>
        </p:spPr>
        <p:txBody>
          <a:bodyPr>
            <a:normAutofit/>
          </a:bodyPr>
          <a:lstStyle/>
          <a:p>
            <a:pPr marL="343080" indent="-342720">
              <a:lnSpc>
                <a:spcPct val="90000"/>
              </a:lnSpc>
              <a:spcBef>
                <a:spcPts val="641"/>
              </a:spcBef>
              <a:buClr>
                <a:srgbClr val="000000"/>
              </a:buClr>
              <a:buFont typeface="Arial"/>
              <a:buChar char="•"/>
            </a:pPr>
            <a:r>
              <a:rPr lang="en-US" sz="3200" b="0" strike="noStrike" spc="-1">
                <a:solidFill>
                  <a:srgbClr val="000000"/>
                </a:solidFill>
                <a:latin typeface="Times New Roman"/>
              </a:rPr>
              <a:t>Unauthorized or unlawful intrusions into computing systems</a:t>
            </a:r>
            <a:endParaRPr lang="en-US" sz="3200" b="0" strike="noStrike" spc="-1">
              <a:solidFill>
                <a:srgbClr val="000000"/>
              </a:solidFill>
              <a:latin typeface="Calibri"/>
            </a:endParaRPr>
          </a:p>
          <a:p>
            <a:pPr marL="343080" indent="-342720">
              <a:lnSpc>
                <a:spcPct val="90000"/>
              </a:lnSpc>
              <a:spcBef>
                <a:spcPts val="641"/>
              </a:spcBef>
              <a:buClr>
                <a:srgbClr val="000000"/>
              </a:buClr>
              <a:buFont typeface="Arial"/>
              <a:buChar char="•"/>
            </a:pPr>
            <a:r>
              <a:rPr lang="en-US" sz="3200" b="0" strike="noStrike" spc="-1">
                <a:solidFill>
                  <a:srgbClr val="000000"/>
                </a:solidFill>
                <a:latin typeface="Times New Roman"/>
              </a:rPr>
              <a:t>Scanning a system -  the systematic probing of ports to see which ones are open</a:t>
            </a:r>
            <a:endParaRPr lang="en-US" sz="3200" b="0" strike="noStrike" spc="-1">
              <a:solidFill>
                <a:srgbClr val="000000"/>
              </a:solidFill>
              <a:latin typeface="Calibri"/>
            </a:endParaRPr>
          </a:p>
          <a:p>
            <a:pPr marL="343080" indent="-342720">
              <a:lnSpc>
                <a:spcPct val="90000"/>
              </a:lnSpc>
              <a:spcBef>
                <a:spcPts val="641"/>
              </a:spcBef>
              <a:buClr>
                <a:srgbClr val="000000"/>
              </a:buClr>
              <a:buFont typeface="Arial"/>
              <a:buChar char="•"/>
            </a:pPr>
            <a:r>
              <a:rPr lang="en-US" sz="3200" b="0" strike="noStrike" spc="-1">
                <a:solidFill>
                  <a:srgbClr val="000000"/>
                </a:solidFill>
                <a:latin typeface="Times New Roman"/>
              </a:rPr>
              <a:t>Denial–of–Service (DoS) attack - any attack designed to disrupt the ability of authorized users to access data </a:t>
            </a:r>
            <a:endParaRPr lang="en-US" sz="3200" b="0" strike="noStrike" spc="-1">
              <a:solidFill>
                <a:srgbClr val="000000"/>
              </a:solidFill>
              <a:latin typeface="Calibri"/>
            </a:endParaRPr>
          </a:p>
          <a:p>
            <a:pPr marL="343080" indent="-342720">
              <a:lnSpc>
                <a:spcPct val="90000"/>
              </a:lnSpc>
              <a:spcBef>
                <a:spcPts val="641"/>
              </a:spcBef>
              <a:buClr>
                <a:srgbClr val="000000"/>
              </a:buClr>
              <a:buFont typeface="Arial"/>
              <a:buChar char="•"/>
            </a:pPr>
            <a:r>
              <a:rPr lang="en-US" sz="3200" b="0" strike="noStrike" spc="-1">
                <a:solidFill>
                  <a:srgbClr val="000000"/>
                </a:solidFill>
                <a:latin typeface="Times New Roman"/>
              </a:rPr>
              <a:t>Malicious Code – any program or procedure that makes unauthorized modifications or triggers unauthorized actions (virus, worm, Trojan horse)</a:t>
            </a:r>
            <a:endParaRPr lang="en-US" sz="3200" b="0" strike="noStrike" spc="-1">
              <a:solidFill>
                <a:srgbClr val="000000"/>
              </a:solidFill>
              <a:latin typeface="Calibri"/>
            </a:endParaRPr>
          </a:p>
          <a:p>
            <a:pPr>
              <a:lnSpc>
                <a:spcPct val="90000"/>
              </a:lnSpc>
              <a:spcBef>
                <a:spcPts val="641"/>
              </a:spcBef>
            </a:pPr>
            <a:endParaRPr lang="en-US" sz="32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TextShape 1"/>
          <p:cNvSpPr txBox="1"/>
          <p:nvPr/>
        </p:nvSpPr>
        <p:spPr>
          <a:xfrm>
            <a:off x="380880" y="228600"/>
            <a:ext cx="7772040" cy="1142640"/>
          </a:xfrm>
          <a:prstGeom prst="rect">
            <a:avLst/>
          </a:prstGeom>
          <a:noFill/>
          <a:ln w="0">
            <a:noFill/>
          </a:ln>
        </p:spPr>
        <p:txBody>
          <a:bodyPr anchor="ctr">
            <a:noAutofit/>
          </a:bodyPr>
          <a:lstStyle/>
          <a:p>
            <a:pPr>
              <a:lnSpc>
                <a:spcPct val="100000"/>
              </a:lnSpc>
            </a:pPr>
            <a:r>
              <a:rPr lang="en-US" sz="3600" b="1" strike="noStrike" spc="-1">
                <a:solidFill>
                  <a:srgbClr val="FFDC47"/>
                </a:solidFill>
                <a:latin typeface="Calibri"/>
              </a:rPr>
              <a:t>Computer Forensics </a:t>
            </a:r>
            <a:endParaRPr lang="en-US" sz="3600" b="0" strike="noStrike" spc="-1">
              <a:solidFill>
                <a:srgbClr val="000000"/>
              </a:solidFill>
              <a:latin typeface="Calibri"/>
            </a:endParaRPr>
          </a:p>
        </p:txBody>
      </p:sp>
      <p:pic>
        <p:nvPicPr>
          <p:cNvPr id="296" name="Picture 4" descr="MMj03369120000[1]"/>
          <p:cNvPicPr/>
          <p:nvPr/>
        </p:nvPicPr>
        <p:blipFill>
          <a:blip r:embed="rId2" cstate="print"/>
          <a:stretch/>
        </p:blipFill>
        <p:spPr>
          <a:xfrm>
            <a:off x="7467480" y="304920"/>
            <a:ext cx="1195200" cy="1072800"/>
          </a:xfrm>
          <a:prstGeom prst="rect">
            <a:avLst/>
          </a:prstGeom>
          <a:ln w="0">
            <a:noFill/>
          </a:ln>
        </p:spPr>
      </p:pic>
      <p:sp>
        <p:nvSpPr>
          <p:cNvPr id="297" name="TextShape 2"/>
          <p:cNvSpPr txBox="1"/>
          <p:nvPr/>
        </p:nvSpPr>
        <p:spPr>
          <a:xfrm>
            <a:off x="0" y="1600200"/>
            <a:ext cx="8229240" cy="4525560"/>
          </a:xfrm>
          <a:prstGeom prst="rect">
            <a:avLst/>
          </a:prstGeom>
          <a:noFill/>
          <a:ln w="0">
            <a:noFill/>
          </a:ln>
        </p:spPr>
        <p:txBody>
          <a:bodyPr>
            <a:norm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Times New Roman"/>
              </a:rPr>
              <a:t>Computer Forensic Analysis</a:t>
            </a:r>
            <a:endParaRPr lang="en-US" sz="3200" b="0" strike="noStrike" spc="-1">
              <a:solidFill>
                <a:srgbClr val="000000"/>
              </a:solidFill>
              <a:latin typeface="Calibri"/>
            </a:endParaRPr>
          </a:p>
          <a:p>
            <a:pPr marL="343080" indent="-342720">
              <a:lnSpc>
                <a:spcPct val="100000"/>
              </a:lnSpc>
              <a:spcBef>
                <a:spcPts val="641"/>
              </a:spcBef>
              <a:buClr>
                <a:srgbClr val="000000"/>
              </a:buClr>
              <a:buFont typeface="Arial"/>
              <a:buChar char="•"/>
            </a:pPr>
            <a:r>
              <a:rPr lang="en-US" sz="3200" b="0" strike="noStrike" spc="-1">
                <a:solidFill>
                  <a:srgbClr val="000000"/>
                </a:solidFill>
                <a:latin typeface="Times New Roman"/>
              </a:rPr>
              <a:t>Electronic Discovery</a:t>
            </a:r>
            <a:endParaRPr lang="en-US" sz="3200" b="0" strike="noStrike" spc="-1">
              <a:solidFill>
                <a:srgbClr val="000000"/>
              </a:solidFill>
              <a:latin typeface="Calibri"/>
            </a:endParaRPr>
          </a:p>
          <a:p>
            <a:pPr marL="343080" indent="-342720">
              <a:lnSpc>
                <a:spcPct val="100000"/>
              </a:lnSpc>
              <a:spcBef>
                <a:spcPts val="641"/>
              </a:spcBef>
              <a:buClr>
                <a:srgbClr val="000000"/>
              </a:buClr>
              <a:buFont typeface="Arial"/>
              <a:buChar char="•"/>
            </a:pPr>
            <a:r>
              <a:rPr lang="en-US" sz="3200" b="0" strike="noStrike" spc="-1">
                <a:solidFill>
                  <a:srgbClr val="000000"/>
                </a:solidFill>
                <a:latin typeface="Times New Roman"/>
              </a:rPr>
              <a:t>Electronic Evidence Discovery</a:t>
            </a:r>
            <a:endParaRPr lang="en-US" sz="3200" b="0" strike="noStrike" spc="-1">
              <a:solidFill>
                <a:srgbClr val="000000"/>
              </a:solidFill>
              <a:latin typeface="Calibri"/>
            </a:endParaRPr>
          </a:p>
          <a:p>
            <a:pPr marL="343080" indent="-342720">
              <a:lnSpc>
                <a:spcPct val="100000"/>
              </a:lnSpc>
              <a:spcBef>
                <a:spcPts val="641"/>
              </a:spcBef>
              <a:buClr>
                <a:srgbClr val="000000"/>
              </a:buClr>
              <a:buFont typeface="Arial"/>
              <a:buChar char="•"/>
            </a:pPr>
            <a:r>
              <a:rPr lang="en-US" sz="3200" b="0" strike="noStrike" spc="-1">
                <a:solidFill>
                  <a:srgbClr val="000000"/>
                </a:solidFill>
                <a:latin typeface="Times New Roman"/>
              </a:rPr>
              <a:t>Digital Discovery</a:t>
            </a:r>
            <a:endParaRPr lang="en-US" sz="3200" b="0" strike="noStrike" spc="-1">
              <a:solidFill>
                <a:srgbClr val="000000"/>
              </a:solidFill>
              <a:latin typeface="Calibri"/>
            </a:endParaRPr>
          </a:p>
          <a:p>
            <a:pPr marL="343080" indent="-342720">
              <a:lnSpc>
                <a:spcPct val="100000"/>
              </a:lnSpc>
              <a:spcBef>
                <a:spcPts val="641"/>
              </a:spcBef>
              <a:buClr>
                <a:srgbClr val="000000"/>
              </a:buClr>
              <a:buFont typeface="Arial"/>
              <a:buChar char="•"/>
            </a:pPr>
            <a:r>
              <a:rPr lang="en-US" sz="3200" b="0" strike="noStrike" spc="-1">
                <a:solidFill>
                  <a:srgbClr val="000000"/>
                </a:solidFill>
                <a:latin typeface="Times New Roman"/>
              </a:rPr>
              <a:t>Data Recovery</a:t>
            </a:r>
            <a:endParaRPr lang="en-US" sz="3200" b="0" strike="noStrike" spc="-1">
              <a:solidFill>
                <a:srgbClr val="000000"/>
              </a:solidFill>
              <a:latin typeface="Calibri"/>
            </a:endParaRPr>
          </a:p>
          <a:p>
            <a:pPr marL="343080" indent="-342720">
              <a:lnSpc>
                <a:spcPct val="100000"/>
              </a:lnSpc>
              <a:spcBef>
                <a:spcPts val="641"/>
              </a:spcBef>
              <a:buClr>
                <a:srgbClr val="000000"/>
              </a:buClr>
              <a:buFont typeface="Arial"/>
              <a:buChar char="•"/>
            </a:pPr>
            <a:r>
              <a:rPr lang="en-US" sz="3200" b="0" strike="noStrike" spc="-1">
                <a:solidFill>
                  <a:srgbClr val="000000"/>
                </a:solidFill>
                <a:latin typeface="Times New Roman"/>
              </a:rPr>
              <a:t>Data Discovery</a:t>
            </a:r>
            <a:endParaRPr lang="en-US" sz="3200" b="0" strike="noStrike" spc="-1">
              <a:solidFill>
                <a:srgbClr val="000000"/>
              </a:solidFill>
              <a:latin typeface="Calibri"/>
            </a:endParaRPr>
          </a:p>
          <a:p>
            <a:pPr marL="343080" indent="-342720">
              <a:lnSpc>
                <a:spcPct val="100000"/>
              </a:lnSpc>
              <a:spcBef>
                <a:spcPts val="641"/>
              </a:spcBef>
              <a:buClr>
                <a:srgbClr val="000000"/>
              </a:buClr>
              <a:buFont typeface="Arial"/>
              <a:buChar char="•"/>
            </a:pPr>
            <a:r>
              <a:rPr lang="en-US" sz="3200" b="0" strike="noStrike" spc="-1">
                <a:solidFill>
                  <a:srgbClr val="000000"/>
                </a:solidFill>
                <a:latin typeface="Times New Roman"/>
              </a:rPr>
              <a:t>Computer Analysis</a:t>
            </a:r>
            <a:endParaRPr lang="en-US" sz="3200" b="0" strike="noStrike" spc="-1">
              <a:solidFill>
                <a:srgbClr val="000000"/>
              </a:solidFill>
              <a:latin typeface="Calibri"/>
            </a:endParaRPr>
          </a:p>
          <a:p>
            <a:pPr marL="343080" indent="-342720">
              <a:lnSpc>
                <a:spcPct val="100000"/>
              </a:lnSpc>
              <a:spcBef>
                <a:spcPts val="641"/>
              </a:spcBef>
              <a:buClr>
                <a:srgbClr val="000000"/>
              </a:buClr>
              <a:buFont typeface="Arial"/>
              <a:buChar char="•"/>
            </a:pPr>
            <a:r>
              <a:rPr lang="en-US" sz="3200" b="0" strike="noStrike" spc="-1">
                <a:solidFill>
                  <a:srgbClr val="000000"/>
                </a:solidFill>
                <a:latin typeface="Times New Roman"/>
              </a:rPr>
              <a:t>Computer Examination</a:t>
            </a:r>
            <a:endParaRPr lang="en-US" sz="3200" b="0" strike="noStrike" spc="-1">
              <a:solidFill>
                <a:srgbClr val="000000"/>
              </a:solidFill>
              <a:latin typeface="Calibri"/>
            </a:endParaRPr>
          </a:p>
          <a:p>
            <a:pPr marL="343080" indent="-342720">
              <a:lnSpc>
                <a:spcPct val="100000"/>
              </a:lnSpc>
              <a:spcBef>
                <a:spcPts val="641"/>
              </a:spcBef>
              <a:tabLst>
                <a:tab pos="0" algn="l"/>
              </a:tabLst>
            </a:pPr>
            <a:endParaRPr lang="en-US" sz="32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Shape 1"/>
          <p:cNvSpPr txBox="1"/>
          <p:nvPr/>
        </p:nvSpPr>
        <p:spPr>
          <a:xfrm>
            <a:off x="448920" y="171360"/>
            <a:ext cx="8245800" cy="1189080"/>
          </a:xfrm>
          <a:prstGeom prst="rect">
            <a:avLst/>
          </a:prstGeom>
          <a:noFill/>
          <a:ln w="0">
            <a:noFill/>
          </a:ln>
        </p:spPr>
        <p:txBody>
          <a:bodyPr anchor="ctr">
            <a:noAutofit/>
          </a:bodyPr>
          <a:lstStyle/>
          <a:p>
            <a:pPr>
              <a:lnSpc>
                <a:spcPct val="100000"/>
              </a:lnSpc>
            </a:pPr>
            <a:r>
              <a:rPr lang="en-US" sz="3600" b="1" strike="noStrike" spc="-1">
                <a:solidFill>
                  <a:srgbClr val="FFDC47"/>
                </a:solidFill>
                <a:latin typeface="Calibri"/>
              </a:rPr>
              <a:t>Definitions</a:t>
            </a:r>
            <a:endParaRPr lang="en-US" sz="3600" b="0" strike="noStrike" spc="-1">
              <a:solidFill>
                <a:srgbClr val="000000"/>
              </a:solidFill>
              <a:latin typeface="Calibri"/>
            </a:endParaRPr>
          </a:p>
        </p:txBody>
      </p:sp>
      <p:pic>
        <p:nvPicPr>
          <p:cNvPr id="299" name="Picture 8" descr="MCBS00998_0000[1]"/>
          <p:cNvPicPr/>
          <p:nvPr/>
        </p:nvPicPr>
        <p:blipFill>
          <a:blip r:embed="rId2" cstate="print"/>
          <a:stretch/>
        </p:blipFill>
        <p:spPr>
          <a:xfrm>
            <a:off x="7391520" y="228600"/>
            <a:ext cx="1218960" cy="1142640"/>
          </a:xfrm>
          <a:prstGeom prst="rect">
            <a:avLst/>
          </a:prstGeom>
          <a:ln w="0">
            <a:noFill/>
          </a:ln>
        </p:spPr>
      </p:pic>
      <p:sp>
        <p:nvSpPr>
          <p:cNvPr id="300" name="TextShape 2"/>
          <p:cNvSpPr txBox="1"/>
          <p:nvPr/>
        </p:nvSpPr>
        <p:spPr>
          <a:xfrm>
            <a:off x="1447920" y="1600200"/>
            <a:ext cx="7695720" cy="4876560"/>
          </a:xfrm>
          <a:prstGeom prst="rect">
            <a:avLst/>
          </a:prstGeom>
          <a:noFill/>
          <a:ln w="0">
            <a:noFill/>
          </a:ln>
        </p:spPr>
        <p:txBody>
          <a:bodyPr>
            <a:noAutofit/>
          </a:bodyPr>
          <a:lstStyle/>
          <a:p>
            <a:pPr marL="343080" indent="-342720" algn="just">
              <a:lnSpc>
                <a:spcPct val="100000"/>
              </a:lnSpc>
              <a:spcBef>
                <a:spcPts val="479"/>
              </a:spcBef>
              <a:buClr>
                <a:srgbClr val="000000"/>
              </a:buClr>
              <a:buFont typeface="Arial"/>
              <a:buChar char="•"/>
            </a:pPr>
            <a:r>
              <a:rPr lang="en-US" sz="2400" b="1" strike="noStrike" spc="-1">
                <a:solidFill>
                  <a:srgbClr val="000000"/>
                </a:solidFill>
                <a:latin typeface="Times New Roman"/>
              </a:rPr>
              <a:t>Computer Forensics</a:t>
            </a:r>
            <a:r>
              <a:rPr lang="en-US" sz="2400" b="0" strike="noStrike" spc="-1">
                <a:solidFill>
                  <a:srgbClr val="000000"/>
                </a:solidFill>
                <a:latin typeface="Times New Roman"/>
              </a:rPr>
              <a:t> involves the preservation, identification, extraction, documentation and interpretation of computer data </a:t>
            </a:r>
            <a:endParaRPr lang="en-US" sz="2400" b="0" strike="noStrike" spc="-1">
              <a:solidFill>
                <a:srgbClr val="000000"/>
              </a:solidFill>
              <a:latin typeface="Calibri"/>
            </a:endParaRPr>
          </a:p>
          <a:p>
            <a:pPr marL="343080" indent="-342720" algn="just">
              <a:lnSpc>
                <a:spcPct val="100000"/>
              </a:lnSpc>
              <a:spcBef>
                <a:spcPts val="479"/>
              </a:spcBef>
              <a:buClr>
                <a:srgbClr val="000000"/>
              </a:buClr>
              <a:buFont typeface="Arial"/>
              <a:buChar char="•"/>
            </a:pPr>
            <a:r>
              <a:rPr lang="en-US" sz="2400" b="1" strike="noStrike" spc="-1">
                <a:solidFill>
                  <a:srgbClr val="000000"/>
                </a:solidFill>
                <a:latin typeface="Times New Roman"/>
              </a:rPr>
              <a:t>Computer Forensics</a:t>
            </a:r>
            <a:r>
              <a:rPr lang="en-US" sz="2400" b="0" strike="noStrike" spc="-1">
                <a:solidFill>
                  <a:srgbClr val="000000"/>
                </a:solidFill>
                <a:latin typeface="Times New Roman"/>
              </a:rPr>
              <a:t> is the application of science and engineering to the legal problem of digital evidence. It is a synthesis of science and law.</a:t>
            </a:r>
            <a:r>
              <a:rPr lang="en-US" sz="2400" b="0" strike="noStrike" spc="-1">
                <a:solidFill>
                  <a:srgbClr val="000000"/>
                </a:solidFill>
                <a:latin typeface="Calibri"/>
              </a:rPr>
              <a:t> </a:t>
            </a:r>
            <a:r>
              <a:rPr lang="en-US" sz="2400" b="0" strike="noStrike" spc="-1">
                <a:solidFill>
                  <a:srgbClr val="000000"/>
                </a:solidFill>
                <a:latin typeface="Times New Roman"/>
              </a:rPr>
              <a:t>  </a:t>
            </a:r>
            <a:endParaRPr lang="en-US" sz="2400" b="0" strike="noStrike" spc="-1">
              <a:solidFill>
                <a:srgbClr val="000000"/>
              </a:solidFill>
              <a:latin typeface="Calibri"/>
            </a:endParaRPr>
          </a:p>
          <a:p>
            <a:pPr marL="343080" indent="-342720" algn="just">
              <a:lnSpc>
                <a:spcPct val="100000"/>
              </a:lnSpc>
              <a:spcBef>
                <a:spcPts val="479"/>
              </a:spcBef>
              <a:buClr>
                <a:srgbClr val="000000"/>
              </a:buClr>
              <a:buFont typeface="Arial"/>
              <a:buChar char="•"/>
            </a:pPr>
            <a:r>
              <a:rPr lang="en-US" sz="2400" b="1" strike="noStrike" spc="-1">
                <a:solidFill>
                  <a:srgbClr val="000000"/>
                </a:solidFill>
                <a:latin typeface="Times New Roman"/>
              </a:rPr>
              <a:t>Computer forensics,</a:t>
            </a:r>
            <a:r>
              <a:rPr lang="en-US" sz="2400" b="0" strike="noStrike" spc="-1">
                <a:solidFill>
                  <a:srgbClr val="000000"/>
                </a:solidFill>
                <a:latin typeface="Times New Roman"/>
              </a:rPr>
              <a:t> still a rather new discipline in computer security, focuses on finding digital evidence after a computer security incident has occurred (</a:t>
            </a:r>
            <a:r>
              <a:rPr lang="en-US" sz="2400" b="0" u="sng" strike="noStrike" spc="-1">
                <a:solidFill>
                  <a:srgbClr val="0000FF"/>
                </a:solidFill>
                <a:uFillTx/>
                <a:latin typeface="Times New Roman"/>
                <a:hlinkClick r:id="rId3"/>
              </a:rPr>
              <a:t>http://www.forensics.nl</a:t>
            </a:r>
            <a:r>
              <a:rPr lang="en-US" sz="2400" b="0" strike="noStrike" spc="-1">
                <a:solidFill>
                  <a:srgbClr val="000000"/>
                </a:solidFill>
                <a:latin typeface="Times New Roman"/>
              </a:rPr>
              <a:t>)</a:t>
            </a:r>
            <a:endParaRPr lang="en-US" sz="24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TextShape 1"/>
          <p:cNvSpPr txBox="1"/>
          <p:nvPr/>
        </p:nvSpPr>
        <p:spPr>
          <a:xfrm>
            <a:off x="914400" y="277920"/>
            <a:ext cx="7772040" cy="1142640"/>
          </a:xfrm>
          <a:prstGeom prst="rect">
            <a:avLst/>
          </a:prstGeom>
          <a:noFill/>
          <a:ln w="0">
            <a:noFill/>
          </a:ln>
        </p:spPr>
        <p:txBody>
          <a:bodyPr anchor="ctr">
            <a:noAutofit/>
          </a:bodyPr>
          <a:lstStyle/>
          <a:p>
            <a:pPr>
              <a:lnSpc>
                <a:spcPct val="100000"/>
              </a:lnSpc>
            </a:pPr>
            <a:r>
              <a:rPr lang="en-US" sz="4400" b="1" strike="noStrike" spc="-1">
                <a:solidFill>
                  <a:srgbClr val="000000"/>
                </a:solidFill>
                <a:latin typeface="Calibri"/>
              </a:rPr>
              <a:t>Definitions</a:t>
            </a:r>
            <a:endParaRPr lang="en-US" sz="4400" b="0" strike="noStrike" spc="-1">
              <a:solidFill>
                <a:srgbClr val="000000"/>
              </a:solidFill>
              <a:latin typeface="Calibri"/>
            </a:endParaRPr>
          </a:p>
        </p:txBody>
      </p:sp>
      <p:sp>
        <p:nvSpPr>
          <p:cNvPr id="302" name="TextShape 2"/>
          <p:cNvSpPr txBox="1"/>
          <p:nvPr/>
        </p:nvSpPr>
        <p:spPr>
          <a:xfrm>
            <a:off x="914400" y="1600200"/>
            <a:ext cx="7619760" cy="5257440"/>
          </a:xfrm>
          <a:prstGeom prst="rect">
            <a:avLst/>
          </a:prstGeom>
          <a:noFill/>
          <a:ln w="0">
            <a:noFill/>
          </a:ln>
        </p:spPr>
        <p:txBody>
          <a:bodyPr>
            <a:noAutofit/>
          </a:bodyPr>
          <a:lstStyle/>
          <a:p>
            <a:pPr marL="343080" indent="-342720" algn="just">
              <a:lnSpc>
                <a:spcPct val="90000"/>
              </a:lnSpc>
              <a:spcBef>
                <a:spcPts val="479"/>
              </a:spcBef>
              <a:buClr>
                <a:srgbClr val="000000"/>
              </a:buClr>
              <a:buFont typeface="Arial"/>
              <a:buChar char="•"/>
            </a:pPr>
            <a:r>
              <a:rPr lang="en-US" sz="2400" b="1" strike="noStrike" spc="-1">
                <a:solidFill>
                  <a:srgbClr val="000000"/>
                </a:solidFill>
                <a:latin typeface="Times New Roman"/>
              </a:rPr>
              <a:t>Computer Forensics</a:t>
            </a:r>
            <a:r>
              <a:rPr lang="en-US" sz="2400" b="0" strike="noStrike" spc="-1">
                <a:solidFill>
                  <a:srgbClr val="000000"/>
                </a:solidFill>
                <a:latin typeface="Times New Roman"/>
              </a:rPr>
              <a:t> is the process of methodologically examining computer media (hard discs, diskettes, tapes, etc.) for evidence. </a:t>
            </a:r>
            <a:endParaRPr lang="en-US" sz="2400" b="0" strike="noStrike" spc="-1">
              <a:solidFill>
                <a:srgbClr val="000000"/>
              </a:solidFill>
              <a:latin typeface="Calibri"/>
            </a:endParaRPr>
          </a:p>
          <a:p>
            <a:pPr marL="343080" indent="-342720" algn="just">
              <a:lnSpc>
                <a:spcPct val="90000"/>
              </a:lnSpc>
              <a:spcBef>
                <a:spcPts val="479"/>
              </a:spcBef>
              <a:buClr>
                <a:srgbClr val="000000"/>
              </a:buClr>
              <a:buFont typeface="Arial"/>
              <a:buChar char="•"/>
            </a:pPr>
            <a:r>
              <a:rPr lang="en-US" sz="2400" b="0" i="1" strike="noStrike" spc="-1">
                <a:solidFill>
                  <a:srgbClr val="000000"/>
                </a:solidFill>
                <a:latin typeface="Times New Roman"/>
              </a:rPr>
              <a:t>Computer Evidence</a:t>
            </a:r>
            <a:r>
              <a:rPr lang="en-US" sz="2400" b="0" strike="noStrike" spc="-1">
                <a:solidFill>
                  <a:srgbClr val="000000"/>
                </a:solidFill>
                <a:latin typeface="Times New Roman"/>
              </a:rPr>
              <a:t> is often transparently created by the operating system (OS) without the knowledge of the computer user. The information may be hidden from view. To find it, special forensic software tools and techniques are required.</a:t>
            </a:r>
            <a:endParaRPr lang="en-US" sz="2400" b="0" strike="noStrike" spc="-1">
              <a:solidFill>
                <a:srgbClr val="000000"/>
              </a:solidFill>
              <a:latin typeface="Calibri"/>
            </a:endParaRPr>
          </a:p>
          <a:p>
            <a:pPr marL="343080" indent="-342720" algn="just">
              <a:lnSpc>
                <a:spcPct val="90000"/>
              </a:lnSpc>
              <a:spcBef>
                <a:spcPts val="479"/>
              </a:spcBef>
              <a:buClr>
                <a:srgbClr val="000000"/>
              </a:buClr>
              <a:buFont typeface="Arial"/>
              <a:buChar char="•"/>
            </a:pPr>
            <a:r>
              <a:rPr lang="en-US" sz="2400" b="1" strike="noStrike" spc="-1">
                <a:solidFill>
                  <a:srgbClr val="000000"/>
                </a:solidFill>
                <a:latin typeface="Times New Roman"/>
              </a:rPr>
              <a:t>Computer forensics</a:t>
            </a:r>
            <a:r>
              <a:rPr lang="en-US" sz="2400" b="0" strike="noStrike" spc="-1">
                <a:solidFill>
                  <a:srgbClr val="000000"/>
                </a:solidFill>
                <a:latin typeface="Times New Roman"/>
              </a:rPr>
              <a:t> is about evidence from computers that is sufficiently reliable to stand up in court and be convincing </a:t>
            </a:r>
            <a:endParaRPr lang="en-US" sz="2400" b="0" strike="noStrike" spc="-1">
              <a:solidFill>
                <a:srgbClr val="000000"/>
              </a:solidFill>
              <a:latin typeface="Calibri"/>
            </a:endParaRPr>
          </a:p>
        </p:txBody>
      </p:sp>
      <p:pic>
        <p:nvPicPr>
          <p:cNvPr id="303" name="Picture 29" descr="MMj03368980000[1]"/>
          <p:cNvPicPr/>
          <p:nvPr/>
        </p:nvPicPr>
        <p:blipFill>
          <a:blip r:embed="rId2" cstate="print"/>
          <a:stretch/>
        </p:blipFill>
        <p:spPr>
          <a:xfrm>
            <a:off x="7391520" y="228600"/>
            <a:ext cx="1209240" cy="1072800"/>
          </a:xfrm>
          <a:prstGeom prst="rect">
            <a:avLst/>
          </a:prstGeom>
          <a:ln w="0">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TextShape 1"/>
          <p:cNvSpPr txBox="1"/>
          <p:nvPr/>
        </p:nvSpPr>
        <p:spPr>
          <a:xfrm>
            <a:off x="448920" y="171360"/>
            <a:ext cx="8245800" cy="1189080"/>
          </a:xfrm>
          <a:prstGeom prst="rect">
            <a:avLst/>
          </a:prstGeom>
          <a:noFill/>
          <a:ln w="0">
            <a:noFill/>
          </a:ln>
        </p:spPr>
        <p:txBody>
          <a:bodyPr anchor="ctr">
            <a:noAutofit/>
          </a:bodyPr>
          <a:lstStyle/>
          <a:p>
            <a:pPr>
              <a:lnSpc>
                <a:spcPct val="100000"/>
              </a:lnSpc>
            </a:pPr>
            <a:r>
              <a:rPr lang="en-IN" sz="3600" b="0" strike="noStrike" spc="-1">
                <a:solidFill>
                  <a:srgbClr val="FFDC47"/>
                </a:solidFill>
                <a:latin typeface="Calibri"/>
              </a:rPr>
              <a:t>Computer Forensics</a:t>
            </a:r>
            <a:endParaRPr lang="en-US" sz="3600" b="0" strike="noStrike" spc="-1">
              <a:solidFill>
                <a:srgbClr val="000000"/>
              </a:solidFill>
              <a:latin typeface="Calibri"/>
            </a:endParaRPr>
          </a:p>
        </p:txBody>
      </p:sp>
      <p:sp>
        <p:nvSpPr>
          <p:cNvPr id="305" name="TextShape 2"/>
          <p:cNvSpPr txBox="1"/>
          <p:nvPr/>
        </p:nvSpPr>
        <p:spPr>
          <a:xfrm>
            <a:off x="448920" y="1596600"/>
            <a:ext cx="8245800" cy="4682520"/>
          </a:xfrm>
          <a:prstGeom prst="rect">
            <a:avLst/>
          </a:prstGeom>
          <a:noFill/>
          <a:ln w="0">
            <a:noFill/>
          </a:ln>
        </p:spPr>
        <p:txBody>
          <a:bodyPr>
            <a:normAutofit/>
          </a:bodyPr>
          <a:lstStyle/>
          <a:p>
            <a:pPr marL="343080" indent="-342720">
              <a:lnSpc>
                <a:spcPct val="100000"/>
              </a:lnSpc>
              <a:spcBef>
                <a:spcPts val="561"/>
              </a:spcBef>
              <a:buClr>
                <a:srgbClr val="000000"/>
              </a:buClr>
              <a:buFont typeface="Arial"/>
              <a:buChar char="•"/>
            </a:pPr>
            <a:r>
              <a:rPr lang="en-IN" sz="2800" b="0" strike="noStrike" spc="-1">
                <a:solidFill>
                  <a:srgbClr val="000000"/>
                </a:solidFill>
                <a:latin typeface="Calibri"/>
              </a:rPr>
              <a:t>The continuing technological revolution in communications and information exchange has created an entirely new form of crime: cyber crime or computer crime. </a:t>
            </a:r>
            <a:endParaRPr lang="en-US" sz="2800" b="0" strike="noStrike" spc="-1">
              <a:solidFill>
                <a:srgbClr val="000000"/>
              </a:solidFill>
              <a:latin typeface="Calibri"/>
            </a:endParaRPr>
          </a:p>
          <a:p>
            <a:pPr marL="343080" indent="-342720">
              <a:lnSpc>
                <a:spcPct val="100000"/>
              </a:lnSpc>
              <a:spcBef>
                <a:spcPts val="561"/>
              </a:spcBef>
              <a:buClr>
                <a:srgbClr val="000000"/>
              </a:buClr>
              <a:buFont typeface="Arial"/>
              <a:buChar char="•"/>
            </a:pPr>
            <a:r>
              <a:rPr lang="en-IN" sz="2800" b="0" strike="noStrike" spc="-1">
                <a:solidFill>
                  <a:srgbClr val="000000"/>
                </a:solidFill>
                <a:latin typeface="Calibri"/>
              </a:rPr>
              <a:t>Computer crime has forced the computer and law enforcement professions to develop new areas of expertise and avenues of collecting and analyzing evidence. </a:t>
            </a:r>
            <a:endParaRPr lang="en-US" sz="2800" b="0" strike="noStrike" spc="-1">
              <a:solidFill>
                <a:srgbClr val="000000"/>
              </a:solidFill>
              <a:latin typeface="Calibri"/>
            </a:endParaRPr>
          </a:p>
          <a:p>
            <a:pPr marL="343080" indent="-342720">
              <a:lnSpc>
                <a:spcPct val="100000"/>
              </a:lnSpc>
              <a:spcBef>
                <a:spcPts val="561"/>
              </a:spcBef>
              <a:buClr>
                <a:srgbClr val="000000"/>
              </a:buClr>
              <a:buFont typeface="Arial"/>
              <a:buChar char="•"/>
            </a:pPr>
            <a:r>
              <a:rPr lang="en-IN" sz="2800" b="0" strike="noStrike" spc="-1">
                <a:solidFill>
                  <a:srgbClr val="000000"/>
                </a:solidFill>
                <a:latin typeface="Calibri"/>
              </a:rPr>
              <a:t>With the continuous evolution of technology, it is difficult for law enforcement and computer professionals to stay one step ahead of technologically savvy criminals. </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extShape 1"/>
          <p:cNvSpPr txBox="1"/>
          <p:nvPr/>
        </p:nvSpPr>
        <p:spPr>
          <a:xfrm>
            <a:off x="0" y="277920"/>
            <a:ext cx="7772040" cy="1142640"/>
          </a:xfrm>
          <a:prstGeom prst="rect">
            <a:avLst/>
          </a:prstGeom>
          <a:noFill/>
          <a:ln w="0">
            <a:noFill/>
          </a:ln>
        </p:spPr>
        <p:txBody>
          <a:bodyPr anchor="ctr">
            <a:noAutofit/>
          </a:bodyPr>
          <a:lstStyle/>
          <a:p>
            <a:pPr>
              <a:lnSpc>
                <a:spcPct val="100000"/>
              </a:lnSpc>
            </a:pPr>
            <a:r>
              <a:rPr lang="en-US" sz="4400" b="0" strike="noStrike" spc="-1">
                <a:solidFill>
                  <a:srgbClr val="FFFF00"/>
                </a:solidFill>
                <a:latin typeface="Calibri"/>
              </a:rPr>
              <a:t>Computer Forensic Activities</a:t>
            </a:r>
            <a:endParaRPr lang="en-US" sz="4400" b="0" strike="noStrike" spc="-1">
              <a:solidFill>
                <a:srgbClr val="000000"/>
              </a:solidFill>
              <a:latin typeface="Calibri"/>
            </a:endParaRPr>
          </a:p>
        </p:txBody>
      </p:sp>
      <p:sp>
        <p:nvSpPr>
          <p:cNvPr id="307" name="TextShape 2"/>
          <p:cNvSpPr txBox="1"/>
          <p:nvPr/>
        </p:nvSpPr>
        <p:spPr>
          <a:xfrm>
            <a:off x="838080" y="2362320"/>
            <a:ext cx="7086240" cy="3723840"/>
          </a:xfrm>
          <a:prstGeom prst="rect">
            <a:avLst/>
          </a:prstGeom>
          <a:noFill/>
          <a:ln w="0">
            <a:noFill/>
          </a:ln>
        </p:spPr>
        <p:txBody>
          <a:bodyPr>
            <a:noAutofit/>
          </a:bodyPr>
          <a:lstStyle/>
          <a:p>
            <a:pPr marL="343080" indent="-342720">
              <a:lnSpc>
                <a:spcPct val="90000"/>
              </a:lnSpc>
              <a:spcBef>
                <a:spcPts val="479"/>
              </a:spcBef>
              <a:buClr>
                <a:srgbClr val="000000"/>
              </a:buClr>
              <a:buFont typeface="Arial"/>
              <a:buChar char="•"/>
            </a:pPr>
            <a:r>
              <a:rPr lang="en-US" sz="2400" b="0" strike="noStrike" spc="-1">
                <a:solidFill>
                  <a:srgbClr val="000000"/>
                </a:solidFill>
                <a:latin typeface="Calibri"/>
              </a:rPr>
              <a:t>Computer forensics activities commonly include:</a:t>
            </a:r>
          </a:p>
          <a:p>
            <a:pPr marL="743040" lvl="1" indent="-285480">
              <a:lnSpc>
                <a:spcPct val="90000"/>
              </a:lnSpc>
              <a:spcBef>
                <a:spcPts val="400"/>
              </a:spcBef>
              <a:buClr>
                <a:srgbClr val="000000"/>
              </a:buClr>
              <a:buFont typeface="Arial"/>
              <a:buChar char="–"/>
            </a:pPr>
            <a:r>
              <a:rPr lang="en-US" sz="2000" b="0" strike="noStrike" spc="-1">
                <a:solidFill>
                  <a:srgbClr val="000000"/>
                </a:solidFill>
                <a:latin typeface="Calibri"/>
              </a:rPr>
              <a:t>the</a:t>
            </a:r>
            <a:r>
              <a:rPr lang="en-US" sz="2000" b="0" strike="noStrike" spc="-1">
                <a:solidFill>
                  <a:srgbClr val="FFFF99"/>
                </a:solidFill>
                <a:latin typeface="Calibri"/>
              </a:rPr>
              <a:t> </a:t>
            </a:r>
            <a:r>
              <a:rPr lang="en-US" sz="2000" b="0" strike="noStrike" spc="-1">
                <a:solidFill>
                  <a:srgbClr val="CC3300"/>
                </a:solidFill>
                <a:latin typeface="Calibri"/>
              </a:rPr>
              <a:t>secure</a:t>
            </a:r>
            <a:r>
              <a:rPr lang="en-US" sz="2000" b="0" strike="noStrike" spc="-1">
                <a:solidFill>
                  <a:srgbClr val="000000"/>
                </a:solidFill>
                <a:latin typeface="Calibri"/>
              </a:rPr>
              <a:t> collection of computer data </a:t>
            </a:r>
          </a:p>
          <a:p>
            <a:pPr marL="743040" lvl="1" indent="-285480">
              <a:lnSpc>
                <a:spcPct val="90000"/>
              </a:lnSpc>
              <a:spcBef>
                <a:spcPts val="400"/>
              </a:spcBef>
              <a:buClr>
                <a:srgbClr val="000000"/>
              </a:buClr>
              <a:buFont typeface="Arial"/>
              <a:buChar char="–"/>
            </a:pPr>
            <a:r>
              <a:rPr lang="en-US" sz="2000" b="0" strike="noStrike" spc="-1">
                <a:solidFill>
                  <a:srgbClr val="000000"/>
                </a:solidFill>
                <a:latin typeface="Calibri"/>
              </a:rPr>
              <a:t>the </a:t>
            </a:r>
            <a:r>
              <a:rPr lang="en-US" sz="2000" b="0" strike="noStrike" spc="-1">
                <a:solidFill>
                  <a:srgbClr val="CC3300"/>
                </a:solidFill>
                <a:latin typeface="Calibri"/>
              </a:rPr>
              <a:t>identification </a:t>
            </a:r>
            <a:r>
              <a:rPr lang="en-US" sz="2000" b="0" strike="noStrike" spc="-1">
                <a:solidFill>
                  <a:srgbClr val="000000"/>
                </a:solidFill>
                <a:latin typeface="Calibri"/>
              </a:rPr>
              <a:t>of suspect data</a:t>
            </a:r>
          </a:p>
          <a:p>
            <a:pPr marL="743040" lvl="1" indent="-285480">
              <a:lnSpc>
                <a:spcPct val="90000"/>
              </a:lnSpc>
              <a:spcBef>
                <a:spcPts val="400"/>
              </a:spcBef>
              <a:buClr>
                <a:srgbClr val="000000"/>
              </a:buClr>
              <a:buFont typeface="Arial"/>
              <a:buChar char="–"/>
            </a:pPr>
            <a:r>
              <a:rPr lang="en-US" sz="2000" b="0" strike="noStrike" spc="-1">
                <a:solidFill>
                  <a:srgbClr val="000000"/>
                </a:solidFill>
                <a:latin typeface="Calibri"/>
              </a:rPr>
              <a:t>the </a:t>
            </a:r>
            <a:r>
              <a:rPr lang="en-US" sz="2000" b="0" strike="noStrike" spc="-1">
                <a:solidFill>
                  <a:srgbClr val="CC3300"/>
                </a:solidFill>
                <a:latin typeface="Calibri"/>
              </a:rPr>
              <a:t>examination</a:t>
            </a:r>
            <a:r>
              <a:rPr lang="en-US" sz="2000" b="0" strike="noStrike" spc="-1">
                <a:solidFill>
                  <a:srgbClr val="000000"/>
                </a:solidFill>
                <a:latin typeface="Calibri"/>
              </a:rPr>
              <a:t> of suspect data to determine details such as origin and content </a:t>
            </a:r>
          </a:p>
          <a:p>
            <a:pPr marL="743040" lvl="1" indent="-285480">
              <a:lnSpc>
                <a:spcPct val="90000"/>
              </a:lnSpc>
              <a:spcBef>
                <a:spcPts val="400"/>
              </a:spcBef>
              <a:buClr>
                <a:srgbClr val="000000"/>
              </a:buClr>
              <a:buFont typeface="Arial"/>
              <a:buChar char="–"/>
            </a:pPr>
            <a:r>
              <a:rPr lang="en-US" sz="2000" b="0" strike="noStrike" spc="-1">
                <a:solidFill>
                  <a:srgbClr val="000000"/>
                </a:solidFill>
                <a:latin typeface="Calibri"/>
              </a:rPr>
              <a:t>the </a:t>
            </a:r>
            <a:r>
              <a:rPr lang="en-US" sz="2000" b="0" strike="noStrike" spc="-1">
                <a:solidFill>
                  <a:srgbClr val="CC3300"/>
                </a:solidFill>
                <a:latin typeface="Calibri"/>
              </a:rPr>
              <a:t>presentation</a:t>
            </a:r>
            <a:r>
              <a:rPr lang="en-US" sz="2000" b="0" strike="noStrike" spc="-1">
                <a:solidFill>
                  <a:srgbClr val="FFFF99"/>
                </a:solidFill>
                <a:latin typeface="Calibri"/>
              </a:rPr>
              <a:t> </a:t>
            </a:r>
            <a:r>
              <a:rPr lang="en-US" sz="2000" b="0" strike="noStrike" spc="-1">
                <a:solidFill>
                  <a:srgbClr val="000000"/>
                </a:solidFill>
                <a:latin typeface="Calibri"/>
              </a:rPr>
              <a:t>of computer-based information to courts of law </a:t>
            </a:r>
          </a:p>
          <a:p>
            <a:pPr marL="743040" lvl="1" indent="-285480">
              <a:lnSpc>
                <a:spcPct val="90000"/>
              </a:lnSpc>
              <a:spcBef>
                <a:spcPts val="400"/>
              </a:spcBef>
              <a:buClr>
                <a:srgbClr val="000000"/>
              </a:buClr>
              <a:buFont typeface="Arial"/>
              <a:buChar char="–"/>
            </a:pPr>
            <a:r>
              <a:rPr lang="en-US" sz="2000" b="0" strike="noStrike" spc="-1">
                <a:solidFill>
                  <a:srgbClr val="000000"/>
                </a:solidFill>
                <a:latin typeface="Calibri"/>
              </a:rPr>
              <a:t>the </a:t>
            </a:r>
            <a:r>
              <a:rPr lang="en-US" sz="2000" b="0" strike="noStrike" spc="-1">
                <a:solidFill>
                  <a:srgbClr val="CC3300"/>
                </a:solidFill>
                <a:latin typeface="Calibri"/>
              </a:rPr>
              <a:t>application</a:t>
            </a:r>
            <a:r>
              <a:rPr lang="en-US" sz="2000" b="0" strike="noStrike" spc="-1">
                <a:solidFill>
                  <a:srgbClr val="000000"/>
                </a:solidFill>
                <a:latin typeface="Calibri"/>
              </a:rPr>
              <a:t> of a country's laws to computer practice.</a:t>
            </a:r>
          </a:p>
          <a:p>
            <a:pPr>
              <a:lnSpc>
                <a:spcPct val="90000"/>
              </a:lnSpc>
              <a:spcBef>
                <a:spcPts val="641"/>
              </a:spcBef>
            </a:pPr>
            <a:endParaRPr lang="en-US" sz="2000" b="0" strike="noStrike" spc="-1">
              <a:solidFill>
                <a:srgbClr val="000000"/>
              </a:solidFill>
              <a:latin typeface="Calibri"/>
            </a:endParaRPr>
          </a:p>
        </p:txBody>
      </p:sp>
      <p:sp>
        <p:nvSpPr>
          <p:cNvPr id="308" name="TextShape 3"/>
          <p:cNvSpPr txBox="1"/>
          <p:nvPr/>
        </p:nvSpPr>
        <p:spPr>
          <a:xfrm>
            <a:off x="6553080" y="6356520"/>
            <a:ext cx="2133360" cy="364680"/>
          </a:xfrm>
          <a:prstGeom prst="rect">
            <a:avLst/>
          </a:prstGeom>
          <a:noFill/>
          <a:ln w="0">
            <a:noFill/>
          </a:ln>
        </p:spPr>
        <p:txBody>
          <a:bodyPr anchor="ctr">
            <a:noAutofit/>
          </a:bodyPr>
          <a:lstStyle/>
          <a:p>
            <a:pPr algn="r">
              <a:lnSpc>
                <a:spcPct val="100000"/>
              </a:lnSpc>
            </a:pPr>
            <a:fld id="{1FE5F5C8-E06A-451C-B3CE-4FFE6EC0E372}" type="slidenum">
              <a:rPr lang="en-US" sz="1200" b="0" strike="noStrike" spc="-1">
                <a:solidFill>
                  <a:srgbClr val="8B8B8B"/>
                </a:solidFill>
                <a:latin typeface="Calibri"/>
              </a:rPr>
              <a:pPr algn="r">
                <a:lnSpc>
                  <a:spcPct val="100000"/>
                </a:lnSpc>
              </a:pPr>
              <a:t>25</a:t>
            </a:fld>
            <a:endParaRPr lang="en-AU" sz="1200" b="0" strike="noStrike" spc="-1">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TextShape 1"/>
          <p:cNvSpPr txBox="1"/>
          <p:nvPr/>
        </p:nvSpPr>
        <p:spPr>
          <a:xfrm>
            <a:off x="448920" y="171360"/>
            <a:ext cx="8245800" cy="1189080"/>
          </a:xfrm>
          <a:prstGeom prst="rect">
            <a:avLst/>
          </a:prstGeom>
          <a:noFill/>
          <a:ln w="0">
            <a:noFill/>
          </a:ln>
        </p:spPr>
        <p:txBody>
          <a:bodyPr anchor="ctr">
            <a:noAutofit/>
          </a:bodyPr>
          <a:lstStyle/>
          <a:p>
            <a:pPr>
              <a:lnSpc>
                <a:spcPct val="100000"/>
              </a:lnSpc>
            </a:pPr>
            <a:r>
              <a:rPr lang="en-US" sz="3600" b="0" strike="noStrike" spc="-1">
                <a:solidFill>
                  <a:srgbClr val="FFDC47"/>
                </a:solidFill>
                <a:latin typeface="Calibri"/>
              </a:rPr>
              <a:t>The 3 As</a:t>
            </a:r>
            <a:endParaRPr lang="en-US" sz="3600" b="0" strike="noStrike" spc="-1">
              <a:solidFill>
                <a:srgbClr val="000000"/>
              </a:solidFill>
              <a:latin typeface="Calibri"/>
            </a:endParaRPr>
          </a:p>
        </p:txBody>
      </p:sp>
      <p:sp>
        <p:nvSpPr>
          <p:cNvPr id="310" name="TextShape 2"/>
          <p:cNvSpPr txBox="1"/>
          <p:nvPr/>
        </p:nvSpPr>
        <p:spPr>
          <a:xfrm>
            <a:off x="838080" y="2362320"/>
            <a:ext cx="7086240" cy="3723840"/>
          </a:xfrm>
          <a:prstGeom prst="rect">
            <a:avLst/>
          </a:prstGeom>
          <a:noFill/>
          <a:ln w="0">
            <a:noFill/>
          </a:ln>
        </p:spPr>
        <p:txBody>
          <a:bodyPr>
            <a:noAutofit/>
          </a:bodyPr>
          <a:lstStyle/>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The basic methodology consists of the 3 As:</a:t>
            </a:r>
          </a:p>
          <a:p>
            <a:pPr marL="743040" lvl="1" indent="-285480">
              <a:lnSpc>
                <a:spcPct val="100000"/>
              </a:lnSpc>
              <a:spcBef>
                <a:spcPts val="561"/>
              </a:spcBef>
              <a:buClr>
                <a:srgbClr val="000000"/>
              </a:buClr>
              <a:buFont typeface="Arial"/>
              <a:buChar char="–"/>
            </a:pPr>
            <a:r>
              <a:rPr lang="en-US" sz="2800" b="1" i="1" strike="noStrike" spc="-1">
                <a:solidFill>
                  <a:srgbClr val="000000"/>
                </a:solidFill>
                <a:latin typeface="Calibri"/>
              </a:rPr>
              <a:t>Acquire</a:t>
            </a:r>
            <a:r>
              <a:rPr lang="en-US" sz="2800" b="0" strike="noStrike" spc="-1">
                <a:solidFill>
                  <a:srgbClr val="000000"/>
                </a:solidFill>
                <a:latin typeface="Calibri"/>
              </a:rPr>
              <a:t> the evidence without altering or damaging the original</a:t>
            </a:r>
          </a:p>
          <a:p>
            <a:pPr marL="743040" lvl="1" indent="-285480">
              <a:lnSpc>
                <a:spcPct val="100000"/>
              </a:lnSpc>
              <a:spcBef>
                <a:spcPts val="561"/>
              </a:spcBef>
              <a:buClr>
                <a:srgbClr val="000000"/>
              </a:buClr>
              <a:buFont typeface="Arial"/>
              <a:buChar char="–"/>
            </a:pPr>
            <a:r>
              <a:rPr lang="en-US" sz="2800" b="1" i="1" strike="noStrike" spc="-1">
                <a:solidFill>
                  <a:srgbClr val="000000"/>
                </a:solidFill>
                <a:latin typeface="Calibri"/>
              </a:rPr>
              <a:t>Authenticate</a:t>
            </a:r>
            <a:r>
              <a:rPr lang="en-US" sz="2800" b="0" strike="noStrike" spc="-1">
                <a:solidFill>
                  <a:srgbClr val="000000"/>
                </a:solidFill>
                <a:latin typeface="Calibri"/>
              </a:rPr>
              <a:t> the image</a:t>
            </a:r>
          </a:p>
          <a:p>
            <a:pPr marL="743040" lvl="1" indent="-285480">
              <a:lnSpc>
                <a:spcPct val="100000"/>
              </a:lnSpc>
              <a:spcBef>
                <a:spcPts val="561"/>
              </a:spcBef>
              <a:buClr>
                <a:srgbClr val="000000"/>
              </a:buClr>
              <a:buFont typeface="Arial"/>
              <a:buChar char="–"/>
            </a:pPr>
            <a:r>
              <a:rPr lang="en-US" sz="2800" b="1" i="1" strike="noStrike" spc="-1">
                <a:solidFill>
                  <a:srgbClr val="000000"/>
                </a:solidFill>
                <a:latin typeface="Calibri"/>
              </a:rPr>
              <a:t>Analyze</a:t>
            </a:r>
            <a:r>
              <a:rPr lang="en-US" sz="2800" b="0" strike="noStrike" spc="-1">
                <a:solidFill>
                  <a:srgbClr val="000000"/>
                </a:solidFill>
                <a:latin typeface="Calibri"/>
              </a:rPr>
              <a:t> the data without modifying it</a:t>
            </a:r>
          </a:p>
        </p:txBody>
      </p:sp>
      <p:sp>
        <p:nvSpPr>
          <p:cNvPr id="311" name="TextShape 3"/>
          <p:cNvSpPr txBox="1"/>
          <p:nvPr/>
        </p:nvSpPr>
        <p:spPr>
          <a:xfrm>
            <a:off x="6553080" y="6356520"/>
            <a:ext cx="2133360" cy="364680"/>
          </a:xfrm>
          <a:prstGeom prst="rect">
            <a:avLst/>
          </a:prstGeom>
          <a:noFill/>
          <a:ln w="0">
            <a:noFill/>
          </a:ln>
        </p:spPr>
        <p:txBody>
          <a:bodyPr anchor="ctr">
            <a:noAutofit/>
          </a:bodyPr>
          <a:lstStyle/>
          <a:p>
            <a:pPr algn="r">
              <a:lnSpc>
                <a:spcPct val="100000"/>
              </a:lnSpc>
            </a:pPr>
            <a:fld id="{D919368E-1E17-4872-8507-BBA992D63D44}" type="slidenum">
              <a:rPr lang="en-US" sz="1200" b="0" strike="noStrike" spc="-1">
                <a:solidFill>
                  <a:srgbClr val="8B8B8B"/>
                </a:solidFill>
                <a:latin typeface="Calibri"/>
              </a:rPr>
              <a:pPr algn="r">
                <a:lnSpc>
                  <a:spcPct val="100000"/>
                </a:lnSpc>
              </a:pPr>
              <a:t>26</a:t>
            </a:fld>
            <a:endParaRPr lang="en-AU" sz="1200" b="0" strike="noStrike" spc="-1">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448920" y="171360"/>
            <a:ext cx="8245800" cy="1189080"/>
          </a:xfrm>
          <a:prstGeom prst="rect">
            <a:avLst/>
          </a:prstGeom>
          <a:noFill/>
          <a:ln w="0">
            <a:noFill/>
          </a:ln>
        </p:spPr>
        <p:txBody>
          <a:bodyPr anchor="ctr">
            <a:noAutofit/>
          </a:bodyPr>
          <a:lstStyle/>
          <a:p>
            <a:pPr>
              <a:lnSpc>
                <a:spcPct val="100000"/>
              </a:lnSpc>
            </a:pPr>
            <a:r>
              <a:rPr lang="en-US" sz="3600" b="0" strike="noStrike" spc="-1">
                <a:solidFill>
                  <a:srgbClr val="FFDC47"/>
                </a:solidFill>
                <a:latin typeface="Calibri"/>
              </a:rPr>
              <a:t>Computer Forensics - History</a:t>
            </a:r>
            <a:endParaRPr lang="en-US" sz="3600" b="0" strike="noStrike" spc="-1">
              <a:solidFill>
                <a:srgbClr val="000000"/>
              </a:solidFill>
              <a:latin typeface="Calibri"/>
            </a:endParaRPr>
          </a:p>
        </p:txBody>
      </p:sp>
      <p:sp>
        <p:nvSpPr>
          <p:cNvPr id="313" name="TextShape 2"/>
          <p:cNvSpPr txBox="1"/>
          <p:nvPr/>
        </p:nvSpPr>
        <p:spPr>
          <a:xfrm>
            <a:off x="914400" y="1900080"/>
            <a:ext cx="7159320" cy="3885840"/>
          </a:xfrm>
          <a:prstGeom prst="rect">
            <a:avLst/>
          </a:prstGeom>
          <a:noFill/>
          <a:ln w="0">
            <a:noFill/>
          </a:ln>
        </p:spPr>
        <p:txBody>
          <a:bodyPr>
            <a:noAutofit/>
          </a:bodyPr>
          <a:lstStyle/>
          <a:p>
            <a:pPr marL="343080" indent="-342720">
              <a:lnSpc>
                <a:spcPct val="90000"/>
              </a:lnSpc>
              <a:spcBef>
                <a:spcPts val="439"/>
              </a:spcBef>
              <a:buClr>
                <a:srgbClr val="000000"/>
              </a:buClr>
              <a:buFont typeface="Arial"/>
              <a:buChar char="•"/>
            </a:pPr>
            <a:r>
              <a:rPr lang="en-US" sz="2200" b="0" strike="noStrike" spc="-1">
                <a:solidFill>
                  <a:srgbClr val="000000"/>
                </a:solidFill>
                <a:latin typeface="Calibri"/>
              </a:rPr>
              <a:t>1984 FBI Computer Analysis and Response Team (CART)</a:t>
            </a:r>
          </a:p>
          <a:p>
            <a:pPr marL="343080" indent="-342720">
              <a:lnSpc>
                <a:spcPct val="90000"/>
              </a:lnSpc>
              <a:spcBef>
                <a:spcPts val="439"/>
              </a:spcBef>
              <a:buClr>
                <a:srgbClr val="000000"/>
              </a:buClr>
              <a:buFont typeface="Arial"/>
              <a:buChar char="•"/>
            </a:pPr>
            <a:r>
              <a:rPr lang="en-US" sz="2200" b="0" strike="noStrike" spc="-1">
                <a:solidFill>
                  <a:srgbClr val="000000"/>
                </a:solidFill>
                <a:latin typeface="Calibri"/>
              </a:rPr>
              <a:t>1991 International Law Enforcement meeting to discuss computer forensics &amp; the need for standardized approach</a:t>
            </a:r>
          </a:p>
          <a:p>
            <a:pPr marL="343080" indent="-342720">
              <a:lnSpc>
                <a:spcPct val="90000"/>
              </a:lnSpc>
              <a:spcBef>
                <a:spcPts val="439"/>
              </a:spcBef>
              <a:buClr>
                <a:srgbClr val="000000"/>
              </a:buClr>
              <a:buFont typeface="Arial"/>
              <a:buChar char="•"/>
            </a:pPr>
            <a:r>
              <a:rPr lang="en-US" sz="2200" b="0" strike="noStrike" spc="-1">
                <a:solidFill>
                  <a:srgbClr val="000000"/>
                </a:solidFill>
                <a:latin typeface="Calibri"/>
              </a:rPr>
              <a:t>1997 Scientific Working Group on Digital Evidence (SWGDE) established to develop standards</a:t>
            </a:r>
          </a:p>
          <a:p>
            <a:pPr marL="343080" indent="-342720">
              <a:lnSpc>
                <a:spcPct val="90000"/>
              </a:lnSpc>
              <a:spcBef>
                <a:spcPts val="439"/>
              </a:spcBef>
              <a:buClr>
                <a:srgbClr val="000000"/>
              </a:buClr>
              <a:buFont typeface="Arial"/>
              <a:buChar char="•"/>
            </a:pPr>
            <a:r>
              <a:rPr lang="en-US" sz="2200" b="0" strike="noStrike" spc="-1">
                <a:solidFill>
                  <a:srgbClr val="000000"/>
                </a:solidFill>
                <a:latin typeface="Calibri"/>
              </a:rPr>
              <a:t>2001 Digital Forensic Research Workshop (DFRWS) development of research roadmap</a:t>
            </a:r>
          </a:p>
          <a:p>
            <a:pPr marL="343080" indent="-342720">
              <a:lnSpc>
                <a:spcPct val="90000"/>
              </a:lnSpc>
              <a:spcBef>
                <a:spcPts val="439"/>
              </a:spcBef>
              <a:buClr>
                <a:srgbClr val="000000"/>
              </a:buClr>
              <a:buFont typeface="Arial"/>
              <a:buChar char="•"/>
            </a:pPr>
            <a:r>
              <a:rPr lang="en-US" sz="2200" b="0" strike="noStrike" spc="-1">
                <a:solidFill>
                  <a:srgbClr val="000000"/>
                </a:solidFill>
                <a:latin typeface="Calibri"/>
              </a:rPr>
              <a:t>2003 Still no standards developed or corpus of knowledge (CK)</a:t>
            </a:r>
          </a:p>
          <a:p>
            <a:pPr marL="743040" indent="-285480">
              <a:lnSpc>
                <a:spcPct val="90000"/>
              </a:lnSpc>
              <a:spcBef>
                <a:spcPts val="360"/>
              </a:spcBef>
              <a:tabLst>
                <a:tab pos="0" algn="l"/>
              </a:tabLst>
            </a:pPr>
            <a:endParaRPr lang="en-US" sz="2200" b="0" strike="noStrike" spc="-1">
              <a:solidFill>
                <a:srgbClr val="000000"/>
              </a:solidFill>
              <a:latin typeface="Calibri"/>
            </a:endParaRPr>
          </a:p>
        </p:txBody>
      </p:sp>
      <p:sp>
        <p:nvSpPr>
          <p:cNvPr id="314" name="TextShape 3"/>
          <p:cNvSpPr txBox="1"/>
          <p:nvPr/>
        </p:nvSpPr>
        <p:spPr>
          <a:xfrm>
            <a:off x="6553080" y="6356520"/>
            <a:ext cx="2133360" cy="364680"/>
          </a:xfrm>
          <a:prstGeom prst="rect">
            <a:avLst/>
          </a:prstGeom>
          <a:noFill/>
          <a:ln w="0">
            <a:noFill/>
          </a:ln>
        </p:spPr>
        <p:txBody>
          <a:bodyPr anchor="ctr">
            <a:noAutofit/>
          </a:bodyPr>
          <a:lstStyle/>
          <a:p>
            <a:pPr algn="r">
              <a:lnSpc>
                <a:spcPct val="100000"/>
              </a:lnSpc>
            </a:pPr>
            <a:fld id="{11417914-A1FA-41AD-A127-289C3BFABF2F}" type="slidenum">
              <a:rPr lang="en-US" sz="1200" b="0" strike="noStrike" spc="-1">
                <a:solidFill>
                  <a:srgbClr val="8B8B8B"/>
                </a:solidFill>
                <a:latin typeface="Calibri"/>
              </a:rPr>
              <a:pPr algn="r">
                <a:lnSpc>
                  <a:spcPct val="100000"/>
                </a:lnSpc>
              </a:pPr>
              <a:t>27</a:t>
            </a:fld>
            <a:endParaRPr lang="en-AU" sz="1200" b="0" strike="noStrike" spc="-1">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extShape 1"/>
          <p:cNvSpPr txBox="1"/>
          <p:nvPr/>
        </p:nvSpPr>
        <p:spPr>
          <a:xfrm>
            <a:off x="0" y="171360"/>
            <a:ext cx="8245800" cy="1189080"/>
          </a:xfrm>
          <a:prstGeom prst="rect">
            <a:avLst/>
          </a:prstGeom>
          <a:noFill/>
          <a:ln w="0">
            <a:noFill/>
          </a:ln>
        </p:spPr>
        <p:txBody>
          <a:bodyPr anchor="ctr">
            <a:noAutofit/>
          </a:bodyPr>
          <a:lstStyle/>
          <a:p>
            <a:pPr>
              <a:lnSpc>
                <a:spcPct val="100000"/>
              </a:lnSpc>
            </a:pPr>
            <a:r>
              <a:rPr lang="en-US" sz="3600" b="0" strike="noStrike" spc="-1">
                <a:solidFill>
                  <a:srgbClr val="FFDC47"/>
                </a:solidFill>
                <a:latin typeface="Calibri"/>
              </a:rPr>
              <a:t>Context of Computer Forensics</a:t>
            </a:r>
            <a:endParaRPr lang="en-US" sz="3600" b="0" strike="noStrike" spc="-1">
              <a:solidFill>
                <a:srgbClr val="000000"/>
              </a:solidFill>
              <a:latin typeface="Calibri"/>
            </a:endParaRPr>
          </a:p>
        </p:txBody>
      </p:sp>
      <p:sp>
        <p:nvSpPr>
          <p:cNvPr id="316" name="TextShape 2"/>
          <p:cNvSpPr txBox="1"/>
          <p:nvPr/>
        </p:nvSpPr>
        <p:spPr>
          <a:xfrm>
            <a:off x="6553080" y="6356520"/>
            <a:ext cx="2133360" cy="364680"/>
          </a:xfrm>
          <a:prstGeom prst="rect">
            <a:avLst/>
          </a:prstGeom>
          <a:noFill/>
          <a:ln w="0">
            <a:noFill/>
          </a:ln>
        </p:spPr>
        <p:txBody>
          <a:bodyPr anchor="ctr">
            <a:noAutofit/>
          </a:bodyPr>
          <a:lstStyle/>
          <a:p>
            <a:pPr algn="r">
              <a:lnSpc>
                <a:spcPct val="100000"/>
              </a:lnSpc>
            </a:pPr>
            <a:fld id="{13FE6A43-6479-4825-9F31-5A7CAD2C4596}" type="slidenum">
              <a:rPr lang="en-US" sz="1200" b="0" strike="noStrike" spc="-1">
                <a:solidFill>
                  <a:srgbClr val="8B8B8B"/>
                </a:solidFill>
                <a:latin typeface="Calibri"/>
              </a:rPr>
              <a:pPr algn="r">
                <a:lnSpc>
                  <a:spcPct val="100000"/>
                </a:lnSpc>
              </a:pPr>
              <a:t>28</a:t>
            </a:fld>
            <a:endParaRPr lang="en-AU" sz="1200" b="0" strike="noStrike" spc="-1">
              <a:latin typeface="Times New Roman"/>
            </a:endParaRPr>
          </a:p>
        </p:txBody>
      </p:sp>
      <p:sp>
        <p:nvSpPr>
          <p:cNvPr id="317" name="CustomShape 3"/>
          <p:cNvSpPr/>
          <p:nvPr/>
        </p:nvSpPr>
        <p:spPr>
          <a:xfrm>
            <a:off x="1062000" y="2438280"/>
            <a:ext cx="4260600" cy="4026960"/>
          </a:xfrm>
          <a:prstGeom prst="ellipse">
            <a:avLst/>
          </a:prstGeom>
          <a:solidFill>
            <a:schemeClr val="bg1">
              <a:alpha val="85000"/>
            </a:schemeClr>
          </a:solidFill>
          <a:ln w="3175">
            <a:solidFill>
              <a:srgbClr val="FF0000"/>
            </a:solidFill>
            <a:round/>
          </a:ln>
        </p:spPr>
        <p:style>
          <a:lnRef idx="0">
            <a:scrgbClr r="0" g="0" b="0"/>
          </a:lnRef>
          <a:fillRef idx="0">
            <a:scrgbClr r="0" g="0" b="0"/>
          </a:fillRef>
          <a:effectRef idx="0">
            <a:scrgbClr r="0" g="0" b="0"/>
          </a:effectRef>
          <a:fontRef idx="minor"/>
        </p:style>
      </p:sp>
      <p:sp>
        <p:nvSpPr>
          <p:cNvPr id="318" name="CustomShape 4"/>
          <p:cNvSpPr/>
          <p:nvPr/>
        </p:nvSpPr>
        <p:spPr>
          <a:xfrm>
            <a:off x="1511640" y="2857680"/>
            <a:ext cx="2017080" cy="3021840"/>
          </a:xfrm>
          <a:prstGeom prst="rect">
            <a:avLst/>
          </a:prstGeom>
          <a:noFill/>
          <a:ln w="3175">
            <a:noFill/>
          </a:ln>
        </p:spPr>
        <p:style>
          <a:lnRef idx="0">
            <a:scrgbClr r="0" g="0" b="0"/>
          </a:lnRef>
          <a:fillRef idx="0">
            <a:scrgbClr r="0" g="0" b="0"/>
          </a:fillRef>
          <a:effectRef idx="0">
            <a:scrgbClr r="0" g="0" b="0"/>
          </a:effectRef>
          <a:fontRef idx="minor"/>
        </p:style>
        <p:txBody>
          <a:bodyPr wrap="none" lIns="45720" tIns="45000" rIns="45720" bIns="45000">
            <a:spAutoFit/>
          </a:bodyPr>
          <a:lstStyle/>
          <a:p>
            <a:pPr indent="-216000">
              <a:lnSpc>
                <a:spcPct val="100000"/>
              </a:lnSpc>
              <a:spcBef>
                <a:spcPts val="700"/>
              </a:spcBef>
              <a:buClr>
                <a:srgbClr val="395091"/>
              </a:buClr>
              <a:buFont typeface="Symbol" charset="2"/>
              <a:buChar char=""/>
            </a:pPr>
            <a:r>
              <a:rPr lang="en-US" sz="1400" b="0" strike="noStrike" spc="-1">
                <a:solidFill>
                  <a:srgbClr val="000000"/>
                </a:solidFill>
                <a:latin typeface="Century Gothic"/>
              </a:rPr>
              <a:t>Homeland Security</a:t>
            </a:r>
            <a:endParaRPr lang="en-AU" sz="1400" b="0" strike="noStrike" spc="-1">
              <a:latin typeface="Arial"/>
            </a:endParaRPr>
          </a:p>
          <a:p>
            <a:pPr indent="-216000">
              <a:lnSpc>
                <a:spcPct val="100000"/>
              </a:lnSpc>
              <a:spcBef>
                <a:spcPts val="700"/>
              </a:spcBef>
              <a:buClr>
                <a:srgbClr val="395091"/>
              </a:buClr>
              <a:buFont typeface="Symbol" charset="2"/>
              <a:buChar char=""/>
            </a:pPr>
            <a:r>
              <a:rPr lang="en-US" sz="1400" b="0" strike="noStrike" spc="-1">
                <a:solidFill>
                  <a:srgbClr val="000000"/>
                </a:solidFill>
                <a:latin typeface="Century Gothic"/>
              </a:rPr>
              <a:t>Information Security</a:t>
            </a:r>
            <a:endParaRPr lang="en-AU" sz="1400" b="0" strike="noStrike" spc="-1">
              <a:latin typeface="Arial"/>
            </a:endParaRPr>
          </a:p>
          <a:p>
            <a:pPr indent="-216000">
              <a:lnSpc>
                <a:spcPct val="100000"/>
              </a:lnSpc>
              <a:spcBef>
                <a:spcPts val="700"/>
              </a:spcBef>
              <a:buClr>
                <a:srgbClr val="395091"/>
              </a:buClr>
              <a:buFont typeface="Symbol" charset="2"/>
              <a:buChar char=""/>
            </a:pPr>
            <a:r>
              <a:rPr lang="en-US" sz="1400" b="0" strike="noStrike" spc="-1">
                <a:solidFill>
                  <a:srgbClr val="000000"/>
                </a:solidFill>
                <a:latin typeface="Century Gothic"/>
              </a:rPr>
              <a:t>Corporate Espionage</a:t>
            </a:r>
            <a:endParaRPr lang="en-AU" sz="1400" b="0" strike="noStrike" spc="-1">
              <a:latin typeface="Arial"/>
            </a:endParaRPr>
          </a:p>
          <a:p>
            <a:pPr indent="-216000">
              <a:lnSpc>
                <a:spcPct val="100000"/>
              </a:lnSpc>
              <a:spcBef>
                <a:spcPts val="700"/>
              </a:spcBef>
              <a:buClr>
                <a:srgbClr val="395091"/>
              </a:buClr>
              <a:buFont typeface="Symbol" charset="2"/>
              <a:buChar char=""/>
            </a:pPr>
            <a:r>
              <a:rPr lang="en-US" sz="1400" b="0" strike="noStrike" spc="-1">
                <a:solidFill>
                  <a:srgbClr val="000000"/>
                </a:solidFill>
                <a:latin typeface="Century Gothic"/>
              </a:rPr>
              <a:t>White Collar Crime</a:t>
            </a:r>
            <a:endParaRPr lang="en-AU" sz="1400" b="0" strike="noStrike" spc="-1">
              <a:latin typeface="Arial"/>
            </a:endParaRPr>
          </a:p>
          <a:p>
            <a:pPr indent="-216000">
              <a:lnSpc>
                <a:spcPct val="100000"/>
              </a:lnSpc>
              <a:spcBef>
                <a:spcPts val="700"/>
              </a:spcBef>
              <a:buClr>
                <a:srgbClr val="395091"/>
              </a:buClr>
              <a:buFont typeface="Symbol" charset="2"/>
              <a:buChar char=""/>
            </a:pPr>
            <a:r>
              <a:rPr lang="en-US" sz="1400" b="0" strike="noStrike" spc="-1">
                <a:solidFill>
                  <a:srgbClr val="000000"/>
                </a:solidFill>
                <a:latin typeface="Century Gothic"/>
              </a:rPr>
              <a:t>Child Pornography</a:t>
            </a:r>
            <a:endParaRPr lang="en-AU" sz="1400" b="0" strike="noStrike" spc="-1">
              <a:latin typeface="Arial"/>
            </a:endParaRPr>
          </a:p>
          <a:p>
            <a:pPr indent="-216000">
              <a:lnSpc>
                <a:spcPct val="100000"/>
              </a:lnSpc>
              <a:spcBef>
                <a:spcPts val="700"/>
              </a:spcBef>
              <a:buClr>
                <a:srgbClr val="395091"/>
              </a:buClr>
              <a:buFont typeface="Symbol" charset="2"/>
              <a:buChar char=""/>
            </a:pPr>
            <a:r>
              <a:rPr lang="en-US" sz="1400" b="0" strike="noStrike" spc="-1">
                <a:solidFill>
                  <a:srgbClr val="000000"/>
                </a:solidFill>
                <a:latin typeface="Century Gothic"/>
              </a:rPr>
              <a:t>Traditional Crime</a:t>
            </a:r>
            <a:endParaRPr lang="en-AU" sz="1400" b="0" strike="noStrike" spc="-1">
              <a:latin typeface="Arial"/>
            </a:endParaRPr>
          </a:p>
          <a:p>
            <a:pPr indent="-216000">
              <a:lnSpc>
                <a:spcPct val="100000"/>
              </a:lnSpc>
              <a:spcBef>
                <a:spcPts val="700"/>
              </a:spcBef>
              <a:buClr>
                <a:srgbClr val="395091"/>
              </a:buClr>
              <a:buFont typeface="Symbol" charset="2"/>
              <a:buChar char=""/>
            </a:pPr>
            <a:r>
              <a:rPr lang="en-US" sz="1400" b="0" strike="noStrike" spc="-1">
                <a:solidFill>
                  <a:srgbClr val="000000"/>
                </a:solidFill>
                <a:latin typeface="Century Gothic"/>
              </a:rPr>
              <a:t>Incident Response</a:t>
            </a:r>
            <a:endParaRPr lang="en-AU" sz="1400" b="0" strike="noStrike" spc="-1">
              <a:latin typeface="Arial"/>
            </a:endParaRPr>
          </a:p>
          <a:p>
            <a:pPr indent="-216000">
              <a:lnSpc>
                <a:spcPct val="100000"/>
              </a:lnSpc>
              <a:spcBef>
                <a:spcPts val="700"/>
              </a:spcBef>
              <a:buClr>
                <a:srgbClr val="395091"/>
              </a:buClr>
              <a:buFont typeface="Symbol" charset="2"/>
              <a:buChar char=""/>
            </a:pPr>
            <a:r>
              <a:rPr lang="en-US" sz="1400" b="0" strike="noStrike" spc="-1">
                <a:solidFill>
                  <a:srgbClr val="000000"/>
                </a:solidFill>
                <a:latin typeface="Century Gothic"/>
              </a:rPr>
              <a:t>Employee Monitoring</a:t>
            </a:r>
            <a:endParaRPr lang="en-AU" sz="1400" b="0" strike="noStrike" spc="-1">
              <a:latin typeface="Arial"/>
            </a:endParaRPr>
          </a:p>
          <a:p>
            <a:pPr indent="-216000">
              <a:lnSpc>
                <a:spcPct val="100000"/>
              </a:lnSpc>
              <a:spcBef>
                <a:spcPts val="700"/>
              </a:spcBef>
              <a:buClr>
                <a:srgbClr val="395091"/>
              </a:buClr>
              <a:buFont typeface="Symbol" charset="2"/>
              <a:buChar char=""/>
            </a:pPr>
            <a:r>
              <a:rPr lang="en-US" sz="1400" b="0" strike="noStrike" spc="-1">
                <a:solidFill>
                  <a:srgbClr val="000000"/>
                </a:solidFill>
                <a:latin typeface="Century Gothic"/>
              </a:rPr>
              <a:t>Privacy Issues</a:t>
            </a:r>
            <a:endParaRPr lang="en-AU" sz="1400" b="0" strike="noStrike" spc="-1">
              <a:latin typeface="Arial"/>
            </a:endParaRPr>
          </a:p>
          <a:p>
            <a:pPr indent="-216000">
              <a:lnSpc>
                <a:spcPct val="100000"/>
              </a:lnSpc>
              <a:spcBef>
                <a:spcPts val="700"/>
              </a:spcBef>
              <a:buClr>
                <a:srgbClr val="395091"/>
              </a:buClr>
              <a:buFont typeface="Symbol" charset="2"/>
              <a:buChar char=""/>
            </a:pPr>
            <a:r>
              <a:rPr lang="en-US" sz="1400" b="0" strike="noStrike" spc="-1">
                <a:solidFill>
                  <a:srgbClr val="000000"/>
                </a:solidFill>
                <a:latin typeface="Century Gothic"/>
              </a:rPr>
              <a:t>????</a:t>
            </a:r>
            <a:endParaRPr lang="en-AU" sz="1400" b="0" strike="noStrike" spc="-1">
              <a:latin typeface="Arial"/>
            </a:endParaRPr>
          </a:p>
        </p:txBody>
      </p:sp>
      <p:sp>
        <p:nvSpPr>
          <p:cNvPr id="319" name="CustomShape 5"/>
          <p:cNvSpPr/>
          <p:nvPr/>
        </p:nvSpPr>
        <p:spPr>
          <a:xfrm>
            <a:off x="2595600" y="2546280"/>
            <a:ext cx="4466880" cy="3855600"/>
          </a:xfrm>
          <a:prstGeom prst="ellipse">
            <a:avLst/>
          </a:prstGeom>
          <a:solidFill>
            <a:schemeClr val="bg1">
              <a:alpha val="40000"/>
            </a:schemeClr>
          </a:solidFill>
          <a:ln w="3175">
            <a:solidFill>
              <a:srgbClr val="A6AFDE"/>
            </a:solidFill>
            <a:round/>
          </a:ln>
        </p:spPr>
        <p:style>
          <a:lnRef idx="0">
            <a:scrgbClr r="0" g="0" b="0"/>
          </a:lnRef>
          <a:fillRef idx="0">
            <a:scrgbClr r="0" g="0" b="0"/>
          </a:fillRef>
          <a:effectRef idx="0">
            <a:scrgbClr r="0" g="0" b="0"/>
          </a:effectRef>
          <a:fontRef idx="minor"/>
        </p:style>
      </p:sp>
      <p:sp>
        <p:nvSpPr>
          <p:cNvPr id="320" name="CustomShape 6"/>
          <p:cNvSpPr/>
          <p:nvPr/>
        </p:nvSpPr>
        <p:spPr>
          <a:xfrm>
            <a:off x="3492360" y="4049640"/>
            <a:ext cx="1865160" cy="364680"/>
          </a:xfrm>
          <a:prstGeom prst="rect">
            <a:avLst/>
          </a:prstGeom>
          <a:noFill/>
          <a:ln w="3175">
            <a:noFill/>
          </a:ln>
        </p:spPr>
        <p:style>
          <a:lnRef idx="0">
            <a:scrgbClr r="0" g="0" b="0"/>
          </a:lnRef>
          <a:fillRef idx="0">
            <a:scrgbClr r="0" g="0" b="0"/>
          </a:fillRef>
          <a:effectRef idx="0">
            <a:scrgbClr r="0" g="0" b="0"/>
          </a:effectRef>
          <a:fontRef idx="minor"/>
        </p:style>
        <p:txBody>
          <a:bodyPr wrap="none" lIns="45720" tIns="45000" rIns="45720" bIns="45000">
            <a:spAutoFit/>
          </a:bodyPr>
          <a:lstStyle/>
          <a:p>
            <a:pPr>
              <a:lnSpc>
                <a:spcPct val="100000"/>
              </a:lnSpc>
              <a:spcBef>
                <a:spcPts val="901"/>
              </a:spcBef>
            </a:pPr>
            <a:r>
              <a:rPr lang="en-US" sz="1800" b="1" strike="noStrike" spc="-1">
                <a:solidFill>
                  <a:srgbClr val="000000"/>
                </a:solidFill>
                <a:latin typeface="Century Gothic"/>
              </a:rPr>
              <a:t>Digital Forensics</a:t>
            </a:r>
            <a:endParaRPr lang="en-AU" sz="1800" b="0" strike="noStrike" spc="-1">
              <a:latin typeface="Arial"/>
            </a:endParaRPr>
          </a:p>
        </p:txBody>
      </p:sp>
      <p:sp>
        <p:nvSpPr>
          <p:cNvPr id="321" name="CustomShape 7"/>
          <p:cNvSpPr/>
          <p:nvPr/>
        </p:nvSpPr>
        <p:spPr>
          <a:xfrm>
            <a:off x="4051440" y="2716200"/>
            <a:ext cx="4103280" cy="3561840"/>
          </a:xfrm>
          <a:prstGeom prst="ellipse">
            <a:avLst/>
          </a:prstGeom>
          <a:solidFill>
            <a:schemeClr val="bg1">
              <a:alpha val="40000"/>
            </a:schemeClr>
          </a:solidFill>
          <a:ln w="3175">
            <a:solidFill>
              <a:srgbClr val="008000"/>
            </a:solidFill>
            <a:round/>
          </a:ln>
        </p:spPr>
        <p:style>
          <a:lnRef idx="0">
            <a:scrgbClr r="0" g="0" b="0"/>
          </a:lnRef>
          <a:fillRef idx="0">
            <a:scrgbClr r="0" g="0" b="0"/>
          </a:fillRef>
          <a:effectRef idx="0">
            <a:scrgbClr r="0" g="0" b="0"/>
          </a:effectRef>
          <a:fontRef idx="minor"/>
        </p:style>
        <p:txBody>
          <a:bodyPr wrap="none" lIns="45720" tIns="45000" rIns="45720" bIns="45000" anchor="ctr">
            <a:noAutofit/>
          </a:bodyPr>
          <a:lstStyle/>
          <a:p>
            <a:pPr marL="343080" indent="-342720" algn="ctr">
              <a:lnSpc>
                <a:spcPct val="100000"/>
              </a:lnSpc>
              <a:spcBef>
                <a:spcPts val="400"/>
              </a:spcBef>
              <a:tabLst>
                <a:tab pos="0" algn="l"/>
              </a:tabLst>
            </a:pPr>
            <a:r>
              <a:rPr lang="en-US" sz="2000" b="1" strike="noStrike" spc="-1">
                <a:solidFill>
                  <a:srgbClr val="000000"/>
                </a:solidFill>
                <a:latin typeface="Century Gothic"/>
              </a:rPr>
              <a:t>Computer Forensics</a:t>
            </a:r>
            <a:endParaRPr lang="en-AU" sz="20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317"/>
                                        </p:tgtEl>
                                        <p:attrNameLst>
                                          <p:attrName>style.visibility</p:attrName>
                                        </p:attrNameLst>
                                      </p:cBhvr>
                                      <p:to>
                                        <p:strVal val="visible"/>
                                      </p:to>
                                    </p:set>
                                    <p:animEffect transition="in" filter="fade">
                                      <p:cBhvr additive="repl">
                                        <p:cTn id="7" dur="500"/>
                                        <p:tgtEl>
                                          <p:spTgt spid="3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318"/>
                                        </p:tgtEl>
                                        <p:attrNameLst>
                                          <p:attrName>style.visibility</p:attrName>
                                        </p:attrNameLst>
                                      </p:cBhvr>
                                      <p:to>
                                        <p:strVal val="visible"/>
                                      </p:to>
                                    </p:set>
                                    <p:animEffect transition="in" filter="fade">
                                      <p:cBhvr additive="repl">
                                        <p:cTn id="12" dur="500"/>
                                        <p:tgtEl>
                                          <p:spTgt spid="31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499"/>
                                          </p:stCondLst>
                                        </p:cTn>
                                        <p:tgtEl>
                                          <p:spTgt spid="3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p:cTn id="20" dur="1" fill="hold">
                                          <p:stCondLst>
                                            <p:cond delay="499"/>
                                          </p:stCondLst>
                                        </p:cTn>
                                        <p:tgtEl>
                                          <p:spTgt spid="3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5" presetClass="entr" fill="hold" nodeType="clickEffect">
                                  <p:stCondLst>
                                    <p:cond delay="0"/>
                                  </p:stCondLst>
                                  <p:childTnLst>
                                    <p:set>
                                      <p:cBhvr>
                                        <p:cTn id="24" dur="1" fill="hold">
                                          <p:stCondLst>
                                            <p:cond delay="0"/>
                                          </p:stCondLst>
                                        </p:cTn>
                                        <p:tgtEl>
                                          <p:spTgt spid="321"/>
                                        </p:tgtEl>
                                        <p:attrNameLst>
                                          <p:attrName>style.visibility</p:attrName>
                                        </p:attrNameLst>
                                      </p:cBhvr>
                                      <p:to>
                                        <p:strVal val="visible"/>
                                      </p:to>
                                    </p:set>
                                    <p:anim calcmode="lin" valueType="num">
                                      <p:cBhvr additive="repl">
                                        <p:cTn id="25" dur="1000" fill="hold"/>
                                        <p:tgtEl>
                                          <p:spTgt spid="321"/>
                                        </p:tgtEl>
                                        <p:attrNameLst>
                                          <p:attrName>ppt_w</p:attrName>
                                        </p:attrNameLst>
                                      </p:cBhvr>
                                      <p:tavLst>
                                        <p:tav tm="0">
                                          <p:val>
                                            <p:fltVal val="0"/>
                                          </p:val>
                                        </p:tav>
                                        <p:tav tm="100000">
                                          <p:val>
                                            <p:strVal val="#ppt_w"/>
                                          </p:val>
                                        </p:tav>
                                      </p:tavLst>
                                    </p:anim>
                                    <p:anim calcmode="lin" valueType="num">
                                      <p:cBhvr additive="repl">
                                        <p:cTn id="26" dur="1000" fill="hold"/>
                                        <p:tgtEl>
                                          <p:spTgt spid="321"/>
                                        </p:tgtEl>
                                        <p:attrNameLst>
                                          <p:attrName>ppt_h</p:attrName>
                                        </p:attrNameLst>
                                      </p:cBhvr>
                                      <p:tavLst>
                                        <p:tav tm="0">
                                          <p:val>
                                            <p:fltVal val="0"/>
                                          </p:val>
                                        </p:tav>
                                        <p:tav tm="100000">
                                          <p:val>
                                            <p:strVal val="#ppt_h"/>
                                          </p:val>
                                        </p:tav>
                                      </p:tavLst>
                                    </p:anim>
                                    <p:anim calcmode="lin" valueType="num">
                                      <p:cBhvr additive="repl">
                                        <p:cTn id="27" dur="1000" fill="hold"/>
                                        <p:tgtEl>
                                          <p:spTgt spid="321"/>
                                        </p:tgtEl>
                                        <p:attrNameLst>
                                          <p:attrName>ppt_x</p:attrName>
                                        </p:attrNameLst>
                                      </p:cBhvr>
                                      <p:tavLst>
                                        <p:tav tm="0" fmla="x+(cos(-2*pi*(1-$))*-x-sin(-2*pi*(1-$))*(1-y))*(1-$)">
                                          <p:val>
                                            <p:fltVal val="0"/>
                                          </p:val>
                                        </p:tav>
                                        <p:tav tm="100000" fmla="x+(cos(-2*pi*(1-$))*-x-sin(-2*pi*(1-$))*(1-y))*(1-$)">
                                          <p:val>
                                            <p:fltVal val="1"/>
                                          </p:val>
                                        </p:tav>
                                      </p:tavLst>
                                    </p:anim>
                                    <p:anim calcmode="lin" valueType="num">
                                      <p:cBhvr additive="repl">
                                        <p:cTn id="28" dur="1000" fill="hold"/>
                                        <p:tgtEl>
                                          <p:spTgt spid="321"/>
                                        </p:tgtEl>
                                        <p:attrNameLst>
                                          <p:attrName>ppt_y</p:attrName>
                                        </p:attrNameLst>
                                      </p:cBhvr>
                                      <p:tavLst>
                                        <p:tav tm="0" fmla="y+(sin(-2*pi*(1-$))*-x+cos(-2*pi*(1-$))*(1-y))*(1-$)">
                                          <p:val>
                                            <p:fltVal val="0"/>
                                          </p:val>
                                        </p:tav>
                                        <p:tav tm="100000" fmla="y+(sin(-2*pi*(1-$))*-x+cos(-2*pi*(1-$))*(1-y))*(1-$)">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TextShape 1"/>
          <p:cNvSpPr txBox="1"/>
          <p:nvPr/>
        </p:nvSpPr>
        <p:spPr>
          <a:xfrm>
            <a:off x="448920" y="171360"/>
            <a:ext cx="8245800" cy="1189080"/>
          </a:xfrm>
          <a:prstGeom prst="rect">
            <a:avLst/>
          </a:prstGeom>
          <a:noFill/>
          <a:ln w="0">
            <a:noFill/>
          </a:ln>
        </p:spPr>
        <p:txBody>
          <a:bodyPr anchor="ctr">
            <a:noAutofit/>
          </a:bodyPr>
          <a:lstStyle/>
          <a:p>
            <a:pPr>
              <a:lnSpc>
                <a:spcPct val="100000"/>
              </a:lnSpc>
            </a:pPr>
            <a:r>
              <a:rPr lang="en-IN" sz="3600" b="0" strike="noStrike" spc="-1">
                <a:solidFill>
                  <a:srgbClr val="FFDC47"/>
                </a:solidFill>
                <a:latin typeface="Calibri"/>
              </a:rPr>
              <a:t>Computer Forensics</a:t>
            </a:r>
            <a:endParaRPr lang="en-US" sz="3600" b="0" strike="noStrike" spc="-1">
              <a:solidFill>
                <a:srgbClr val="000000"/>
              </a:solidFill>
              <a:latin typeface="Calibri"/>
            </a:endParaRPr>
          </a:p>
        </p:txBody>
      </p:sp>
      <p:sp>
        <p:nvSpPr>
          <p:cNvPr id="323" name="TextShape 2"/>
          <p:cNvSpPr txBox="1"/>
          <p:nvPr/>
        </p:nvSpPr>
        <p:spPr>
          <a:xfrm>
            <a:off x="448920" y="1596600"/>
            <a:ext cx="8245800" cy="4682520"/>
          </a:xfrm>
          <a:prstGeom prst="rect">
            <a:avLst/>
          </a:prstGeom>
          <a:noFill/>
          <a:ln w="0">
            <a:noFill/>
          </a:ln>
        </p:spPr>
        <p:txBody>
          <a:bodyPr>
            <a:normAutofit fontScale="73000"/>
          </a:bodyPr>
          <a:lstStyle/>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To effectively combat cybercrime, greater emphasis must be placed in the computer forensic field of study, including but not limited to financial support, international guidelines and laws,and training of the professionals involved in the process, as well as the following subject matter:</a:t>
            </a:r>
            <a:endParaRPr lang="en-US" sz="28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Computer crime</a:t>
            </a:r>
            <a:endParaRPr lang="en-US" sz="28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The computer forensic objective</a:t>
            </a:r>
            <a:endParaRPr lang="en-US" sz="28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The computer forensic priority</a:t>
            </a:r>
            <a:endParaRPr lang="en-US" sz="28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The accuracy versus speed conflict</a:t>
            </a:r>
            <a:endParaRPr lang="en-US" sz="28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The need for computer forensics</a:t>
            </a:r>
            <a:endParaRPr lang="en-US" sz="28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The double tier approach</a:t>
            </a:r>
            <a:endParaRPr lang="en-US" sz="28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Requirements for the double tier approach</a:t>
            </a:r>
            <a:endParaRPr lang="en-US" sz="28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The computer forensics specialist</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0" name="Picture 4"/>
          <p:cNvPicPr/>
          <p:nvPr/>
        </p:nvPicPr>
        <p:blipFill>
          <a:blip r:embed="rId2" cstate="print"/>
          <a:stretch/>
        </p:blipFill>
        <p:spPr>
          <a:xfrm>
            <a:off x="1080" y="0"/>
            <a:ext cx="9142560" cy="6857640"/>
          </a:xfrm>
          <a:prstGeom prst="rect">
            <a:avLst/>
          </a:prstGeom>
          <a:ln w="0">
            <a:noFill/>
          </a:ln>
        </p:spPr>
      </p:pic>
      <p:sp>
        <p:nvSpPr>
          <p:cNvPr id="231" name="CustomShape 1"/>
          <p:cNvSpPr/>
          <p:nvPr/>
        </p:nvSpPr>
        <p:spPr>
          <a:xfrm>
            <a:off x="0" y="463680"/>
            <a:ext cx="764820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a:solidFill>
                  <a:srgbClr val="002060"/>
                </a:solidFill>
                <a:latin typeface="Times New Roman"/>
              </a:rPr>
              <a:t>Effective Combats Against Cyber Crime </a:t>
            </a:r>
            <a:endParaRPr lang="en-AU" sz="2000" b="0" strike="noStrike" spc="-1">
              <a:latin typeface="Arial"/>
            </a:endParaRPr>
          </a:p>
        </p:txBody>
      </p:sp>
      <p:graphicFrame>
        <p:nvGraphicFramePr>
          <p:cNvPr id="2" name="Diagram1"/>
          <p:cNvGraphicFramePr/>
          <p:nvPr>
            <p:extLst>
              <p:ext uri="{D42A27DB-BD31-4B8C-83A1-F6EECF244321}">
                <p14:modId xmlns:p14="http://schemas.microsoft.com/office/powerpoint/2010/main" xmlns:mc="http://schemas.openxmlformats.org/markup-compatibility/2006" xmlns:p15="http://schemas.microsoft.com/office/powerpoint/2012/main" xmlns="" val="434241661"/>
              </p:ext>
            </p:extLst>
          </p:nvPr>
        </p:nvGraphicFramePr>
        <p:xfrm>
          <a:off x="128880" y="1584000"/>
          <a:ext cx="8834400" cy="2305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2" name="CustomShape 2"/>
          <p:cNvSpPr/>
          <p:nvPr/>
        </p:nvSpPr>
        <p:spPr>
          <a:xfrm>
            <a:off x="2601360" y="1996200"/>
            <a:ext cx="3902040" cy="2459520"/>
          </a:xfrm>
          <a:prstGeom prst="rect">
            <a:avLst/>
          </a:prstGeom>
          <a:solidFill>
            <a:schemeClr val="accent3">
              <a:lumMod val="60000"/>
              <a:lumOff val="40000"/>
            </a:schemeClr>
          </a:solidFill>
          <a:ln>
            <a:solidFill>
              <a:schemeClr val="tx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AU" sz="1800" b="0" strike="noStrike" spc="-1">
              <a:latin typeface="Arial"/>
            </a:endParaRPr>
          </a:p>
          <a:p>
            <a:pPr algn="ctr">
              <a:lnSpc>
                <a:spcPct val="100000"/>
              </a:lnSpc>
            </a:pPr>
            <a:r>
              <a:rPr lang="en-US" sz="1800" b="1" u="sng" strike="noStrike" spc="-1">
                <a:solidFill>
                  <a:srgbClr val="C00000"/>
                </a:solidFill>
                <a:uFillTx/>
                <a:latin typeface="Times New Roman"/>
              </a:rPr>
              <a:t>METHODOLOGIES</a:t>
            </a:r>
            <a:endParaRPr lang="en-AU" sz="1800" b="0" strike="noStrike" spc="-1">
              <a:latin typeface="Arial"/>
            </a:endParaRPr>
          </a:p>
          <a:p>
            <a:pPr marL="631800" indent="-174240" algn="ctr">
              <a:lnSpc>
                <a:spcPct val="100000"/>
              </a:lnSpc>
              <a:tabLst>
                <a:tab pos="0" algn="l"/>
              </a:tabLst>
            </a:pPr>
            <a:endParaRPr lang="en-AU" sz="1800" b="0" strike="noStrike" spc="-1">
              <a:latin typeface="Arial"/>
            </a:endParaRPr>
          </a:p>
          <a:p>
            <a:pPr marL="631800" lvl="1" indent="-174240" algn="just">
              <a:lnSpc>
                <a:spcPct val="100000"/>
              </a:lnSpc>
              <a:buClr>
                <a:srgbClr val="000000"/>
              </a:buClr>
              <a:buFont typeface="Arial"/>
              <a:buChar char="•"/>
              <a:tabLst>
                <a:tab pos="0" algn="l"/>
              </a:tabLst>
            </a:pPr>
            <a:r>
              <a:rPr lang="en-US" sz="1800" b="0" i="1" strike="noStrike" spc="-1">
                <a:solidFill>
                  <a:srgbClr val="000000"/>
                </a:solidFill>
                <a:latin typeface="Times New Roman"/>
              </a:rPr>
              <a:t> Monitoring using advanced algorithms / methodology </a:t>
            </a:r>
            <a:endParaRPr lang="en-AU" sz="1800" b="0" strike="noStrike" spc="-1">
              <a:latin typeface="Arial"/>
            </a:endParaRPr>
          </a:p>
          <a:p>
            <a:pPr marL="631800" lvl="1" indent="-174240" algn="just">
              <a:lnSpc>
                <a:spcPct val="100000"/>
              </a:lnSpc>
              <a:buClr>
                <a:srgbClr val="000000"/>
              </a:buClr>
              <a:buFont typeface="Arial"/>
              <a:buChar char="•"/>
              <a:tabLst>
                <a:tab pos="0" algn="l"/>
              </a:tabLst>
            </a:pPr>
            <a:r>
              <a:rPr lang="en-US" sz="1800" b="0" i="1" strike="noStrike" spc="-1">
                <a:solidFill>
                  <a:srgbClr val="000000"/>
                </a:solidFill>
                <a:latin typeface="Times New Roman"/>
              </a:rPr>
              <a:t> Forensics using advanced technological tools </a:t>
            </a:r>
            <a:endParaRPr lang="en-AU" sz="1800" b="0" strike="noStrike" spc="-1">
              <a:latin typeface="Arial"/>
            </a:endParaRPr>
          </a:p>
          <a:p>
            <a:pPr marL="631800" lvl="1" indent="-174240" algn="just">
              <a:lnSpc>
                <a:spcPct val="100000"/>
              </a:lnSpc>
              <a:buClr>
                <a:srgbClr val="000000"/>
              </a:buClr>
              <a:buFont typeface="Arial"/>
              <a:buChar char="•"/>
              <a:tabLst>
                <a:tab pos="0" algn="l"/>
              </a:tabLst>
            </a:pPr>
            <a:r>
              <a:rPr lang="en-US" sz="1800" b="0" i="1" strike="noStrike" spc="-1">
                <a:solidFill>
                  <a:srgbClr val="000000"/>
                </a:solidFill>
                <a:latin typeface="Times New Roman"/>
              </a:rPr>
              <a:t> Investigations supported by data analytics </a:t>
            </a:r>
            <a:endParaRPr lang="en-AU" sz="1800" b="0" strike="noStrike" spc="-1">
              <a:latin typeface="Arial"/>
            </a:endParaRPr>
          </a:p>
          <a:p>
            <a:pPr>
              <a:lnSpc>
                <a:spcPct val="100000"/>
              </a:lnSpc>
              <a:tabLst>
                <a:tab pos="0" algn="l"/>
              </a:tabLst>
            </a:pPr>
            <a:endParaRPr lang="en-AU" sz="1800" b="0" strike="noStrike" spc="-1">
              <a:latin typeface="Arial"/>
            </a:endParaRPr>
          </a:p>
        </p:txBody>
      </p:sp>
      <p:sp>
        <p:nvSpPr>
          <p:cNvPr id="233" name="CustomShape 3"/>
          <p:cNvSpPr/>
          <p:nvPr/>
        </p:nvSpPr>
        <p:spPr>
          <a:xfrm>
            <a:off x="154440" y="4752360"/>
            <a:ext cx="8782920" cy="1185480"/>
          </a:xfrm>
          <a:prstGeom prst="rect">
            <a:avLst/>
          </a:prstGeom>
          <a:noFill/>
          <a:ln w="28575">
            <a:solidFill>
              <a:srgbClr val="C00000"/>
            </a:solidFill>
            <a:prstDash val="dashDot"/>
            <a:round/>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50000"/>
              </a:lnSpc>
            </a:pPr>
            <a:r>
              <a:rPr lang="en-US" sz="1600" b="1" strike="noStrike" spc="-1">
                <a:solidFill>
                  <a:srgbClr val="000000"/>
                </a:solidFill>
                <a:latin typeface="Times New Roman"/>
              </a:rPr>
              <a:t>EFFECTIVE COMBATS CONTAIN METHODOLOGIES THAT ARE A COMBINATION OF HUMAN INTELIGENCE, TECHNOLOGY BACKED ANALYTICS AND SWIFT IMPLEMENTATION OF ESTABLISHED LAWS.</a:t>
            </a:r>
            <a:endParaRPr lang="en-AU" sz="16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2"/>
                                        </p:tgtEl>
                                        <p:attrNameLst>
                                          <p:attrName>style.visibility</p:attrName>
                                        </p:attrNameLst>
                                      </p:cBhvr>
                                      <p:to>
                                        <p:strVal val="visible"/>
                                      </p:to>
                                    </p:set>
                                    <p:anim calcmode="lin" valueType="num">
                                      <p:cBhvr additive="repl">
                                        <p:cTn id="7" dur="500" fill="hold"/>
                                        <p:tgtEl>
                                          <p:spTgt spid="232"/>
                                        </p:tgtEl>
                                        <p:attrNameLst>
                                          <p:attrName>ppt_x</p:attrName>
                                        </p:attrNameLst>
                                      </p:cBhvr>
                                      <p:tavLst>
                                        <p:tav tm="0">
                                          <p:val>
                                            <p:strVal val="#ppt_x"/>
                                          </p:val>
                                        </p:tav>
                                        <p:tav tm="100000">
                                          <p:val>
                                            <p:strVal val="#ppt_x"/>
                                          </p:val>
                                        </p:tav>
                                      </p:tavLst>
                                    </p:anim>
                                    <p:anim calcmode="lin" valueType="num">
                                      <p:cBhvr additive="repl">
                                        <p:cTn id="8" dur="500" fill="hold"/>
                                        <p:tgtEl>
                                          <p:spTgt spid="2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TextShape 1"/>
          <p:cNvSpPr txBox="1"/>
          <p:nvPr/>
        </p:nvSpPr>
        <p:spPr>
          <a:xfrm>
            <a:off x="448920" y="171360"/>
            <a:ext cx="8245800" cy="1189080"/>
          </a:xfrm>
          <a:prstGeom prst="rect">
            <a:avLst/>
          </a:prstGeom>
          <a:noFill/>
          <a:ln w="0">
            <a:noFill/>
          </a:ln>
        </p:spPr>
        <p:txBody>
          <a:bodyPr anchor="ctr">
            <a:noAutofit/>
          </a:bodyPr>
          <a:lstStyle/>
          <a:p>
            <a:pPr>
              <a:lnSpc>
                <a:spcPct val="100000"/>
              </a:lnSpc>
            </a:pPr>
            <a:r>
              <a:rPr lang="en-IN" sz="3600" b="0" strike="noStrike" spc="-1">
                <a:solidFill>
                  <a:srgbClr val="FFDC47"/>
                </a:solidFill>
                <a:latin typeface="Calibri"/>
              </a:rPr>
              <a:t>Computer Crime</a:t>
            </a:r>
            <a:endParaRPr lang="en-US" sz="3600" b="0" strike="noStrike" spc="-1">
              <a:solidFill>
                <a:srgbClr val="000000"/>
              </a:solidFill>
              <a:latin typeface="Calibri"/>
            </a:endParaRPr>
          </a:p>
        </p:txBody>
      </p:sp>
      <p:sp>
        <p:nvSpPr>
          <p:cNvPr id="325" name="TextShape 2"/>
          <p:cNvSpPr txBox="1"/>
          <p:nvPr/>
        </p:nvSpPr>
        <p:spPr>
          <a:xfrm>
            <a:off x="448920" y="1596600"/>
            <a:ext cx="8245800" cy="4682520"/>
          </a:xfrm>
          <a:prstGeom prst="rect">
            <a:avLst/>
          </a:prstGeom>
          <a:noFill/>
          <a:ln w="0">
            <a:noFill/>
          </a:ln>
        </p:spPr>
        <p:txBody>
          <a:bodyPr>
            <a:normAutofit fontScale="44000"/>
          </a:bodyPr>
          <a:lstStyle/>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Due to Increase of Internet Users, there represents a lot of data interchange.</a:t>
            </a:r>
            <a:endParaRPr lang="en-US" sz="28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 Unfortunately many small businesses, and even large organizations, do not know how to properly protect their sensitive data, thus leaving the door open to criminals.</a:t>
            </a:r>
            <a:endParaRPr lang="en-US" sz="28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Computers can be involved in a wide variety of crimes including white-collar crimes, violent crimes such as murder and terrorism, counterintelligence, economic espionage, counterfeiting, and drug dealing.</a:t>
            </a:r>
            <a:endParaRPr lang="en-US" sz="28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Easy for the criminals(Bank Robbery)</a:t>
            </a:r>
            <a:endParaRPr lang="en-US" sz="2800" b="0" strike="noStrike" spc="-1">
              <a:solidFill>
                <a:srgbClr val="000000"/>
              </a:solidFill>
              <a:latin typeface="Calibri"/>
            </a:endParaRPr>
          </a:p>
          <a:p>
            <a:pPr marL="343080" indent="-342720">
              <a:lnSpc>
                <a:spcPct val="100000"/>
              </a:lnSpc>
              <a:spcBef>
                <a:spcPts val="561"/>
              </a:spcBef>
              <a:buClr>
                <a:srgbClr val="000000"/>
              </a:buClr>
              <a:buFont typeface="Arial"/>
              <a:buChar char="•"/>
            </a:pPr>
            <a:r>
              <a:rPr lang="en-IN" sz="2800" b="0" strike="noStrike" spc="-1">
                <a:solidFill>
                  <a:srgbClr val="000000"/>
                </a:solidFill>
                <a:latin typeface="Calibri"/>
              </a:rPr>
              <a:t>Whitecollar crime includes health care fraud, government fraud including erroneous IRS and Social Security benefit payments, and financial institution fraud. These are high-dollar crimes made easy by technology. </a:t>
            </a:r>
            <a:endParaRPr lang="en-US" sz="2800" b="0" strike="noStrike" spc="-1">
              <a:solidFill>
                <a:srgbClr val="000000"/>
              </a:solidFill>
              <a:latin typeface="Calibri"/>
            </a:endParaRPr>
          </a:p>
          <a:p>
            <a:pPr marL="343080" indent="-342720">
              <a:lnSpc>
                <a:spcPct val="100000"/>
              </a:lnSpc>
              <a:spcBef>
                <a:spcPts val="561"/>
              </a:spcBef>
              <a:buClr>
                <a:srgbClr val="000000"/>
              </a:buClr>
              <a:buFont typeface="Arial"/>
              <a:buChar char="•"/>
            </a:pPr>
            <a:r>
              <a:rPr lang="en-IN" sz="2800" b="0" strike="noStrike" spc="-1">
                <a:solidFill>
                  <a:srgbClr val="000000"/>
                </a:solidFill>
                <a:latin typeface="Calibri"/>
              </a:rPr>
              <a:t>The other violent crime (child pornography, interstate theft), organized crime (drug dealing, criminal enterprise), and counterterrorism and national security.</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TextShape 1"/>
          <p:cNvSpPr txBox="1"/>
          <p:nvPr/>
        </p:nvSpPr>
        <p:spPr>
          <a:xfrm>
            <a:off x="0" y="171360"/>
            <a:ext cx="8245800" cy="1189080"/>
          </a:xfrm>
          <a:prstGeom prst="rect">
            <a:avLst/>
          </a:prstGeom>
          <a:noFill/>
          <a:ln w="0">
            <a:noFill/>
          </a:ln>
        </p:spPr>
        <p:txBody>
          <a:bodyPr anchor="ctr">
            <a:noAutofit/>
          </a:bodyPr>
          <a:lstStyle/>
          <a:p>
            <a:pPr>
              <a:lnSpc>
                <a:spcPct val="100000"/>
              </a:lnSpc>
            </a:pPr>
            <a:r>
              <a:rPr lang="en-IN" sz="3600" b="0" strike="noStrike" spc="-1">
                <a:solidFill>
                  <a:srgbClr val="FFDC47"/>
                </a:solidFill>
                <a:latin typeface="Calibri"/>
              </a:rPr>
              <a:t>Role of Computer in a Crime</a:t>
            </a:r>
            <a:endParaRPr lang="en-US" sz="3600" b="0" strike="noStrike" spc="-1">
              <a:solidFill>
                <a:srgbClr val="000000"/>
              </a:solidFill>
              <a:latin typeface="Calibri"/>
            </a:endParaRPr>
          </a:p>
        </p:txBody>
      </p:sp>
      <p:sp>
        <p:nvSpPr>
          <p:cNvPr id="327" name="TextShape 2"/>
          <p:cNvSpPr txBox="1"/>
          <p:nvPr/>
        </p:nvSpPr>
        <p:spPr>
          <a:xfrm>
            <a:off x="448920" y="1596600"/>
            <a:ext cx="8245800" cy="4682520"/>
          </a:xfrm>
          <a:prstGeom prst="rect">
            <a:avLst/>
          </a:prstGeom>
          <a:noFill/>
          <a:ln w="0">
            <a:noFill/>
          </a:ln>
        </p:spPr>
        <p:txBody>
          <a:bodyPr>
            <a:noAutofit/>
          </a:bodyPr>
          <a:lstStyle/>
          <a:p>
            <a:pPr marL="343080" indent="-342720">
              <a:lnSpc>
                <a:spcPct val="100000"/>
              </a:lnSpc>
              <a:spcBef>
                <a:spcPts val="561"/>
              </a:spcBef>
              <a:buClr>
                <a:srgbClr val="000000"/>
              </a:buClr>
              <a:buFont typeface="Arial"/>
              <a:buChar char="•"/>
            </a:pPr>
            <a:r>
              <a:rPr lang="en-IN" sz="2800" b="0" strike="noStrike" spc="-1">
                <a:solidFill>
                  <a:srgbClr val="000000"/>
                </a:solidFill>
                <a:latin typeface="Calibri"/>
              </a:rPr>
              <a:t>A computer can play one of three roles in a computer crime. </a:t>
            </a:r>
            <a:endParaRPr lang="en-US" sz="2800" b="0" strike="noStrike" spc="-1">
              <a:solidFill>
                <a:srgbClr val="000000"/>
              </a:solidFill>
              <a:latin typeface="Calibri"/>
            </a:endParaRPr>
          </a:p>
          <a:p>
            <a:pPr marL="343080" indent="-342720">
              <a:lnSpc>
                <a:spcPct val="100000"/>
              </a:lnSpc>
              <a:spcBef>
                <a:spcPts val="561"/>
              </a:spcBef>
              <a:buClr>
                <a:srgbClr val="000000"/>
              </a:buClr>
              <a:buFont typeface="Arial"/>
              <a:buChar char="•"/>
            </a:pPr>
            <a:r>
              <a:rPr lang="en-IN" sz="2800" b="0" strike="noStrike" spc="-1">
                <a:solidFill>
                  <a:srgbClr val="000000"/>
                </a:solidFill>
                <a:latin typeface="Calibri"/>
              </a:rPr>
              <a:t>A computer can be the target of the crime </a:t>
            </a:r>
            <a:endParaRPr lang="en-US" sz="2800" b="0" strike="noStrike" spc="-1">
              <a:solidFill>
                <a:srgbClr val="000000"/>
              </a:solidFill>
              <a:latin typeface="Calibri"/>
            </a:endParaRPr>
          </a:p>
          <a:p>
            <a:pPr marL="343080" indent="-342720">
              <a:lnSpc>
                <a:spcPct val="100000"/>
              </a:lnSpc>
              <a:spcBef>
                <a:spcPts val="561"/>
              </a:spcBef>
              <a:buClr>
                <a:srgbClr val="000000"/>
              </a:buClr>
              <a:buFont typeface="Arial"/>
              <a:buChar char="•"/>
            </a:pPr>
            <a:r>
              <a:rPr lang="en-IN" sz="2800" b="0" strike="noStrike" spc="-1">
                <a:solidFill>
                  <a:srgbClr val="000000"/>
                </a:solidFill>
                <a:latin typeface="Calibri"/>
              </a:rPr>
              <a:t>It can be the instrument of the crime</a:t>
            </a:r>
            <a:endParaRPr lang="en-US" sz="2800" b="0" strike="noStrike" spc="-1">
              <a:solidFill>
                <a:srgbClr val="000000"/>
              </a:solidFill>
              <a:latin typeface="Calibri"/>
            </a:endParaRPr>
          </a:p>
          <a:p>
            <a:pPr marL="343080" indent="-342720">
              <a:lnSpc>
                <a:spcPct val="100000"/>
              </a:lnSpc>
              <a:spcBef>
                <a:spcPts val="561"/>
              </a:spcBef>
              <a:buClr>
                <a:srgbClr val="000000"/>
              </a:buClr>
              <a:buFont typeface="Arial"/>
              <a:buChar char="•"/>
            </a:pPr>
            <a:r>
              <a:rPr lang="en-IN" sz="2800" b="0" strike="noStrike" spc="-1">
                <a:solidFill>
                  <a:srgbClr val="000000"/>
                </a:solidFill>
                <a:latin typeface="Calibri"/>
              </a:rPr>
              <a:t>It can serve as an evidence repository storing valuable information about the crime.</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TextShape 1"/>
          <p:cNvSpPr txBox="1"/>
          <p:nvPr/>
        </p:nvSpPr>
        <p:spPr>
          <a:xfrm>
            <a:off x="0" y="171360"/>
            <a:ext cx="8245800" cy="1189080"/>
          </a:xfrm>
          <a:prstGeom prst="rect">
            <a:avLst/>
          </a:prstGeom>
          <a:noFill/>
          <a:ln w="0">
            <a:noFill/>
          </a:ln>
        </p:spPr>
        <p:txBody>
          <a:bodyPr anchor="ctr">
            <a:noAutofit/>
          </a:bodyPr>
          <a:lstStyle/>
          <a:p>
            <a:pPr>
              <a:lnSpc>
                <a:spcPct val="100000"/>
              </a:lnSpc>
            </a:pPr>
            <a:r>
              <a:rPr lang="en-IN" sz="3600" b="1" strike="noStrike" spc="-1">
                <a:solidFill>
                  <a:srgbClr val="FFDC47"/>
                </a:solidFill>
                <a:latin typeface="Calibri"/>
              </a:rPr>
              <a:t>The Computer Forensic Objective</a:t>
            </a:r>
            <a:endParaRPr lang="en-US" sz="3600" b="0" strike="noStrike" spc="-1">
              <a:solidFill>
                <a:srgbClr val="000000"/>
              </a:solidFill>
              <a:latin typeface="Calibri"/>
            </a:endParaRPr>
          </a:p>
        </p:txBody>
      </p:sp>
      <p:sp>
        <p:nvSpPr>
          <p:cNvPr id="329" name="TextShape 2"/>
          <p:cNvSpPr txBox="1"/>
          <p:nvPr/>
        </p:nvSpPr>
        <p:spPr>
          <a:xfrm>
            <a:off x="448920" y="1596600"/>
            <a:ext cx="8245800" cy="4682520"/>
          </a:xfrm>
          <a:prstGeom prst="rect">
            <a:avLst/>
          </a:prstGeom>
          <a:noFill/>
          <a:ln w="0">
            <a:noFill/>
          </a:ln>
        </p:spPr>
        <p:txBody>
          <a:bodyPr>
            <a:normAutofit/>
          </a:bodyPr>
          <a:lstStyle/>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It is to recover, analyze, and present computer-based material in such a way that it is useable as evidence in a court of law. </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TextShape 1"/>
          <p:cNvSpPr txBox="1"/>
          <p:nvPr/>
        </p:nvSpPr>
        <p:spPr>
          <a:xfrm>
            <a:off x="0" y="171360"/>
            <a:ext cx="8245800" cy="1189080"/>
          </a:xfrm>
          <a:prstGeom prst="rect">
            <a:avLst/>
          </a:prstGeom>
          <a:noFill/>
          <a:ln w="0">
            <a:noFill/>
          </a:ln>
        </p:spPr>
        <p:txBody>
          <a:bodyPr anchor="ctr">
            <a:noAutofit/>
          </a:bodyPr>
          <a:lstStyle/>
          <a:p>
            <a:pPr>
              <a:lnSpc>
                <a:spcPct val="100000"/>
              </a:lnSpc>
            </a:pPr>
            <a:r>
              <a:rPr lang="en-IN" sz="3600" b="1" strike="noStrike" spc="-1">
                <a:solidFill>
                  <a:srgbClr val="FFDC47"/>
                </a:solidFill>
                <a:latin typeface="Calibri"/>
              </a:rPr>
              <a:t>The Computer Forensic Priority</a:t>
            </a:r>
            <a:endParaRPr lang="en-US" sz="3600" b="0" strike="noStrike" spc="-1">
              <a:solidFill>
                <a:srgbClr val="000000"/>
              </a:solidFill>
              <a:latin typeface="Calibri"/>
            </a:endParaRPr>
          </a:p>
        </p:txBody>
      </p:sp>
      <p:sp>
        <p:nvSpPr>
          <p:cNvPr id="331" name="TextShape 2"/>
          <p:cNvSpPr txBox="1"/>
          <p:nvPr/>
        </p:nvSpPr>
        <p:spPr>
          <a:xfrm>
            <a:off x="448920" y="1596600"/>
            <a:ext cx="8245800" cy="4682520"/>
          </a:xfrm>
          <a:prstGeom prst="rect">
            <a:avLst/>
          </a:prstGeom>
          <a:noFill/>
          <a:ln w="0">
            <a:noFill/>
          </a:ln>
        </p:spPr>
        <p:txBody>
          <a:bodyPr>
            <a:normAutofit/>
          </a:bodyPr>
          <a:lstStyle/>
          <a:p>
            <a:pPr marL="343080" indent="-342720">
              <a:lnSpc>
                <a:spcPct val="100000"/>
              </a:lnSpc>
              <a:spcBef>
                <a:spcPts val="561"/>
              </a:spcBef>
              <a:buClr>
                <a:srgbClr val="000000"/>
              </a:buClr>
              <a:buFont typeface="Arial"/>
              <a:buChar char="•"/>
            </a:pPr>
            <a:r>
              <a:rPr lang="en-IN" sz="2800" b="0" strike="noStrike" spc="-1">
                <a:solidFill>
                  <a:srgbClr val="000000"/>
                </a:solidFill>
                <a:latin typeface="Calibri"/>
              </a:rPr>
              <a:t>Computer forensics is concerned primarily with forensic procedures, rules of evidence, and legal processes. </a:t>
            </a:r>
            <a:endParaRPr lang="en-US" sz="2800" b="0" strike="noStrike" spc="-1">
              <a:solidFill>
                <a:srgbClr val="000000"/>
              </a:solidFill>
              <a:latin typeface="Calibri"/>
            </a:endParaRPr>
          </a:p>
          <a:p>
            <a:pPr marL="343080" indent="-342720">
              <a:lnSpc>
                <a:spcPct val="100000"/>
              </a:lnSpc>
              <a:spcBef>
                <a:spcPts val="561"/>
              </a:spcBef>
              <a:buClr>
                <a:srgbClr val="000000"/>
              </a:buClr>
              <a:buFont typeface="Arial"/>
              <a:buChar char="•"/>
            </a:pPr>
            <a:r>
              <a:rPr lang="en-IN" sz="2800" b="0" strike="noStrike" spc="-1">
                <a:solidFill>
                  <a:srgbClr val="000000"/>
                </a:solidFill>
                <a:latin typeface="Calibri"/>
              </a:rPr>
              <a:t>It is only secondarily concerned with computers. </a:t>
            </a:r>
            <a:endParaRPr lang="en-US" sz="2800" b="0" strike="noStrike" spc="-1">
              <a:solidFill>
                <a:srgbClr val="000000"/>
              </a:solidFill>
              <a:latin typeface="Calibri"/>
            </a:endParaRPr>
          </a:p>
          <a:p>
            <a:pPr marL="343080" indent="-342720">
              <a:lnSpc>
                <a:spcPct val="100000"/>
              </a:lnSpc>
              <a:spcBef>
                <a:spcPts val="561"/>
              </a:spcBef>
              <a:buClr>
                <a:srgbClr val="000000"/>
              </a:buClr>
              <a:buFont typeface="Arial"/>
              <a:buChar char="•"/>
            </a:pPr>
            <a:r>
              <a:rPr lang="en-IN" sz="2800" b="0" strike="noStrike" spc="-1">
                <a:solidFill>
                  <a:srgbClr val="000000"/>
                </a:solidFill>
                <a:latin typeface="Calibri"/>
              </a:rPr>
              <a:t>Therefore, in contrast to all other areas of computing, where speed is the main concern, in computer forensics the absolute priority is accuracy. </a:t>
            </a:r>
            <a:endParaRPr lang="en-US" sz="2800" b="0" strike="noStrike" spc="-1">
              <a:solidFill>
                <a:srgbClr val="000000"/>
              </a:solidFill>
              <a:latin typeface="Calibri"/>
            </a:endParaRPr>
          </a:p>
          <a:p>
            <a:pPr marL="343080" indent="-342720">
              <a:lnSpc>
                <a:spcPct val="100000"/>
              </a:lnSpc>
              <a:spcBef>
                <a:spcPts val="561"/>
              </a:spcBef>
              <a:buClr>
                <a:srgbClr val="000000"/>
              </a:buClr>
              <a:buFont typeface="Arial"/>
              <a:buChar char="•"/>
            </a:pPr>
            <a:r>
              <a:rPr lang="en-IN" sz="2800" b="0" strike="noStrike" spc="-1">
                <a:solidFill>
                  <a:srgbClr val="000000"/>
                </a:solidFill>
                <a:latin typeface="Calibri"/>
              </a:rPr>
              <a:t>One talks of completing work as efficiently as possible, that is, as fast as possible without sacrificing accuracy.</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TextShape 1"/>
          <p:cNvSpPr txBox="1"/>
          <p:nvPr/>
        </p:nvSpPr>
        <p:spPr>
          <a:xfrm>
            <a:off x="214200" y="171360"/>
            <a:ext cx="8245800" cy="1189080"/>
          </a:xfrm>
          <a:prstGeom prst="rect">
            <a:avLst/>
          </a:prstGeom>
          <a:noFill/>
          <a:ln w="0">
            <a:noFill/>
          </a:ln>
        </p:spPr>
        <p:txBody>
          <a:bodyPr anchor="ctr">
            <a:normAutofit/>
          </a:bodyPr>
          <a:lstStyle/>
          <a:p>
            <a:pPr>
              <a:lnSpc>
                <a:spcPct val="100000"/>
              </a:lnSpc>
            </a:pPr>
            <a:r>
              <a:rPr lang="en-IN" sz="3600" b="1" strike="noStrike" spc="-1">
                <a:solidFill>
                  <a:srgbClr val="FFDC47"/>
                </a:solidFill>
                <a:latin typeface="Calibri"/>
              </a:rPr>
              <a:t>Accuracy Versus Speed</a:t>
            </a:r>
            <a:endParaRPr lang="en-US" sz="3600" b="0" strike="noStrike" spc="-1">
              <a:solidFill>
                <a:srgbClr val="000000"/>
              </a:solidFill>
              <a:latin typeface="Calibri"/>
            </a:endParaRPr>
          </a:p>
        </p:txBody>
      </p:sp>
      <p:sp>
        <p:nvSpPr>
          <p:cNvPr id="333" name="TextShape 2"/>
          <p:cNvSpPr txBox="1"/>
          <p:nvPr/>
        </p:nvSpPr>
        <p:spPr>
          <a:xfrm>
            <a:off x="448920" y="1596600"/>
            <a:ext cx="8245800" cy="4682520"/>
          </a:xfrm>
          <a:prstGeom prst="rect">
            <a:avLst/>
          </a:prstGeom>
          <a:noFill/>
          <a:ln w="0">
            <a:noFill/>
          </a:ln>
        </p:spPr>
        <p:txBody>
          <a:bodyPr>
            <a:normAutofit/>
          </a:bodyPr>
          <a:lstStyle/>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In computer forensics, as in any branch of forensic science, the emphasis must be on evidential integrity and security. </a:t>
            </a:r>
            <a:endParaRPr lang="en-US" sz="28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In observing this priority, every forensic practitioner must adhere to stringent guidelines. </a:t>
            </a:r>
            <a:endParaRPr lang="en-US" sz="28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Such guidelines do not encompass the taking of shortcuts, and the forensic practitioner accepts that the precious resource of time must be expended in order to maintain the highest standards of work.</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Shape 1"/>
          <p:cNvSpPr txBox="1"/>
          <p:nvPr/>
        </p:nvSpPr>
        <p:spPr>
          <a:xfrm>
            <a:off x="0" y="142920"/>
            <a:ext cx="8245800" cy="1189080"/>
          </a:xfrm>
          <a:prstGeom prst="rect">
            <a:avLst/>
          </a:prstGeom>
          <a:noFill/>
          <a:ln w="0">
            <a:noFill/>
          </a:ln>
        </p:spPr>
        <p:txBody>
          <a:bodyPr anchor="ctr">
            <a:normAutofit/>
          </a:bodyPr>
          <a:lstStyle/>
          <a:p>
            <a:pPr>
              <a:lnSpc>
                <a:spcPct val="100000"/>
              </a:lnSpc>
            </a:pPr>
            <a:r>
              <a:rPr lang="en-IN" sz="3600" b="1" strike="noStrike" spc="-1">
                <a:solidFill>
                  <a:srgbClr val="FFDC47"/>
                </a:solidFill>
                <a:latin typeface="Calibri"/>
              </a:rPr>
              <a:t>The Computer Forensics Specialist</a:t>
            </a:r>
            <a:endParaRPr lang="en-US" sz="3600" b="0" strike="noStrike" spc="-1">
              <a:solidFill>
                <a:srgbClr val="000000"/>
              </a:solidFill>
              <a:latin typeface="Calibri"/>
            </a:endParaRPr>
          </a:p>
        </p:txBody>
      </p:sp>
      <p:sp>
        <p:nvSpPr>
          <p:cNvPr id="335" name="TextShape 2"/>
          <p:cNvSpPr txBox="1"/>
          <p:nvPr/>
        </p:nvSpPr>
        <p:spPr>
          <a:xfrm>
            <a:off x="448920" y="1596600"/>
            <a:ext cx="8245800" cy="4682520"/>
          </a:xfrm>
          <a:prstGeom prst="rect">
            <a:avLst/>
          </a:prstGeom>
          <a:noFill/>
          <a:ln w="0">
            <a:noFill/>
          </a:ln>
        </p:spPr>
        <p:txBody>
          <a:bodyPr>
            <a:normAutofit fontScale="42000"/>
          </a:bodyPr>
          <a:lstStyle/>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The computer forensics specialist will take several careful steps to identify and attempt to retrieve possible evidence that may exist on a subject computer system:</a:t>
            </a:r>
            <a:endParaRPr lang="en-US" sz="2800" b="0" strike="noStrike" spc="-1">
              <a:solidFill>
                <a:srgbClr val="000000"/>
              </a:solidFill>
              <a:latin typeface="Calibri"/>
            </a:endParaRPr>
          </a:p>
          <a:p>
            <a:pPr marL="514440" indent="-514080" algn="just">
              <a:lnSpc>
                <a:spcPct val="100000"/>
              </a:lnSpc>
              <a:spcBef>
                <a:spcPts val="561"/>
              </a:spcBef>
              <a:buClr>
                <a:srgbClr val="000000"/>
              </a:buClr>
              <a:buFont typeface="Calibri"/>
              <a:buAutoNum type="arabicPeriod"/>
            </a:pPr>
            <a:r>
              <a:rPr lang="en-IN" sz="2800" b="0" strike="noStrike" spc="-1">
                <a:solidFill>
                  <a:srgbClr val="000000"/>
                </a:solidFill>
                <a:latin typeface="Calibri"/>
              </a:rPr>
              <a:t>Protect the subject computer system during the forensic examination from any possible alteration, damage, data corruption, or virus introduction.</a:t>
            </a:r>
            <a:endParaRPr lang="en-US" sz="2800" b="0" strike="noStrike" spc="-1">
              <a:solidFill>
                <a:srgbClr val="000000"/>
              </a:solidFill>
              <a:latin typeface="Calibri"/>
            </a:endParaRPr>
          </a:p>
          <a:p>
            <a:pPr marL="514440" indent="-514080" algn="just">
              <a:lnSpc>
                <a:spcPct val="100000"/>
              </a:lnSpc>
              <a:spcBef>
                <a:spcPts val="561"/>
              </a:spcBef>
              <a:buClr>
                <a:srgbClr val="000000"/>
              </a:buClr>
              <a:buFont typeface="Calibri"/>
              <a:buAutoNum type="arabicPeriod"/>
            </a:pPr>
            <a:r>
              <a:rPr lang="en-IN" sz="2800" b="0" strike="noStrike" spc="-1">
                <a:solidFill>
                  <a:srgbClr val="000000"/>
                </a:solidFill>
                <a:latin typeface="Calibri"/>
              </a:rPr>
              <a:t>Discover all files on the subject system.</a:t>
            </a:r>
            <a:endParaRPr lang="en-US" sz="2800" b="0" strike="noStrike" spc="-1">
              <a:solidFill>
                <a:srgbClr val="000000"/>
              </a:solidFill>
              <a:latin typeface="Calibri"/>
            </a:endParaRPr>
          </a:p>
          <a:p>
            <a:pPr marL="514440" indent="-514080" algn="just">
              <a:lnSpc>
                <a:spcPct val="100000"/>
              </a:lnSpc>
              <a:spcBef>
                <a:spcPts val="561"/>
              </a:spcBef>
              <a:buClr>
                <a:srgbClr val="000000"/>
              </a:buClr>
              <a:buFont typeface="Calibri"/>
              <a:buAutoNum type="arabicPeriod"/>
            </a:pPr>
            <a:r>
              <a:rPr lang="en-IN" sz="2800" b="0" strike="noStrike" spc="-1">
                <a:solidFill>
                  <a:srgbClr val="000000"/>
                </a:solidFill>
                <a:latin typeface="Calibri"/>
              </a:rPr>
              <a:t>Recover all (or as much as possible) of discovered deleted files.</a:t>
            </a:r>
            <a:endParaRPr lang="en-US" sz="2800" b="0" strike="noStrike" spc="-1">
              <a:solidFill>
                <a:srgbClr val="000000"/>
              </a:solidFill>
              <a:latin typeface="Calibri"/>
            </a:endParaRPr>
          </a:p>
          <a:p>
            <a:pPr marL="514440" indent="-514080" algn="just">
              <a:lnSpc>
                <a:spcPct val="100000"/>
              </a:lnSpc>
              <a:spcBef>
                <a:spcPts val="561"/>
              </a:spcBef>
              <a:buClr>
                <a:srgbClr val="000000"/>
              </a:buClr>
              <a:buFont typeface="Calibri"/>
              <a:buAutoNum type="arabicPeriod"/>
            </a:pPr>
            <a:r>
              <a:rPr lang="en-IN" sz="2800" b="0" strike="noStrike" spc="-1">
                <a:solidFill>
                  <a:srgbClr val="000000"/>
                </a:solidFill>
                <a:latin typeface="Calibri"/>
              </a:rPr>
              <a:t>Reveal (to the extent possible) the contents of hidden files as well as temporary or swap files.</a:t>
            </a:r>
            <a:endParaRPr lang="en-US" sz="2800" b="0" strike="noStrike" spc="-1">
              <a:solidFill>
                <a:srgbClr val="000000"/>
              </a:solidFill>
              <a:latin typeface="Calibri"/>
            </a:endParaRPr>
          </a:p>
          <a:p>
            <a:pPr marL="514440" indent="-514080" algn="just">
              <a:lnSpc>
                <a:spcPct val="100000"/>
              </a:lnSpc>
              <a:spcBef>
                <a:spcPts val="561"/>
              </a:spcBef>
              <a:buClr>
                <a:srgbClr val="000000"/>
              </a:buClr>
              <a:buFont typeface="Calibri"/>
              <a:buAutoNum type="arabicPeriod"/>
            </a:pPr>
            <a:r>
              <a:rPr lang="en-IN" sz="2800" b="0" strike="noStrike" spc="-1">
                <a:solidFill>
                  <a:srgbClr val="000000"/>
                </a:solidFill>
                <a:latin typeface="Calibri"/>
              </a:rPr>
              <a:t>Accesses (if possible and if legally appropriate) the contents of protected or encrypted files.</a:t>
            </a:r>
            <a:endParaRPr lang="en-US" sz="2800" b="0" strike="noStrike" spc="-1">
              <a:solidFill>
                <a:srgbClr val="000000"/>
              </a:solidFill>
              <a:latin typeface="Calibri"/>
            </a:endParaRPr>
          </a:p>
          <a:p>
            <a:pPr marL="514440" indent="-514080" algn="just">
              <a:lnSpc>
                <a:spcPct val="100000"/>
              </a:lnSpc>
              <a:spcBef>
                <a:spcPts val="561"/>
              </a:spcBef>
              <a:buClr>
                <a:srgbClr val="000000"/>
              </a:buClr>
              <a:buFont typeface="Calibri"/>
              <a:buAutoNum type="arabicPeriod"/>
            </a:pPr>
            <a:r>
              <a:rPr lang="en-IN" sz="2800" b="0" strike="noStrike" spc="-1">
                <a:solidFill>
                  <a:srgbClr val="000000"/>
                </a:solidFill>
                <a:latin typeface="Calibri"/>
              </a:rPr>
              <a:t>Analyze all possibly relevant data found in special (and typically inaccessible) areas of a disk. </a:t>
            </a:r>
            <a:endParaRPr lang="en-US" sz="2800" b="0" strike="noStrike" spc="-1">
              <a:solidFill>
                <a:srgbClr val="000000"/>
              </a:solidFill>
              <a:latin typeface="Calibri"/>
            </a:endParaRPr>
          </a:p>
          <a:p>
            <a:pPr marL="514440" indent="-514080" algn="just">
              <a:lnSpc>
                <a:spcPct val="100000"/>
              </a:lnSpc>
              <a:spcBef>
                <a:spcPts val="561"/>
              </a:spcBef>
              <a:buClr>
                <a:srgbClr val="000000"/>
              </a:buClr>
              <a:buFont typeface="Calibri"/>
              <a:buAutoNum type="arabicPeriod"/>
            </a:pPr>
            <a:r>
              <a:rPr lang="en-IN" sz="2800" b="0" strike="noStrike" spc="-1">
                <a:solidFill>
                  <a:srgbClr val="000000"/>
                </a:solidFill>
                <a:latin typeface="Calibri"/>
              </a:rPr>
              <a:t>Print out an overall analysis of the subject computer system, as well as a listing of all possibly relevant files and discovered file data.</a:t>
            </a:r>
            <a:endParaRPr lang="en-US" sz="2800" b="0" strike="noStrike" spc="-1">
              <a:solidFill>
                <a:srgbClr val="000000"/>
              </a:solidFill>
              <a:latin typeface="Calibri"/>
            </a:endParaRPr>
          </a:p>
          <a:p>
            <a:pPr marL="514440" indent="-514080" algn="just">
              <a:lnSpc>
                <a:spcPct val="100000"/>
              </a:lnSpc>
              <a:spcBef>
                <a:spcPts val="561"/>
              </a:spcBef>
              <a:buClr>
                <a:srgbClr val="000000"/>
              </a:buClr>
              <a:buFont typeface="Calibri"/>
              <a:buAutoNum type="arabicPeriod"/>
            </a:pPr>
            <a:r>
              <a:rPr lang="en-IN" sz="2800" b="0" strike="noStrike" spc="-1">
                <a:solidFill>
                  <a:srgbClr val="000000"/>
                </a:solidFill>
                <a:latin typeface="Calibri"/>
              </a:rPr>
              <a:t>Provide expert consultation and/or testimony, as required.</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TextShape 1"/>
          <p:cNvSpPr txBox="1"/>
          <p:nvPr/>
        </p:nvSpPr>
        <p:spPr>
          <a:xfrm>
            <a:off x="0" y="142920"/>
            <a:ext cx="8245800" cy="1189080"/>
          </a:xfrm>
          <a:prstGeom prst="rect">
            <a:avLst/>
          </a:prstGeom>
          <a:noFill/>
          <a:ln w="0">
            <a:noFill/>
          </a:ln>
        </p:spPr>
        <p:txBody>
          <a:bodyPr anchor="ctr">
            <a:noAutofit/>
          </a:bodyPr>
          <a:lstStyle/>
          <a:p>
            <a:pPr>
              <a:lnSpc>
                <a:spcPct val="100000"/>
              </a:lnSpc>
            </a:pPr>
            <a:r>
              <a:rPr lang="en-IN" sz="3200" b="1" strike="noStrike" spc="-1">
                <a:solidFill>
                  <a:srgbClr val="FFDC47"/>
                </a:solidFill>
                <a:latin typeface="Calibri"/>
              </a:rPr>
              <a:t>Who Can Use </a:t>
            </a:r>
            <a:r>
              <a:t/>
            </a:r>
            <a:br/>
            <a:r>
              <a:rPr lang="en-IN" sz="3200" b="1" strike="noStrike" spc="-1">
                <a:solidFill>
                  <a:srgbClr val="FFDC47"/>
                </a:solidFill>
                <a:latin typeface="Calibri"/>
              </a:rPr>
              <a:t>Computer Forensic Evidence?</a:t>
            </a:r>
            <a:endParaRPr lang="en-US" sz="3200" b="0" strike="noStrike" spc="-1">
              <a:solidFill>
                <a:srgbClr val="000000"/>
              </a:solidFill>
              <a:latin typeface="Calibri"/>
            </a:endParaRPr>
          </a:p>
        </p:txBody>
      </p:sp>
      <p:sp>
        <p:nvSpPr>
          <p:cNvPr id="337" name="TextShape 2"/>
          <p:cNvSpPr txBox="1"/>
          <p:nvPr/>
        </p:nvSpPr>
        <p:spPr>
          <a:xfrm>
            <a:off x="448920" y="1596600"/>
            <a:ext cx="8245800" cy="4682520"/>
          </a:xfrm>
          <a:prstGeom prst="rect">
            <a:avLst/>
          </a:prstGeom>
          <a:noFill/>
          <a:ln w="0">
            <a:noFill/>
          </a:ln>
        </p:spPr>
        <p:txBody>
          <a:bodyPr>
            <a:normAutofit fontScale="30000"/>
          </a:bodyPr>
          <a:lstStyle/>
          <a:p>
            <a:pPr marL="343080" indent="-342720">
              <a:lnSpc>
                <a:spcPct val="100000"/>
              </a:lnSpc>
              <a:spcBef>
                <a:spcPts val="561"/>
              </a:spcBef>
              <a:buClr>
                <a:srgbClr val="000000"/>
              </a:buClr>
              <a:buFont typeface="Arial"/>
              <a:buChar char="•"/>
            </a:pPr>
            <a:r>
              <a:rPr lang="en-IN" sz="2800" b="0" strike="noStrike" spc="-1">
                <a:solidFill>
                  <a:srgbClr val="000000"/>
                </a:solidFill>
                <a:latin typeface="Calibri"/>
              </a:rPr>
              <a:t>Many types of criminal and civil proceedings can and do make use of evidence revealed by computer forensics specialists.</a:t>
            </a:r>
            <a:endParaRPr lang="en-US" sz="2800" b="0" strike="noStrike" spc="-1">
              <a:solidFill>
                <a:srgbClr val="000000"/>
              </a:solidFill>
              <a:latin typeface="Calibri"/>
            </a:endParaRPr>
          </a:p>
          <a:p>
            <a:pPr marL="343080" indent="-342720">
              <a:lnSpc>
                <a:spcPct val="100000"/>
              </a:lnSpc>
              <a:spcBef>
                <a:spcPts val="561"/>
              </a:spcBef>
              <a:buClr>
                <a:srgbClr val="000000"/>
              </a:buClr>
              <a:buFont typeface="Arial"/>
              <a:buChar char="•"/>
            </a:pPr>
            <a:r>
              <a:rPr lang="en-IN" sz="2800" b="0" strike="noStrike" spc="-1">
                <a:solidFill>
                  <a:srgbClr val="000000"/>
                </a:solidFill>
                <a:latin typeface="Calibri"/>
              </a:rPr>
              <a:t>Criminal Prosecutors use computer evidence in a variety of crimes where incriminating documents can be found: homicides, financial fraud, drug and embezzlement record-keeping, and child pornography.</a:t>
            </a:r>
            <a:endParaRPr lang="en-US" sz="2800" b="0" strike="noStrike" spc="-1">
              <a:solidFill>
                <a:srgbClr val="000000"/>
              </a:solidFill>
              <a:latin typeface="Calibri"/>
            </a:endParaRPr>
          </a:p>
          <a:p>
            <a:pPr marL="343080" indent="-342720">
              <a:lnSpc>
                <a:spcPct val="100000"/>
              </a:lnSpc>
              <a:spcBef>
                <a:spcPts val="561"/>
              </a:spcBef>
              <a:buClr>
                <a:srgbClr val="000000"/>
              </a:buClr>
              <a:buFont typeface="Arial"/>
              <a:buChar char="•"/>
            </a:pPr>
            <a:r>
              <a:rPr lang="en-IN" sz="2800" b="0" strike="noStrike" spc="-1">
                <a:solidFill>
                  <a:srgbClr val="000000"/>
                </a:solidFill>
                <a:latin typeface="Calibri"/>
              </a:rPr>
              <a:t>Civil litigations can readily make use of personal and business records found on computer systems that bear on fraud, divorce, discrimination, and harassment cases. Insurance companies may be able to mitigate costs by using discovered computer evidence of possible fraud in accident, arson, and workman’s compensation cases.</a:t>
            </a:r>
            <a:endParaRPr lang="en-US" sz="2800" b="0" strike="noStrike" spc="-1">
              <a:solidFill>
                <a:srgbClr val="000000"/>
              </a:solidFill>
              <a:latin typeface="Calibri"/>
            </a:endParaRPr>
          </a:p>
          <a:p>
            <a:pPr marL="343080" indent="-342720">
              <a:lnSpc>
                <a:spcPct val="100000"/>
              </a:lnSpc>
              <a:spcBef>
                <a:spcPts val="561"/>
              </a:spcBef>
              <a:buClr>
                <a:srgbClr val="000000"/>
              </a:buClr>
              <a:buFont typeface="Arial"/>
              <a:buChar char="•"/>
            </a:pPr>
            <a:r>
              <a:rPr lang="en-IN" sz="2800" b="0" strike="noStrike" spc="-1">
                <a:solidFill>
                  <a:srgbClr val="000000"/>
                </a:solidFill>
                <a:latin typeface="Calibri"/>
              </a:rPr>
              <a:t>Corporations often hire computer forensics specialists to find evidence relating to sexual harassment, embezzlement, theft or misappropriation of trade secrets, and other internal/confidential information.</a:t>
            </a:r>
            <a:endParaRPr lang="en-US" sz="2800" b="0" strike="noStrike" spc="-1">
              <a:solidFill>
                <a:srgbClr val="000000"/>
              </a:solidFill>
              <a:latin typeface="Calibri"/>
            </a:endParaRPr>
          </a:p>
          <a:p>
            <a:pPr marL="343080" indent="-342720">
              <a:lnSpc>
                <a:spcPct val="100000"/>
              </a:lnSpc>
              <a:spcBef>
                <a:spcPts val="561"/>
              </a:spcBef>
              <a:buClr>
                <a:srgbClr val="000000"/>
              </a:buClr>
              <a:buFont typeface="Arial"/>
              <a:buChar char="•"/>
            </a:pPr>
            <a:r>
              <a:rPr lang="en-IN" sz="2800" b="0" strike="noStrike" spc="-1">
                <a:solidFill>
                  <a:srgbClr val="000000"/>
                </a:solidFill>
                <a:latin typeface="Calibri"/>
              </a:rPr>
              <a:t>Law enforcement officials frequently require assistance in pre-search warrant preparations and post-seizure handling of the computer equipment. </a:t>
            </a:r>
            <a:endParaRPr lang="en-US" sz="2800" b="0" strike="noStrike" spc="-1">
              <a:solidFill>
                <a:srgbClr val="000000"/>
              </a:solidFill>
              <a:latin typeface="Calibri"/>
            </a:endParaRPr>
          </a:p>
          <a:p>
            <a:pPr marL="343080" indent="-342720">
              <a:lnSpc>
                <a:spcPct val="100000"/>
              </a:lnSpc>
              <a:spcBef>
                <a:spcPts val="561"/>
              </a:spcBef>
              <a:buClr>
                <a:srgbClr val="000000"/>
              </a:buClr>
              <a:buFont typeface="Arial"/>
              <a:buChar char="•"/>
            </a:pPr>
            <a:r>
              <a:rPr lang="en-IN" sz="2800" b="0" strike="noStrike" spc="-1">
                <a:solidFill>
                  <a:srgbClr val="000000"/>
                </a:solidFill>
                <a:latin typeface="Calibri"/>
              </a:rPr>
              <a:t>Individuals sometimes hire computer forensics specialists in support of possible claims of wrongful termination, sexual harassment, or age discrimination</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TextShape 1"/>
          <p:cNvSpPr txBox="1"/>
          <p:nvPr/>
        </p:nvSpPr>
        <p:spPr>
          <a:xfrm>
            <a:off x="4680" y="142920"/>
            <a:ext cx="7924320" cy="1142640"/>
          </a:xfrm>
          <a:prstGeom prst="rect">
            <a:avLst/>
          </a:prstGeom>
          <a:noFill/>
          <a:ln w="0">
            <a:noFill/>
          </a:ln>
        </p:spPr>
        <p:txBody>
          <a:bodyPr anchor="ctr">
            <a:noAutofit/>
          </a:bodyPr>
          <a:lstStyle/>
          <a:p>
            <a:pPr>
              <a:lnSpc>
                <a:spcPct val="100000"/>
              </a:lnSpc>
            </a:pPr>
            <a:r>
              <a:rPr lang="en-US" sz="4400" b="0" strike="noStrike" spc="-1">
                <a:solidFill>
                  <a:srgbClr val="FCD5B5"/>
                </a:solidFill>
                <a:latin typeface="Calibri"/>
              </a:rPr>
              <a:t>Computer Forensics</a:t>
            </a:r>
            <a:endParaRPr lang="en-US" sz="4400" b="0" strike="noStrike" spc="-1">
              <a:solidFill>
                <a:srgbClr val="000000"/>
              </a:solidFill>
              <a:latin typeface="Calibri"/>
            </a:endParaRPr>
          </a:p>
        </p:txBody>
      </p:sp>
      <p:pic>
        <p:nvPicPr>
          <p:cNvPr id="339" name="Object 2"/>
          <p:cNvPicPr/>
          <p:nvPr/>
        </p:nvPicPr>
        <p:blipFill>
          <a:blip r:embed="rId3" cstate="print"/>
          <a:stretch/>
        </p:blipFill>
        <p:spPr>
          <a:xfrm>
            <a:off x="82440" y="2143080"/>
            <a:ext cx="8989560" cy="3485880"/>
          </a:xfrm>
          <a:prstGeom prst="rect">
            <a:avLst/>
          </a:prstGeom>
          <a:ln w="0">
            <a:noFill/>
          </a:ln>
        </p:spPr>
      </p:pic>
      <p:sp>
        <p:nvSpPr>
          <p:cNvPr id="341" name="TextShape 3"/>
          <p:cNvSpPr txBox="1"/>
          <p:nvPr/>
        </p:nvSpPr>
        <p:spPr>
          <a:xfrm>
            <a:off x="84240" y="6242040"/>
            <a:ext cx="587160" cy="488520"/>
          </a:xfrm>
          <a:prstGeom prst="rect">
            <a:avLst/>
          </a:prstGeom>
          <a:noFill/>
          <a:ln w="0">
            <a:noFill/>
          </a:ln>
        </p:spPr>
        <p:txBody>
          <a:bodyPr anchor="ctr">
            <a:noAutofit/>
          </a:bodyPr>
          <a:lstStyle/>
          <a:p>
            <a:pPr algn="r">
              <a:lnSpc>
                <a:spcPct val="100000"/>
              </a:lnSpc>
            </a:pPr>
            <a:fld id="{6B8C4C48-06E5-413F-91C7-02F8CB186223}" type="slidenum">
              <a:rPr lang="en-US" sz="1200" b="0" strike="noStrike" spc="-1">
                <a:solidFill>
                  <a:srgbClr val="8B8B8B"/>
                </a:solidFill>
                <a:latin typeface="Calibri"/>
              </a:rPr>
              <a:pPr algn="r">
                <a:lnSpc>
                  <a:spcPct val="100000"/>
                </a:lnSpc>
              </a:pPr>
              <a:t>37</a:t>
            </a:fld>
            <a:endParaRPr lang="en-AU" sz="1200" b="0" strike="noStrike" spc="-1">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TextShape 1"/>
          <p:cNvSpPr txBox="1"/>
          <p:nvPr/>
        </p:nvSpPr>
        <p:spPr>
          <a:xfrm>
            <a:off x="448920" y="171360"/>
            <a:ext cx="8245800" cy="1189080"/>
          </a:xfrm>
          <a:prstGeom prst="rect">
            <a:avLst/>
          </a:prstGeom>
          <a:noFill/>
          <a:ln w="0">
            <a:noFill/>
          </a:ln>
        </p:spPr>
        <p:txBody>
          <a:bodyPr anchor="ctr">
            <a:noAutofit/>
          </a:bodyPr>
          <a:lstStyle/>
          <a:p>
            <a:pPr>
              <a:lnSpc>
                <a:spcPct val="100000"/>
              </a:lnSpc>
            </a:pPr>
            <a:r>
              <a:rPr lang="en-US" sz="3600" b="0" strike="noStrike" spc="-1">
                <a:solidFill>
                  <a:srgbClr val="FFDC47"/>
                </a:solidFill>
                <a:latin typeface="Calibri"/>
              </a:rPr>
              <a:t>Communities</a:t>
            </a:r>
            <a:endParaRPr lang="en-US" sz="3600" b="0" strike="noStrike" spc="-1">
              <a:solidFill>
                <a:srgbClr val="000000"/>
              </a:solidFill>
              <a:latin typeface="Calibri"/>
            </a:endParaRPr>
          </a:p>
        </p:txBody>
      </p:sp>
      <p:sp>
        <p:nvSpPr>
          <p:cNvPr id="343" name="TextShape 2"/>
          <p:cNvSpPr txBox="1"/>
          <p:nvPr/>
        </p:nvSpPr>
        <p:spPr>
          <a:xfrm>
            <a:off x="448920" y="1596600"/>
            <a:ext cx="8245800" cy="4682520"/>
          </a:xfrm>
          <a:prstGeom prst="rect">
            <a:avLst/>
          </a:prstGeom>
          <a:noFill/>
          <a:ln w="0">
            <a:noFill/>
          </a:ln>
        </p:spPr>
        <p:txBody>
          <a:bodyPr>
            <a:noAutofit/>
          </a:bodyPr>
          <a:lstStyle/>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There at least 3 distinct communities within Digital Forensics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Law Enforcement</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Military</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Business &amp; Industry </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Possibly a 4</a:t>
            </a:r>
            <a:r>
              <a:rPr lang="en-US" sz="2400" b="0" strike="noStrike" spc="-1" baseline="30000">
                <a:solidFill>
                  <a:srgbClr val="000000"/>
                </a:solidFill>
                <a:latin typeface="Calibri"/>
              </a:rPr>
              <a:t>th</a:t>
            </a:r>
            <a:r>
              <a:rPr lang="en-US" sz="2400" b="0" strike="noStrike" spc="-1">
                <a:solidFill>
                  <a:srgbClr val="000000"/>
                </a:solidFill>
                <a:latin typeface="Calibri"/>
              </a:rPr>
              <a:t> – Academia</a:t>
            </a:r>
          </a:p>
          <a:p>
            <a:pPr marL="1143000" indent="-228240">
              <a:lnSpc>
                <a:spcPct val="100000"/>
              </a:lnSpc>
              <a:spcBef>
                <a:spcPts val="479"/>
              </a:spcBef>
              <a:tabLst>
                <a:tab pos="0" algn="l"/>
              </a:tabLst>
            </a:pPr>
            <a:endParaRPr lang="en-US" sz="2400" b="0" strike="noStrike" spc="-1">
              <a:solidFill>
                <a:srgbClr val="000000"/>
              </a:solidFill>
              <a:latin typeface="Calibri"/>
            </a:endParaRPr>
          </a:p>
        </p:txBody>
      </p:sp>
      <p:sp>
        <p:nvSpPr>
          <p:cNvPr id="344" name="TextShape 3"/>
          <p:cNvSpPr txBox="1"/>
          <p:nvPr/>
        </p:nvSpPr>
        <p:spPr>
          <a:xfrm>
            <a:off x="6553080" y="6356520"/>
            <a:ext cx="2133360" cy="364680"/>
          </a:xfrm>
          <a:prstGeom prst="rect">
            <a:avLst/>
          </a:prstGeom>
          <a:noFill/>
          <a:ln w="0">
            <a:noFill/>
          </a:ln>
        </p:spPr>
        <p:txBody>
          <a:bodyPr anchor="ctr">
            <a:noAutofit/>
          </a:bodyPr>
          <a:lstStyle/>
          <a:p>
            <a:pPr algn="r">
              <a:lnSpc>
                <a:spcPct val="100000"/>
              </a:lnSpc>
            </a:pPr>
            <a:fld id="{467D6E74-E5E1-42D6-8FFD-856FAFFFE14D}" type="slidenum">
              <a:rPr lang="en-US" sz="1200" b="0" strike="noStrike" spc="-1">
                <a:solidFill>
                  <a:srgbClr val="8B8B8B"/>
                </a:solidFill>
                <a:latin typeface="Calibri"/>
              </a:rPr>
              <a:pPr algn="r">
                <a:lnSpc>
                  <a:spcPct val="100000"/>
                </a:lnSpc>
              </a:pPr>
              <a:t>38</a:t>
            </a:fld>
            <a:endParaRPr lang="en-AU" sz="1200" b="0" strike="noStrike" spc="-1">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TextShape 1"/>
          <p:cNvSpPr txBox="1"/>
          <p:nvPr/>
        </p:nvSpPr>
        <p:spPr>
          <a:xfrm>
            <a:off x="448920" y="171360"/>
            <a:ext cx="8245800" cy="1189080"/>
          </a:xfrm>
          <a:prstGeom prst="rect">
            <a:avLst/>
          </a:prstGeom>
          <a:noFill/>
          <a:ln w="0">
            <a:noFill/>
          </a:ln>
        </p:spPr>
        <p:txBody>
          <a:bodyPr anchor="ctr">
            <a:noAutofit/>
          </a:bodyPr>
          <a:lstStyle/>
          <a:p>
            <a:pPr>
              <a:lnSpc>
                <a:spcPct val="100000"/>
              </a:lnSpc>
            </a:pPr>
            <a:r>
              <a:rPr lang="en-US" sz="3600" b="0" strike="noStrike" spc="-1">
                <a:solidFill>
                  <a:srgbClr val="FFDC47"/>
                </a:solidFill>
                <a:latin typeface="Calibri"/>
              </a:rPr>
              <a:t>Digital Forensic Science</a:t>
            </a:r>
            <a:endParaRPr lang="en-US" sz="3600" b="0" strike="noStrike" spc="-1">
              <a:solidFill>
                <a:srgbClr val="000000"/>
              </a:solidFill>
              <a:latin typeface="Calibri"/>
            </a:endParaRPr>
          </a:p>
        </p:txBody>
      </p:sp>
      <p:pic>
        <p:nvPicPr>
          <p:cNvPr id="346" name="Picture 3"/>
          <p:cNvPicPr/>
          <p:nvPr/>
        </p:nvPicPr>
        <p:blipFill>
          <a:blip r:embed="rId3" cstate="print"/>
          <a:stretch/>
        </p:blipFill>
        <p:spPr>
          <a:xfrm>
            <a:off x="990720" y="1905120"/>
            <a:ext cx="6933960" cy="4419360"/>
          </a:xfrm>
          <a:prstGeom prst="rect">
            <a:avLst/>
          </a:prstGeom>
          <a:ln w="0">
            <a:noFill/>
          </a:ln>
        </p:spPr>
      </p:pic>
      <p:sp>
        <p:nvSpPr>
          <p:cNvPr id="347" name="TextShape 2"/>
          <p:cNvSpPr txBox="1"/>
          <p:nvPr/>
        </p:nvSpPr>
        <p:spPr>
          <a:xfrm>
            <a:off x="6553080" y="6356520"/>
            <a:ext cx="2133360" cy="364680"/>
          </a:xfrm>
          <a:prstGeom prst="rect">
            <a:avLst/>
          </a:prstGeom>
          <a:noFill/>
          <a:ln w="0">
            <a:noFill/>
          </a:ln>
        </p:spPr>
        <p:txBody>
          <a:bodyPr anchor="ctr">
            <a:noAutofit/>
          </a:bodyPr>
          <a:lstStyle/>
          <a:p>
            <a:pPr algn="r">
              <a:lnSpc>
                <a:spcPct val="100000"/>
              </a:lnSpc>
            </a:pPr>
            <a:fld id="{96759FA0-3EA0-4F89-8E7C-8ADF69784656}" type="slidenum">
              <a:rPr lang="en-US" sz="1200" b="0" strike="noStrike" spc="-1">
                <a:solidFill>
                  <a:srgbClr val="8B8B8B"/>
                </a:solidFill>
                <a:latin typeface="Calibri"/>
              </a:rPr>
              <a:pPr algn="r">
                <a:lnSpc>
                  <a:spcPct val="100000"/>
                </a:lnSpc>
              </a:pPr>
              <a:t>39</a:t>
            </a:fld>
            <a:endParaRPr lang="en-AU" sz="1200" b="0" strike="noStrike" spc="-1">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 name="D210DFE5-4FBE-42EF-928C-8D3B7EC0F5F8" descr="90590BC9-CB11-4713-937B-F681A8A50CF8"/>
          <p:cNvPicPr/>
          <p:nvPr/>
        </p:nvPicPr>
        <p:blipFill>
          <a:blip r:embed="rId2" cstate="print"/>
          <a:stretch/>
        </p:blipFill>
        <p:spPr>
          <a:xfrm>
            <a:off x="19080" y="25920"/>
            <a:ext cx="9124560" cy="6846120"/>
          </a:xfrm>
          <a:prstGeom prst="rect">
            <a:avLst/>
          </a:prstGeom>
          <a:ln w="0">
            <a:noFill/>
          </a:ln>
        </p:spPr>
      </p:pic>
      <p:sp>
        <p:nvSpPr>
          <p:cNvPr id="235" name="CustomShape 1"/>
          <p:cNvSpPr/>
          <p:nvPr/>
        </p:nvSpPr>
        <p:spPr>
          <a:xfrm>
            <a:off x="404280" y="2835720"/>
            <a:ext cx="8597160" cy="577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1" strike="noStrike" spc="-1">
                <a:solidFill>
                  <a:srgbClr val="002060"/>
                </a:solidFill>
                <a:latin typeface="Times New Roman"/>
              </a:rPr>
              <a:t>Limitations – Difference in Perspective</a:t>
            </a:r>
            <a:endParaRPr lang="en-AU" sz="32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TextShape 1"/>
          <p:cNvSpPr txBox="1"/>
          <p:nvPr/>
        </p:nvSpPr>
        <p:spPr>
          <a:xfrm>
            <a:off x="448920" y="171360"/>
            <a:ext cx="8245800" cy="1189080"/>
          </a:xfrm>
          <a:prstGeom prst="rect">
            <a:avLst/>
          </a:prstGeom>
          <a:noFill/>
          <a:ln w="0">
            <a:noFill/>
          </a:ln>
        </p:spPr>
        <p:txBody>
          <a:bodyPr anchor="ctr">
            <a:noAutofit/>
          </a:bodyPr>
          <a:lstStyle/>
          <a:p>
            <a:pPr>
              <a:lnSpc>
                <a:spcPct val="100000"/>
              </a:lnSpc>
            </a:pPr>
            <a:r>
              <a:rPr lang="en-US" sz="3600" b="0" strike="noStrike" spc="-1">
                <a:solidFill>
                  <a:srgbClr val="FFDC47"/>
                </a:solidFill>
                <a:latin typeface="Calibri"/>
              </a:rPr>
              <a:t>Community Objectives</a:t>
            </a:r>
            <a:endParaRPr lang="en-US" sz="3600" b="0" strike="noStrike" spc="-1">
              <a:solidFill>
                <a:srgbClr val="000000"/>
              </a:solidFill>
              <a:latin typeface="Calibri"/>
            </a:endParaRPr>
          </a:p>
        </p:txBody>
      </p:sp>
      <p:pic>
        <p:nvPicPr>
          <p:cNvPr id="349" name="Picture 3"/>
          <p:cNvPicPr/>
          <p:nvPr/>
        </p:nvPicPr>
        <p:blipFill>
          <a:blip r:embed="rId3" cstate="print"/>
          <a:stretch/>
        </p:blipFill>
        <p:spPr>
          <a:xfrm>
            <a:off x="928800" y="1697040"/>
            <a:ext cx="6981480" cy="4231800"/>
          </a:xfrm>
          <a:prstGeom prst="rect">
            <a:avLst/>
          </a:prstGeom>
          <a:ln w="0">
            <a:noFill/>
          </a:ln>
        </p:spPr>
      </p:pic>
      <p:sp>
        <p:nvSpPr>
          <p:cNvPr id="350" name="TextShape 2"/>
          <p:cNvSpPr txBox="1"/>
          <p:nvPr/>
        </p:nvSpPr>
        <p:spPr>
          <a:xfrm>
            <a:off x="6553080" y="6356520"/>
            <a:ext cx="2133360" cy="364680"/>
          </a:xfrm>
          <a:prstGeom prst="rect">
            <a:avLst/>
          </a:prstGeom>
          <a:noFill/>
          <a:ln w="0">
            <a:noFill/>
          </a:ln>
        </p:spPr>
        <p:txBody>
          <a:bodyPr anchor="ctr">
            <a:noAutofit/>
          </a:bodyPr>
          <a:lstStyle/>
          <a:p>
            <a:pPr algn="r">
              <a:lnSpc>
                <a:spcPct val="100000"/>
              </a:lnSpc>
            </a:pPr>
            <a:fld id="{F3C160B0-FA49-471E-88AE-4CBF5B7A06EB}" type="slidenum">
              <a:rPr lang="en-US" sz="1200" b="0" strike="noStrike" spc="-1">
                <a:solidFill>
                  <a:srgbClr val="8B8B8B"/>
                </a:solidFill>
                <a:latin typeface="Calibri"/>
              </a:rPr>
              <a:pPr algn="r">
                <a:lnSpc>
                  <a:spcPct val="100000"/>
                </a:lnSpc>
              </a:pPr>
              <a:t>40</a:t>
            </a:fld>
            <a:endParaRPr lang="en-AU" sz="1200" b="0" strike="noStrike" spc="-1">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TextShape 1"/>
          <p:cNvSpPr txBox="1"/>
          <p:nvPr/>
        </p:nvSpPr>
        <p:spPr>
          <a:xfrm>
            <a:off x="448920" y="171360"/>
            <a:ext cx="8245800" cy="1189080"/>
          </a:xfrm>
          <a:prstGeom prst="rect">
            <a:avLst/>
          </a:prstGeom>
          <a:noFill/>
          <a:ln w="0">
            <a:noFill/>
          </a:ln>
        </p:spPr>
        <p:txBody>
          <a:bodyPr anchor="ctr">
            <a:noAutofit/>
          </a:bodyPr>
          <a:lstStyle/>
          <a:p>
            <a:pPr>
              <a:lnSpc>
                <a:spcPct val="100000"/>
              </a:lnSpc>
            </a:pPr>
            <a:r>
              <a:rPr lang="en-US" sz="3600" b="0" strike="noStrike" spc="-1">
                <a:solidFill>
                  <a:srgbClr val="FFDC47"/>
                </a:solidFill>
                <a:latin typeface="Calibri"/>
              </a:rPr>
              <a:t>The Process</a:t>
            </a:r>
            <a:endParaRPr lang="en-US" sz="3600" b="0" strike="noStrike" spc="-1">
              <a:solidFill>
                <a:srgbClr val="000000"/>
              </a:solidFill>
              <a:latin typeface="Calibri"/>
            </a:endParaRPr>
          </a:p>
        </p:txBody>
      </p:sp>
      <p:sp>
        <p:nvSpPr>
          <p:cNvPr id="352" name="TextShape 2"/>
          <p:cNvSpPr txBox="1"/>
          <p:nvPr/>
        </p:nvSpPr>
        <p:spPr>
          <a:xfrm>
            <a:off x="448920" y="1596600"/>
            <a:ext cx="8245800" cy="4682520"/>
          </a:xfrm>
          <a:prstGeom prst="rect">
            <a:avLst/>
          </a:prstGeom>
          <a:noFill/>
          <a:ln w="0">
            <a:noFill/>
          </a:ln>
        </p:spPr>
        <p:txBody>
          <a:bodyPr>
            <a:noAutofit/>
          </a:bodyPr>
          <a:lstStyle/>
          <a:p>
            <a:pPr marL="343080" indent="-342720">
              <a:lnSpc>
                <a:spcPct val="90000"/>
              </a:lnSpc>
              <a:spcBef>
                <a:spcPts val="400"/>
              </a:spcBef>
              <a:buClr>
                <a:srgbClr val="000000"/>
              </a:buClr>
              <a:buFont typeface="Arial"/>
              <a:buChar char="•"/>
            </a:pPr>
            <a:r>
              <a:rPr lang="en-US" sz="2000" b="0" strike="noStrike" spc="-1">
                <a:solidFill>
                  <a:srgbClr val="000000"/>
                </a:solidFill>
                <a:latin typeface="Calibri"/>
              </a:rPr>
              <a:t>The primary activities of DFS are investigative in nature.</a:t>
            </a:r>
          </a:p>
          <a:p>
            <a:pPr marL="343080" indent="-342720">
              <a:lnSpc>
                <a:spcPct val="90000"/>
              </a:lnSpc>
              <a:spcBef>
                <a:spcPts val="400"/>
              </a:spcBef>
              <a:buClr>
                <a:srgbClr val="000000"/>
              </a:buClr>
              <a:buFont typeface="Arial"/>
              <a:buChar char="•"/>
            </a:pPr>
            <a:r>
              <a:rPr lang="en-US" sz="2000" b="0" strike="noStrike" spc="-1">
                <a:solidFill>
                  <a:srgbClr val="000000"/>
                </a:solidFill>
                <a:latin typeface="Calibri"/>
              </a:rPr>
              <a:t>The investigative process encompasses</a:t>
            </a:r>
          </a:p>
          <a:p>
            <a:pPr marL="743040" lvl="1" indent="-285480">
              <a:lnSpc>
                <a:spcPct val="90000"/>
              </a:lnSpc>
              <a:spcBef>
                <a:spcPts val="360"/>
              </a:spcBef>
              <a:buClr>
                <a:srgbClr val="000000"/>
              </a:buClr>
              <a:buFont typeface="Arial"/>
              <a:buChar char="–"/>
            </a:pPr>
            <a:r>
              <a:rPr lang="en-US" sz="1800" b="0" strike="noStrike" spc="-1">
                <a:solidFill>
                  <a:srgbClr val="000000"/>
                </a:solidFill>
                <a:latin typeface="Calibri"/>
              </a:rPr>
              <a:t>Identification</a:t>
            </a:r>
          </a:p>
          <a:p>
            <a:pPr marL="743040" lvl="1" indent="-285480">
              <a:lnSpc>
                <a:spcPct val="90000"/>
              </a:lnSpc>
              <a:spcBef>
                <a:spcPts val="360"/>
              </a:spcBef>
              <a:buClr>
                <a:srgbClr val="000000"/>
              </a:buClr>
              <a:buFont typeface="Arial"/>
              <a:buChar char="–"/>
            </a:pPr>
            <a:r>
              <a:rPr lang="en-US" sz="1800" b="0" strike="noStrike" spc="-1">
                <a:solidFill>
                  <a:srgbClr val="000000"/>
                </a:solidFill>
                <a:latin typeface="Calibri"/>
              </a:rPr>
              <a:t>Preservation</a:t>
            </a:r>
          </a:p>
          <a:p>
            <a:pPr marL="743040" lvl="1" indent="-285480">
              <a:lnSpc>
                <a:spcPct val="90000"/>
              </a:lnSpc>
              <a:spcBef>
                <a:spcPts val="360"/>
              </a:spcBef>
              <a:buClr>
                <a:srgbClr val="000000"/>
              </a:buClr>
              <a:buFont typeface="Arial"/>
              <a:buChar char="–"/>
            </a:pPr>
            <a:r>
              <a:rPr lang="en-US" sz="1800" b="0" strike="noStrike" spc="-1">
                <a:solidFill>
                  <a:srgbClr val="000000"/>
                </a:solidFill>
                <a:latin typeface="Calibri"/>
              </a:rPr>
              <a:t>Collection</a:t>
            </a:r>
          </a:p>
          <a:p>
            <a:pPr marL="743040" lvl="1" indent="-285480">
              <a:lnSpc>
                <a:spcPct val="90000"/>
              </a:lnSpc>
              <a:spcBef>
                <a:spcPts val="360"/>
              </a:spcBef>
              <a:buClr>
                <a:srgbClr val="000000"/>
              </a:buClr>
              <a:buFont typeface="Arial"/>
              <a:buChar char="–"/>
            </a:pPr>
            <a:r>
              <a:rPr lang="en-US" sz="1800" b="0" strike="noStrike" spc="-1">
                <a:solidFill>
                  <a:srgbClr val="000000"/>
                </a:solidFill>
                <a:latin typeface="Calibri"/>
              </a:rPr>
              <a:t>Examination</a:t>
            </a:r>
          </a:p>
          <a:p>
            <a:pPr marL="743040" lvl="1" indent="-285480">
              <a:lnSpc>
                <a:spcPct val="90000"/>
              </a:lnSpc>
              <a:spcBef>
                <a:spcPts val="360"/>
              </a:spcBef>
              <a:buClr>
                <a:srgbClr val="000000"/>
              </a:buClr>
              <a:buFont typeface="Arial"/>
              <a:buChar char="–"/>
            </a:pPr>
            <a:r>
              <a:rPr lang="en-US" sz="1800" b="0" strike="noStrike" spc="-1">
                <a:solidFill>
                  <a:srgbClr val="000000"/>
                </a:solidFill>
                <a:latin typeface="Calibri"/>
              </a:rPr>
              <a:t>Analysis </a:t>
            </a:r>
          </a:p>
          <a:p>
            <a:pPr marL="743040" lvl="1" indent="-285480">
              <a:lnSpc>
                <a:spcPct val="90000"/>
              </a:lnSpc>
              <a:spcBef>
                <a:spcPts val="360"/>
              </a:spcBef>
              <a:buClr>
                <a:srgbClr val="000000"/>
              </a:buClr>
              <a:buFont typeface="Arial"/>
              <a:buChar char="–"/>
            </a:pPr>
            <a:r>
              <a:rPr lang="en-US" sz="1800" b="0" strike="noStrike" spc="-1">
                <a:solidFill>
                  <a:srgbClr val="000000"/>
                </a:solidFill>
                <a:latin typeface="Calibri"/>
              </a:rPr>
              <a:t>Presentation</a:t>
            </a:r>
          </a:p>
          <a:p>
            <a:pPr marL="743040" lvl="1" indent="-285480">
              <a:lnSpc>
                <a:spcPct val="90000"/>
              </a:lnSpc>
              <a:spcBef>
                <a:spcPts val="360"/>
              </a:spcBef>
              <a:buClr>
                <a:srgbClr val="000000"/>
              </a:buClr>
              <a:buFont typeface="Arial"/>
              <a:buChar char="–"/>
            </a:pPr>
            <a:r>
              <a:rPr lang="en-US" sz="1800" b="0" strike="noStrike" spc="-1">
                <a:solidFill>
                  <a:srgbClr val="000000"/>
                </a:solidFill>
                <a:latin typeface="Calibri"/>
              </a:rPr>
              <a:t>Decision</a:t>
            </a:r>
          </a:p>
          <a:p>
            <a:pPr marL="343080" indent="-342720">
              <a:lnSpc>
                <a:spcPct val="90000"/>
              </a:lnSpc>
              <a:spcBef>
                <a:spcPts val="400"/>
              </a:spcBef>
              <a:tabLst>
                <a:tab pos="0" algn="l"/>
              </a:tabLst>
            </a:pPr>
            <a:endParaRPr lang="en-US" sz="1800" b="0" strike="noStrike" spc="-1">
              <a:solidFill>
                <a:srgbClr val="000000"/>
              </a:solidFill>
              <a:latin typeface="Calibri"/>
            </a:endParaRPr>
          </a:p>
        </p:txBody>
      </p:sp>
      <p:sp>
        <p:nvSpPr>
          <p:cNvPr id="353" name="TextShape 3"/>
          <p:cNvSpPr txBox="1"/>
          <p:nvPr/>
        </p:nvSpPr>
        <p:spPr>
          <a:xfrm>
            <a:off x="6553080" y="6356520"/>
            <a:ext cx="2133360" cy="364680"/>
          </a:xfrm>
          <a:prstGeom prst="rect">
            <a:avLst/>
          </a:prstGeom>
          <a:noFill/>
          <a:ln w="0">
            <a:noFill/>
          </a:ln>
        </p:spPr>
        <p:txBody>
          <a:bodyPr anchor="ctr">
            <a:noAutofit/>
          </a:bodyPr>
          <a:lstStyle/>
          <a:p>
            <a:pPr algn="r">
              <a:lnSpc>
                <a:spcPct val="100000"/>
              </a:lnSpc>
            </a:pPr>
            <a:fld id="{32F88898-EECD-4D00-B9A9-94C4879D5AE7}" type="slidenum">
              <a:rPr lang="en-US" sz="1200" b="0" strike="noStrike" spc="-1">
                <a:solidFill>
                  <a:srgbClr val="8B8B8B"/>
                </a:solidFill>
                <a:latin typeface="Calibri"/>
              </a:rPr>
              <a:pPr algn="r">
                <a:lnSpc>
                  <a:spcPct val="100000"/>
                </a:lnSpc>
              </a:pPr>
              <a:t>41</a:t>
            </a:fld>
            <a:endParaRPr lang="en-AU" sz="1200" b="0" strike="noStrike" spc="-1">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TextShape 1"/>
          <p:cNvSpPr txBox="1"/>
          <p:nvPr/>
        </p:nvSpPr>
        <p:spPr>
          <a:xfrm>
            <a:off x="448920" y="171360"/>
            <a:ext cx="8245800" cy="1189080"/>
          </a:xfrm>
          <a:prstGeom prst="rect">
            <a:avLst/>
          </a:prstGeom>
          <a:noFill/>
          <a:ln w="0">
            <a:noFill/>
          </a:ln>
        </p:spPr>
        <p:txBody>
          <a:bodyPr anchor="ctr">
            <a:noAutofit/>
          </a:bodyPr>
          <a:lstStyle/>
          <a:p>
            <a:pPr>
              <a:lnSpc>
                <a:spcPct val="100000"/>
              </a:lnSpc>
            </a:pPr>
            <a:r>
              <a:rPr lang="en-US" sz="3600" b="0" strike="noStrike" spc="-1">
                <a:solidFill>
                  <a:srgbClr val="FFDC47"/>
                </a:solidFill>
                <a:latin typeface="Calibri"/>
              </a:rPr>
              <a:t>Investigative Process</a:t>
            </a:r>
            <a:endParaRPr lang="en-US" sz="3600" b="0" strike="noStrike" spc="-1">
              <a:solidFill>
                <a:srgbClr val="000000"/>
              </a:solidFill>
              <a:latin typeface="Calibri"/>
            </a:endParaRPr>
          </a:p>
        </p:txBody>
      </p:sp>
      <p:pic>
        <p:nvPicPr>
          <p:cNvPr id="355" name="Picture 3"/>
          <p:cNvPicPr/>
          <p:nvPr/>
        </p:nvPicPr>
        <p:blipFill>
          <a:blip r:embed="rId3" cstate="print"/>
          <a:stretch/>
        </p:blipFill>
        <p:spPr>
          <a:xfrm>
            <a:off x="0" y="1360440"/>
            <a:ext cx="9144000" cy="5265720"/>
          </a:xfrm>
          <a:prstGeom prst="rect">
            <a:avLst/>
          </a:prstGeom>
          <a:ln w="0">
            <a:noFill/>
          </a:ln>
        </p:spPr>
      </p:pic>
      <p:sp>
        <p:nvSpPr>
          <p:cNvPr id="356" name="TextShape 2"/>
          <p:cNvSpPr txBox="1"/>
          <p:nvPr/>
        </p:nvSpPr>
        <p:spPr>
          <a:xfrm>
            <a:off x="6553080" y="6356520"/>
            <a:ext cx="2133360" cy="364680"/>
          </a:xfrm>
          <a:prstGeom prst="rect">
            <a:avLst/>
          </a:prstGeom>
          <a:noFill/>
          <a:ln w="0">
            <a:noFill/>
          </a:ln>
        </p:spPr>
        <p:txBody>
          <a:bodyPr anchor="ctr">
            <a:noAutofit/>
          </a:bodyPr>
          <a:lstStyle/>
          <a:p>
            <a:pPr algn="r">
              <a:lnSpc>
                <a:spcPct val="100000"/>
              </a:lnSpc>
            </a:pPr>
            <a:fld id="{A290221F-1950-4247-AEBC-3ABD73AD6DCF}" type="slidenum">
              <a:rPr lang="en-US" sz="1200" b="0" strike="noStrike" spc="-1">
                <a:solidFill>
                  <a:srgbClr val="8B8B8B"/>
                </a:solidFill>
                <a:latin typeface="Calibri"/>
              </a:rPr>
              <a:pPr algn="r">
                <a:lnSpc>
                  <a:spcPct val="100000"/>
                </a:lnSpc>
              </a:pPr>
              <a:t>42</a:t>
            </a:fld>
            <a:endParaRPr lang="en-AU" sz="1200" b="0" strike="noStrike" spc="-1">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Shape 1"/>
          <p:cNvSpPr txBox="1"/>
          <p:nvPr/>
        </p:nvSpPr>
        <p:spPr>
          <a:xfrm>
            <a:off x="0" y="0"/>
            <a:ext cx="8245800" cy="1189080"/>
          </a:xfrm>
          <a:prstGeom prst="rect">
            <a:avLst/>
          </a:prstGeom>
          <a:noFill/>
          <a:ln w="0">
            <a:noFill/>
          </a:ln>
        </p:spPr>
        <p:txBody>
          <a:bodyPr anchor="ctr">
            <a:noAutofit/>
          </a:bodyPr>
          <a:lstStyle/>
          <a:p>
            <a:pPr>
              <a:lnSpc>
                <a:spcPct val="100000"/>
              </a:lnSpc>
            </a:pPr>
            <a:r>
              <a:rPr lang="en-IN" sz="2800" b="1" strike="noStrike" spc="-191">
                <a:solidFill>
                  <a:srgbClr val="FFDC47"/>
                </a:solidFill>
                <a:latin typeface="Arial"/>
              </a:rPr>
              <a:t>U</a:t>
            </a:r>
            <a:r>
              <a:rPr lang="en-IN" sz="2400" b="1" strike="noStrike" spc="-191">
                <a:solidFill>
                  <a:srgbClr val="FFDC47"/>
                </a:solidFill>
                <a:latin typeface="Arial"/>
              </a:rPr>
              <a:t>SE </a:t>
            </a:r>
            <a:r>
              <a:rPr lang="en-IN" sz="2400" b="1" strike="noStrike" spc="-160">
                <a:solidFill>
                  <a:srgbClr val="FFDC47"/>
                </a:solidFill>
                <a:latin typeface="Arial"/>
              </a:rPr>
              <a:t>OF </a:t>
            </a:r>
            <a:r>
              <a:rPr lang="en-IN" sz="2800" b="1" strike="noStrike" spc="-140">
                <a:solidFill>
                  <a:srgbClr val="FFDC47"/>
                </a:solidFill>
                <a:latin typeface="Arial"/>
              </a:rPr>
              <a:t>C</a:t>
            </a:r>
            <a:r>
              <a:rPr lang="en-IN" sz="2400" b="1" strike="noStrike" spc="-140">
                <a:solidFill>
                  <a:srgbClr val="FFDC47"/>
                </a:solidFill>
                <a:latin typeface="Arial"/>
              </a:rPr>
              <a:t>OMPUTER </a:t>
            </a:r>
            <a:r>
              <a:rPr lang="en-IN" sz="2800" b="1" strike="noStrike" spc="-171">
                <a:solidFill>
                  <a:srgbClr val="FFDC47"/>
                </a:solidFill>
                <a:latin typeface="Arial"/>
              </a:rPr>
              <a:t>F</a:t>
            </a:r>
            <a:r>
              <a:rPr lang="en-IN" sz="2400" b="1" strike="noStrike" spc="-171">
                <a:solidFill>
                  <a:srgbClr val="FFDC47"/>
                </a:solidFill>
                <a:latin typeface="Arial"/>
              </a:rPr>
              <a:t>ORENSICS </a:t>
            </a:r>
            <a:r>
              <a:t/>
            </a:r>
            <a:br/>
            <a:r>
              <a:rPr lang="en-IN" sz="2400" b="1" strike="noStrike" spc="-35">
                <a:solidFill>
                  <a:srgbClr val="FFDC47"/>
                </a:solidFill>
                <a:latin typeface="Arial"/>
              </a:rPr>
              <a:t>IN </a:t>
            </a:r>
            <a:r>
              <a:rPr lang="en-IN" sz="2800" b="1" strike="noStrike" spc="-157">
                <a:solidFill>
                  <a:srgbClr val="FFDC47"/>
                </a:solidFill>
                <a:latin typeface="Arial"/>
              </a:rPr>
              <a:t>L</a:t>
            </a:r>
            <a:r>
              <a:rPr lang="en-IN" sz="2400" b="1" strike="noStrike" spc="-157">
                <a:solidFill>
                  <a:srgbClr val="FFDC47"/>
                </a:solidFill>
                <a:latin typeface="Arial"/>
              </a:rPr>
              <a:t>AW</a:t>
            </a:r>
            <a:r>
              <a:rPr lang="en-IN" sz="2400" b="1" strike="noStrike" spc="-171">
                <a:solidFill>
                  <a:srgbClr val="FFDC47"/>
                </a:solidFill>
                <a:latin typeface="Arial"/>
              </a:rPr>
              <a:t> </a:t>
            </a:r>
            <a:r>
              <a:rPr lang="en-IN" sz="2800" b="1" strike="noStrike" spc="-145">
                <a:solidFill>
                  <a:srgbClr val="FFDC47"/>
                </a:solidFill>
                <a:latin typeface="Arial"/>
              </a:rPr>
              <a:t>E</a:t>
            </a:r>
            <a:r>
              <a:rPr lang="en-IN" sz="2400" b="1" strike="noStrike" spc="-145">
                <a:solidFill>
                  <a:srgbClr val="FFDC47"/>
                </a:solidFill>
                <a:latin typeface="Arial"/>
              </a:rPr>
              <a:t>NFORCEMENT</a:t>
            </a:r>
            <a:endParaRPr lang="en-US" sz="2400" b="0" strike="noStrike" spc="-1">
              <a:solidFill>
                <a:srgbClr val="000000"/>
              </a:solidFill>
              <a:latin typeface="Calibri"/>
            </a:endParaRPr>
          </a:p>
        </p:txBody>
      </p:sp>
      <p:sp>
        <p:nvSpPr>
          <p:cNvPr id="358" name="TextShape 2"/>
          <p:cNvSpPr txBox="1"/>
          <p:nvPr/>
        </p:nvSpPr>
        <p:spPr>
          <a:xfrm>
            <a:off x="448920" y="1596600"/>
            <a:ext cx="8245800" cy="4682520"/>
          </a:xfrm>
          <a:prstGeom prst="rect">
            <a:avLst/>
          </a:prstGeom>
          <a:noFill/>
          <a:ln w="0">
            <a:noFill/>
          </a:ln>
        </p:spPr>
        <p:txBody>
          <a:bodyPr>
            <a:normAutofit fontScale="36000"/>
          </a:bodyPr>
          <a:lstStyle/>
          <a:p>
            <a:pPr marL="12600" indent="-342720" algn="just">
              <a:lnSpc>
                <a:spcPct val="100000"/>
              </a:lnSpc>
              <a:spcBef>
                <a:spcPts val="561"/>
              </a:spcBef>
              <a:buClr>
                <a:srgbClr val="000000"/>
              </a:buClr>
              <a:buFont typeface="Arial"/>
              <a:buChar char="•"/>
            </a:pPr>
            <a:r>
              <a:rPr lang="en-IN" sz="2800" b="0" strike="noStrike" spc="-46">
                <a:solidFill>
                  <a:srgbClr val="000000"/>
                </a:solidFill>
                <a:latin typeface="Arial"/>
              </a:rPr>
              <a:t>Computer forensics </a:t>
            </a:r>
            <a:r>
              <a:rPr lang="en-IN" sz="2800" b="0" strike="noStrike" spc="-72">
                <a:solidFill>
                  <a:srgbClr val="000000"/>
                </a:solidFill>
                <a:latin typeface="Arial"/>
              </a:rPr>
              <a:t>assists </a:t>
            </a:r>
            <a:r>
              <a:rPr lang="en-IN" sz="2800" b="0" strike="noStrike" spc="-12">
                <a:solidFill>
                  <a:srgbClr val="000000"/>
                </a:solidFill>
                <a:latin typeface="Arial"/>
              </a:rPr>
              <a:t>in </a:t>
            </a:r>
            <a:r>
              <a:rPr lang="en-IN" sz="2800" b="0" strike="noStrike" spc="-80">
                <a:solidFill>
                  <a:srgbClr val="000000"/>
                </a:solidFill>
                <a:latin typeface="Arial"/>
              </a:rPr>
              <a:t>Law </a:t>
            </a:r>
            <a:r>
              <a:rPr lang="en-IN" sz="2800" b="0" strike="noStrike" spc="-41">
                <a:solidFill>
                  <a:srgbClr val="000000"/>
                </a:solidFill>
                <a:latin typeface="Arial"/>
              </a:rPr>
              <a:t>Enforcement. </a:t>
            </a:r>
            <a:r>
              <a:rPr lang="en-IN" sz="2800" b="0" strike="noStrike" spc="-72">
                <a:solidFill>
                  <a:srgbClr val="000000"/>
                </a:solidFill>
                <a:latin typeface="Arial"/>
              </a:rPr>
              <a:t>This </a:t>
            </a:r>
            <a:r>
              <a:rPr lang="en-IN" sz="2800" b="0" strike="noStrike" spc="-66">
                <a:solidFill>
                  <a:srgbClr val="000000"/>
                </a:solidFill>
                <a:latin typeface="Arial"/>
              </a:rPr>
              <a:t>can</a:t>
            </a:r>
            <a:r>
              <a:rPr lang="en-IN" sz="2800" b="0" strike="noStrike" spc="-92">
                <a:solidFill>
                  <a:srgbClr val="000000"/>
                </a:solidFill>
                <a:latin typeface="Arial"/>
              </a:rPr>
              <a:t> </a:t>
            </a:r>
            <a:r>
              <a:rPr lang="en-IN" sz="2800" b="0" strike="noStrike" spc="-35">
                <a:solidFill>
                  <a:srgbClr val="000000"/>
                </a:solidFill>
                <a:latin typeface="Arial"/>
              </a:rPr>
              <a:t>include:</a:t>
            </a:r>
            <a:endParaRPr lang="en-US" sz="2800" b="0" strike="noStrike" spc="-1">
              <a:solidFill>
                <a:srgbClr val="000000"/>
              </a:solidFill>
              <a:latin typeface="Calibri"/>
            </a:endParaRPr>
          </a:p>
          <a:p>
            <a:pPr algn="just">
              <a:lnSpc>
                <a:spcPct val="100000"/>
              </a:lnSpc>
              <a:spcBef>
                <a:spcPts val="51"/>
              </a:spcBef>
            </a:pPr>
            <a:endParaRPr lang="en-US" sz="2800" b="0" strike="noStrike" spc="-1">
              <a:solidFill>
                <a:srgbClr val="000000"/>
              </a:solidFill>
              <a:latin typeface="Calibri"/>
            </a:endParaRPr>
          </a:p>
          <a:p>
            <a:pPr marL="241200" indent="-228240" algn="just">
              <a:lnSpc>
                <a:spcPct val="100000"/>
              </a:lnSpc>
              <a:spcBef>
                <a:spcPts val="561"/>
              </a:spcBef>
              <a:buClr>
                <a:srgbClr val="000000"/>
              </a:buClr>
              <a:buFont typeface="Wingdings" charset="2"/>
              <a:buChar char=""/>
              <a:tabLst>
                <a:tab pos="241200" algn="l"/>
              </a:tabLst>
            </a:pPr>
            <a:r>
              <a:rPr lang="en-IN" sz="2800" b="0" u="sng" strike="noStrike" spc="-66">
                <a:solidFill>
                  <a:srgbClr val="000000"/>
                </a:solidFill>
                <a:uFill>
                  <a:solidFill>
                    <a:srgbClr val="000000"/>
                  </a:solidFill>
                </a:uFill>
                <a:latin typeface="Arial"/>
              </a:rPr>
              <a:t>Recovering </a:t>
            </a:r>
            <a:r>
              <a:rPr lang="en-IN" sz="2800" b="0" u="sng" strike="noStrike" spc="-32">
                <a:solidFill>
                  <a:srgbClr val="000000"/>
                </a:solidFill>
                <a:uFill>
                  <a:solidFill>
                    <a:srgbClr val="000000"/>
                  </a:solidFill>
                </a:uFill>
                <a:latin typeface="Arial"/>
              </a:rPr>
              <a:t>deleted files</a:t>
            </a:r>
            <a:r>
              <a:rPr lang="en-IN" sz="2800" b="0" strike="noStrike" spc="-32">
                <a:solidFill>
                  <a:srgbClr val="000000"/>
                </a:solidFill>
                <a:latin typeface="Arial"/>
              </a:rPr>
              <a:t> </a:t>
            </a:r>
            <a:r>
              <a:rPr lang="en-IN" sz="2800" b="0" strike="noStrike" spc="-75">
                <a:solidFill>
                  <a:srgbClr val="000000"/>
                </a:solidFill>
                <a:latin typeface="Arial"/>
              </a:rPr>
              <a:t>such </a:t>
            </a:r>
            <a:r>
              <a:rPr lang="en-IN" sz="2800" b="0" strike="noStrike" spc="-106">
                <a:solidFill>
                  <a:srgbClr val="000000"/>
                </a:solidFill>
                <a:latin typeface="Arial"/>
              </a:rPr>
              <a:t>as </a:t>
            </a:r>
            <a:r>
              <a:rPr lang="en-IN" sz="2800" b="0" strike="noStrike" spc="-46">
                <a:solidFill>
                  <a:srgbClr val="000000"/>
                </a:solidFill>
                <a:latin typeface="Arial"/>
              </a:rPr>
              <a:t>documents, </a:t>
            </a:r>
            <a:r>
              <a:rPr lang="en-IN" sz="2800" b="0" strike="noStrike" spc="-55">
                <a:solidFill>
                  <a:srgbClr val="000000"/>
                </a:solidFill>
                <a:latin typeface="Arial"/>
              </a:rPr>
              <a:t>graphics, and</a:t>
            </a:r>
            <a:r>
              <a:rPr lang="en-IN" sz="2800" b="0" strike="noStrike" spc="-92">
                <a:solidFill>
                  <a:srgbClr val="000000"/>
                </a:solidFill>
                <a:latin typeface="Arial"/>
              </a:rPr>
              <a:t> </a:t>
            </a:r>
            <a:r>
              <a:rPr lang="en-IN" sz="2800" b="0" strike="noStrike" spc="-35">
                <a:solidFill>
                  <a:srgbClr val="000000"/>
                </a:solidFill>
                <a:latin typeface="Arial"/>
              </a:rPr>
              <a:t>photos.</a:t>
            </a:r>
            <a:endParaRPr lang="en-US" sz="2800" b="0" strike="noStrike" spc="-1">
              <a:solidFill>
                <a:srgbClr val="000000"/>
              </a:solidFill>
              <a:latin typeface="Calibri"/>
            </a:endParaRPr>
          </a:p>
          <a:p>
            <a:pPr marL="241200" indent="-228240" algn="just">
              <a:lnSpc>
                <a:spcPct val="100000"/>
              </a:lnSpc>
              <a:spcBef>
                <a:spcPts val="694"/>
              </a:spcBef>
              <a:buClr>
                <a:srgbClr val="000000"/>
              </a:buClr>
              <a:buFont typeface="Wingdings" charset="2"/>
              <a:buChar char=""/>
              <a:tabLst>
                <a:tab pos="241200" algn="l"/>
              </a:tabLst>
            </a:pPr>
            <a:r>
              <a:rPr lang="en-IN" sz="2800" b="0" u="sng" strike="noStrike" spc="-72">
                <a:solidFill>
                  <a:srgbClr val="000000"/>
                </a:solidFill>
                <a:uFill>
                  <a:solidFill>
                    <a:srgbClr val="000000"/>
                  </a:solidFill>
                </a:uFill>
                <a:latin typeface="Arial"/>
              </a:rPr>
              <a:t>Searching</a:t>
            </a:r>
            <a:r>
              <a:rPr lang="en-IN" sz="2800" b="0" u="sng" strike="noStrike" spc="-66">
                <a:solidFill>
                  <a:srgbClr val="000000"/>
                </a:solidFill>
                <a:uFill>
                  <a:solidFill>
                    <a:srgbClr val="000000"/>
                  </a:solidFill>
                </a:uFill>
                <a:latin typeface="Arial"/>
              </a:rPr>
              <a:t> </a:t>
            </a:r>
            <a:r>
              <a:rPr lang="en-IN" sz="2800" b="0" u="sng" strike="noStrike" spc="-35">
                <a:solidFill>
                  <a:srgbClr val="000000"/>
                </a:solidFill>
                <a:uFill>
                  <a:solidFill>
                    <a:srgbClr val="000000"/>
                  </a:solidFill>
                </a:uFill>
                <a:latin typeface="Arial"/>
              </a:rPr>
              <a:t>unallocated</a:t>
            </a:r>
            <a:r>
              <a:rPr lang="en-IN" sz="2800" b="0" u="sng" strike="noStrike" spc="-60">
                <a:solidFill>
                  <a:srgbClr val="000000"/>
                </a:solidFill>
                <a:uFill>
                  <a:solidFill>
                    <a:srgbClr val="000000"/>
                  </a:solidFill>
                </a:uFill>
                <a:latin typeface="Arial"/>
              </a:rPr>
              <a:t> </a:t>
            </a:r>
            <a:r>
              <a:rPr lang="en-IN" sz="2800" b="0" u="sng" strike="noStrike" spc="-86">
                <a:solidFill>
                  <a:srgbClr val="000000"/>
                </a:solidFill>
                <a:uFill>
                  <a:solidFill>
                    <a:srgbClr val="000000"/>
                  </a:solidFill>
                </a:uFill>
                <a:latin typeface="Arial"/>
              </a:rPr>
              <a:t>space</a:t>
            </a:r>
            <a:r>
              <a:rPr lang="en-IN" sz="2800" b="0" strike="noStrike" spc="-52">
                <a:solidFill>
                  <a:srgbClr val="000000"/>
                </a:solidFill>
                <a:latin typeface="Arial"/>
              </a:rPr>
              <a:t> </a:t>
            </a:r>
            <a:r>
              <a:rPr lang="en-IN" sz="2800" b="0" strike="noStrike" spc="-32">
                <a:solidFill>
                  <a:srgbClr val="000000"/>
                </a:solidFill>
                <a:latin typeface="Arial"/>
              </a:rPr>
              <a:t>on</a:t>
            </a:r>
            <a:r>
              <a:rPr lang="en-IN" sz="2800" b="0" strike="noStrike" spc="-66">
                <a:solidFill>
                  <a:srgbClr val="000000"/>
                </a:solidFill>
                <a:latin typeface="Arial"/>
              </a:rPr>
              <a:t> </a:t>
            </a:r>
            <a:r>
              <a:rPr lang="en-IN" sz="2800" b="0" strike="noStrike" spc="-12">
                <a:solidFill>
                  <a:srgbClr val="000000"/>
                </a:solidFill>
                <a:latin typeface="Arial"/>
              </a:rPr>
              <a:t>the</a:t>
            </a:r>
            <a:r>
              <a:rPr lang="en-IN" sz="2800" b="0" strike="noStrike" spc="-60">
                <a:solidFill>
                  <a:srgbClr val="000000"/>
                </a:solidFill>
                <a:latin typeface="Arial"/>
              </a:rPr>
              <a:t> </a:t>
            </a:r>
            <a:r>
              <a:rPr lang="en-IN" sz="2800" b="0" strike="noStrike" spc="-41">
                <a:solidFill>
                  <a:srgbClr val="000000"/>
                </a:solidFill>
                <a:latin typeface="Arial"/>
              </a:rPr>
              <a:t>hard</a:t>
            </a:r>
            <a:r>
              <a:rPr lang="en-IN" sz="2800" b="0" strike="noStrike" spc="-66">
                <a:solidFill>
                  <a:srgbClr val="000000"/>
                </a:solidFill>
                <a:latin typeface="Arial"/>
              </a:rPr>
              <a:t> </a:t>
            </a:r>
            <a:r>
              <a:rPr lang="en-IN" sz="2800" b="0" strike="noStrike" spc="-32">
                <a:solidFill>
                  <a:srgbClr val="000000"/>
                </a:solidFill>
                <a:latin typeface="Arial"/>
              </a:rPr>
              <a:t>drive,</a:t>
            </a:r>
            <a:r>
              <a:rPr lang="en-IN" sz="2800" b="0" strike="noStrike" spc="-66">
                <a:solidFill>
                  <a:srgbClr val="000000"/>
                </a:solidFill>
                <a:latin typeface="Arial"/>
              </a:rPr>
              <a:t> places </a:t>
            </a:r>
            <a:r>
              <a:rPr lang="en-IN" sz="2800" b="0" strike="noStrike" spc="-32">
                <a:solidFill>
                  <a:srgbClr val="000000"/>
                </a:solidFill>
                <a:latin typeface="Arial"/>
              </a:rPr>
              <a:t>where</a:t>
            </a:r>
            <a:r>
              <a:rPr lang="en-IN" sz="2800" b="0" strike="noStrike" spc="-55">
                <a:solidFill>
                  <a:srgbClr val="000000"/>
                </a:solidFill>
                <a:latin typeface="Arial"/>
              </a:rPr>
              <a:t> </a:t>
            </a:r>
            <a:r>
              <a:rPr lang="en-IN" sz="2800" b="0" strike="noStrike" spc="-60">
                <a:solidFill>
                  <a:srgbClr val="000000"/>
                </a:solidFill>
                <a:latin typeface="Arial"/>
              </a:rPr>
              <a:t>an</a:t>
            </a:r>
            <a:r>
              <a:rPr lang="en-IN" sz="2800" b="0" strike="noStrike" spc="-75">
                <a:solidFill>
                  <a:srgbClr val="000000"/>
                </a:solidFill>
                <a:latin typeface="Arial"/>
              </a:rPr>
              <a:t> </a:t>
            </a:r>
            <a:r>
              <a:rPr lang="en-IN" sz="2800" b="0" strike="noStrike" spc="-55">
                <a:solidFill>
                  <a:srgbClr val="000000"/>
                </a:solidFill>
                <a:latin typeface="Arial"/>
              </a:rPr>
              <a:t>abundance</a:t>
            </a:r>
            <a:r>
              <a:rPr lang="en-IN" sz="2800" b="0" strike="noStrike" spc="-52">
                <a:solidFill>
                  <a:srgbClr val="000000"/>
                </a:solidFill>
                <a:latin typeface="Arial"/>
              </a:rPr>
              <a:t> </a:t>
            </a:r>
            <a:r>
              <a:rPr lang="en-IN" sz="2800" b="0" strike="noStrike" spc="-7">
                <a:solidFill>
                  <a:srgbClr val="000000"/>
                </a:solidFill>
                <a:latin typeface="Arial"/>
              </a:rPr>
              <a:t>of</a:t>
            </a:r>
            <a:r>
              <a:rPr lang="en-IN" sz="2800" b="0" strike="noStrike" spc="-60">
                <a:solidFill>
                  <a:srgbClr val="000000"/>
                </a:solidFill>
                <a:latin typeface="Arial"/>
              </a:rPr>
              <a:t> </a:t>
            </a:r>
            <a:r>
              <a:rPr lang="en-IN" sz="2800" b="0" strike="noStrike" spc="-41">
                <a:solidFill>
                  <a:srgbClr val="000000"/>
                </a:solidFill>
                <a:latin typeface="Arial"/>
              </a:rPr>
              <a:t>data</a:t>
            </a:r>
            <a:r>
              <a:rPr lang="en-IN" sz="2800" b="0" strike="noStrike" spc="-52">
                <a:solidFill>
                  <a:srgbClr val="000000"/>
                </a:solidFill>
                <a:latin typeface="Arial"/>
              </a:rPr>
              <a:t> </a:t>
            </a:r>
            <a:r>
              <a:rPr lang="en-IN" sz="2800" b="0" strike="noStrike" spc="-12">
                <a:solidFill>
                  <a:srgbClr val="000000"/>
                </a:solidFill>
                <a:latin typeface="Arial"/>
              </a:rPr>
              <a:t>often</a:t>
            </a:r>
            <a:r>
              <a:rPr lang="en-IN" sz="2800" b="0" strike="noStrike" spc="-55">
                <a:solidFill>
                  <a:srgbClr val="000000"/>
                </a:solidFill>
                <a:latin typeface="Arial"/>
              </a:rPr>
              <a:t> resides.</a:t>
            </a:r>
            <a:endParaRPr lang="en-US" sz="2800" b="0" strike="noStrike" spc="-1">
              <a:solidFill>
                <a:srgbClr val="000000"/>
              </a:solidFill>
              <a:latin typeface="Calibri"/>
            </a:endParaRPr>
          </a:p>
          <a:p>
            <a:pPr marL="241200" indent="-228240" algn="just">
              <a:lnSpc>
                <a:spcPct val="152000"/>
              </a:lnSpc>
              <a:spcBef>
                <a:spcPts val="561"/>
              </a:spcBef>
              <a:buClr>
                <a:srgbClr val="000000"/>
              </a:buClr>
              <a:buFont typeface="Wingdings" charset="2"/>
              <a:buChar char=""/>
              <a:tabLst>
                <a:tab pos="241200" algn="l"/>
              </a:tabLst>
            </a:pPr>
            <a:r>
              <a:rPr lang="en-IN" sz="2800" b="0" u="sng" strike="noStrike" spc="-66">
                <a:solidFill>
                  <a:srgbClr val="000000"/>
                </a:solidFill>
                <a:uFill>
                  <a:solidFill>
                    <a:srgbClr val="000000"/>
                  </a:solidFill>
                </a:uFill>
                <a:latin typeface="Arial"/>
              </a:rPr>
              <a:t>Tracing </a:t>
            </a:r>
            <a:r>
              <a:rPr lang="en-IN" sz="2800" b="0" u="sng" strike="noStrike" spc="-26">
                <a:solidFill>
                  <a:srgbClr val="000000"/>
                </a:solidFill>
                <a:uFill>
                  <a:solidFill>
                    <a:srgbClr val="000000"/>
                  </a:solidFill>
                </a:uFill>
                <a:latin typeface="Arial"/>
              </a:rPr>
              <a:t>artifacts</a:t>
            </a:r>
            <a:r>
              <a:rPr lang="en-IN" sz="2800" b="0" strike="noStrike" spc="-26">
                <a:solidFill>
                  <a:srgbClr val="000000"/>
                </a:solidFill>
                <a:latin typeface="Arial"/>
              </a:rPr>
              <a:t>, </a:t>
            </a:r>
            <a:r>
              <a:rPr lang="en-IN" sz="2800" b="0" strike="noStrike" spc="-41">
                <a:solidFill>
                  <a:srgbClr val="000000"/>
                </a:solidFill>
                <a:latin typeface="Arial"/>
              </a:rPr>
              <a:t>those </a:t>
            </a:r>
            <a:r>
              <a:rPr lang="en-IN" sz="2800" b="0" strike="noStrike" spc="-12">
                <a:solidFill>
                  <a:srgbClr val="000000"/>
                </a:solidFill>
                <a:latin typeface="Arial"/>
              </a:rPr>
              <a:t>tidbits </a:t>
            </a:r>
            <a:r>
              <a:rPr lang="en-IN" sz="2800" b="0" strike="noStrike" spc="-1">
                <a:solidFill>
                  <a:srgbClr val="000000"/>
                </a:solidFill>
                <a:latin typeface="Arial"/>
              </a:rPr>
              <a:t>of </a:t>
            </a:r>
            <a:r>
              <a:rPr lang="en-IN" sz="2800" b="0" strike="noStrike" spc="-35">
                <a:solidFill>
                  <a:srgbClr val="000000"/>
                </a:solidFill>
                <a:latin typeface="Arial"/>
              </a:rPr>
              <a:t>data </a:t>
            </a:r>
            <a:r>
              <a:rPr lang="en-IN" sz="2800" b="0" strike="noStrike" spc="4">
                <a:solidFill>
                  <a:srgbClr val="000000"/>
                </a:solidFill>
                <a:latin typeface="Arial"/>
              </a:rPr>
              <a:t>left </a:t>
            </a:r>
            <a:r>
              <a:rPr lang="en-IN" sz="2800" b="0" strike="noStrike" spc="-35">
                <a:solidFill>
                  <a:srgbClr val="000000"/>
                </a:solidFill>
                <a:latin typeface="Arial"/>
              </a:rPr>
              <a:t>behind </a:t>
            </a:r>
            <a:r>
              <a:rPr lang="en-IN" sz="2800" b="0" strike="noStrike" spc="-46">
                <a:solidFill>
                  <a:srgbClr val="000000"/>
                </a:solidFill>
                <a:latin typeface="Arial"/>
              </a:rPr>
              <a:t>by </a:t>
            </a:r>
            <a:r>
              <a:rPr lang="en-IN" sz="2800" b="0" strike="noStrike" spc="-12">
                <a:solidFill>
                  <a:srgbClr val="000000"/>
                </a:solidFill>
                <a:latin typeface="Arial"/>
              </a:rPr>
              <a:t>the </a:t>
            </a:r>
            <a:r>
              <a:rPr lang="en-IN" sz="2800" b="0" strike="noStrike" spc="-32">
                <a:solidFill>
                  <a:srgbClr val="000000"/>
                </a:solidFill>
                <a:latin typeface="Arial"/>
              </a:rPr>
              <a:t>operating </a:t>
            </a:r>
            <a:r>
              <a:rPr lang="en-IN" sz="2800" b="0" strike="noStrike" spc="-55">
                <a:solidFill>
                  <a:srgbClr val="000000"/>
                </a:solidFill>
                <a:latin typeface="Arial"/>
              </a:rPr>
              <a:t>system. </a:t>
            </a:r>
            <a:r>
              <a:rPr lang="en-IN" sz="2800" b="0" strike="noStrike" spc="-52">
                <a:solidFill>
                  <a:srgbClr val="000000"/>
                </a:solidFill>
                <a:latin typeface="Arial"/>
              </a:rPr>
              <a:t>Our </a:t>
            </a:r>
            <a:r>
              <a:rPr lang="en-IN" sz="2800" b="0" strike="noStrike" spc="-46">
                <a:solidFill>
                  <a:srgbClr val="000000"/>
                </a:solidFill>
                <a:latin typeface="Arial"/>
              </a:rPr>
              <a:t>experts </a:t>
            </a:r>
            <a:r>
              <a:rPr lang="en-IN" sz="2800" b="0" strike="noStrike" spc="-35">
                <a:solidFill>
                  <a:srgbClr val="000000"/>
                </a:solidFill>
                <a:latin typeface="Arial"/>
              </a:rPr>
              <a:t>know </a:t>
            </a:r>
            <a:r>
              <a:rPr lang="en-IN" sz="2800" b="0" strike="noStrike" spc="-32">
                <a:solidFill>
                  <a:srgbClr val="000000"/>
                </a:solidFill>
                <a:latin typeface="Arial"/>
              </a:rPr>
              <a:t>how </a:t>
            </a:r>
            <a:r>
              <a:rPr lang="en-IN" sz="2800" b="0" strike="noStrike" spc="9">
                <a:solidFill>
                  <a:srgbClr val="000000"/>
                </a:solidFill>
                <a:latin typeface="Arial"/>
              </a:rPr>
              <a:t>to  </a:t>
            </a:r>
            <a:r>
              <a:rPr lang="en-IN" sz="2800" b="0" strike="noStrike" spc="-15">
                <a:solidFill>
                  <a:srgbClr val="000000"/>
                </a:solidFill>
                <a:latin typeface="Arial"/>
              </a:rPr>
              <a:t>find </a:t>
            </a:r>
            <a:r>
              <a:rPr lang="en-IN" sz="2800" b="0" strike="noStrike" spc="-46">
                <a:solidFill>
                  <a:srgbClr val="000000"/>
                </a:solidFill>
                <a:latin typeface="Arial"/>
              </a:rPr>
              <a:t>these </a:t>
            </a:r>
            <a:r>
              <a:rPr lang="en-IN" sz="2800" b="0" strike="noStrike" spc="-26">
                <a:solidFill>
                  <a:srgbClr val="000000"/>
                </a:solidFill>
                <a:latin typeface="Arial"/>
              </a:rPr>
              <a:t>artifacts </a:t>
            </a:r>
            <a:r>
              <a:rPr lang="en-IN" sz="2800" b="0" strike="noStrike" spc="-52">
                <a:solidFill>
                  <a:srgbClr val="000000"/>
                </a:solidFill>
                <a:latin typeface="Arial"/>
              </a:rPr>
              <a:t>and, </a:t>
            </a:r>
            <a:r>
              <a:rPr lang="en-IN" sz="2800" b="0" strike="noStrike" spc="-32">
                <a:solidFill>
                  <a:srgbClr val="000000"/>
                </a:solidFill>
                <a:latin typeface="Arial"/>
              </a:rPr>
              <a:t>more </a:t>
            </a:r>
            <a:r>
              <a:rPr lang="en-IN" sz="2800" b="0" strike="noStrike" spc="-15">
                <a:solidFill>
                  <a:srgbClr val="000000"/>
                </a:solidFill>
                <a:latin typeface="Arial"/>
              </a:rPr>
              <a:t>importantly, </a:t>
            </a:r>
            <a:r>
              <a:rPr lang="en-IN" sz="2800" b="0" strike="noStrike" spc="-26">
                <a:solidFill>
                  <a:srgbClr val="000000"/>
                </a:solidFill>
                <a:latin typeface="Arial"/>
              </a:rPr>
              <a:t>they </a:t>
            </a:r>
            <a:r>
              <a:rPr lang="en-IN" sz="2800" b="0" strike="noStrike" spc="-35">
                <a:solidFill>
                  <a:srgbClr val="000000"/>
                </a:solidFill>
                <a:latin typeface="Arial"/>
              </a:rPr>
              <a:t>know </a:t>
            </a:r>
            <a:r>
              <a:rPr lang="en-IN" sz="2800" b="0" strike="noStrike" spc="-32">
                <a:solidFill>
                  <a:srgbClr val="000000"/>
                </a:solidFill>
                <a:latin typeface="Arial"/>
              </a:rPr>
              <a:t>how </a:t>
            </a:r>
            <a:r>
              <a:rPr lang="en-IN" sz="2800" b="0" strike="noStrike" spc="9">
                <a:solidFill>
                  <a:srgbClr val="000000"/>
                </a:solidFill>
                <a:latin typeface="Arial"/>
              </a:rPr>
              <a:t>to </a:t>
            </a:r>
            <a:r>
              <a:rPr lang="en-IN" sz="2800" b="0" strike="noStrike" spc="-46">
                <a:solidFill>
                  <a:srgbClr val="000000"/>
                </a:solidFill>
                <a:latin typeface="Arial"/>
              </a:rPr>
              <a:t>evaluate </a:t>
            </a:r>
            <a:r>
              <a:rPr lang="en-IN" sz="2800" b="0" strike="noStrike" spc="-15">
                <a:solidFill>
                  <a:srgbClr val="000000"/>
                </a:solidFill>
                <a:latin typeface="Arial"/>
              </a:rPr>
              <a:t>the </a:t>
            </a:r>
            <a:r>
              <a:rPr lang="en-IN" sz="2800" b="0" strike="noStrike" spc="-52">
                <a:solidFill>
                  <a:srgbClr val="000000"/>
                </a:solidFill>
                <a:latin typeface="Arial"/>
              </a:rPr>
              <a:t>value </a:t>
            </a:r>
            <a:r>
              <a:rPr lang="en-IN" sz="2800" b="0" strike="noStrike" spc="-1">
                <a:solidFill>
                  <a:srgbClr val="000000"/>
                </a:solidFill>
                <a:latin typeface="Arial"/>
              </a:rPr>
              <a:t>of </a:t>
            </a:r>
            <a:r>
              <a:rPr lang="en-IN" sz="2800" b="0" strike="noStrike" spc="-12">
                <a:solidFill>
                  <a:srgbClr val="000000"/>
                </a:solidFill>
                <a:latin typeface="Arial"/>
              </a:rPr>
              <a:t>the </a:t>
            </a:r>
            <a:r>
              <a:rPr lang="en-IN" sz="2800" b="0" strike="noStrike" spc="-15">
                <a:solidFill>
                  <a:srgbClr val="000000"/>
                </a:solidFill>
                <a:latin typeface="Arial"/>
              </a:rPr>
              <a:t>information  </a:t>
            </a:r>
            <a:r>
              <a:rPr lang="en-IN" sz="2800" b="0" strike="noStrike" spc="-26">
                <a:solidFill>
                  <a:srgbClr val="000000"/>
                </a:solidFill>
                <a:latin typeface="Arial"/>
              </a:rPr>
              <a:t>they</a:t>
            </a:r>
            <a:r>
              <a:rPr lang="en-IN" sz="2800" b="0" strike="noStrike" spc="-60">
                <a:solidFill>
                  <a:srgbClr val="000000"/>
                </a:solidFill>
                <a:latin typeface="Arial"/>
              </a:rPr>
              <a:t> </a:t>
            </a:r>
            <a:r>
              <a:rPr lang="en-IN" sz="2800" b="0" strike="noStrike" spc="-15">
                <a:solidFill>
                  <a:srgbClr val="000000"/>
                </a:solidFill>
                <a:latin typeface="Arial"/>
              </a:rPr>
              <a:t>find.</a:t>
            </a:r>
            <a:endParaRPr lang="en-US" sz="2800" b="0" strike="noStrike" spc="-1">
              <a:solidFill>
                <a:srgbClr val="000000"/>
              </a:solidFill>
              <a:latin typeface="Calibri"/>
            </a:endParaRPr>
          </a:p>
          <a:p>
            <a:pPr marL="241200" indent="-228240" algn="just">
              <a:lnSpc>
                <a:spcPts val="2021"/>
              </a:lnSpc>
              <a:spcBef>
                <a:spcPts val="170"/>
              </a:spcBef>
              <a:buClr>
                <a:srgbClr val="000000"/>
              </a:buClr>
              <a:buFont typeface="Wingdings" charset="2"/>
              <a:buChar char=""/>
              <a:tabLst>
                <a:tab pos="241200" algn="l"/>
              </a:tabLst>
            </a:pPr>
            <a:r>
              <a:rPr lang="en-IN" sz="2800" b="0" u="sng" strike="noStrike" spc="-75">
                <a:solidFill>
                  <a:srgbClr val="000000"/>
                </a:solidFill>
                <a:uFill>
                  <a:solidFill>
                    <a:srgbClr val="000000"/>
                  </a:solidFill>
                </a:uFill>
                <a:latin typeface="Arial"/>
              </a:rPr>
              <a:t>Processing </a:t>
            </a:r>
            <a:r>
              <a:rPr lang="en-IN" sz="2800" b="0" u="sng" strike="noStrike" spc="-35">
                <a:solidFill>
                  <a:srgbClr val="000000"/>
                </a:solidFill>
                <a:uFill>
                  <a:solidFill>
                    <a:srgbClr val="000000"/>
                  </a:solidFill>
                </a:uFill>
                <a:latin typeface="Arial"/>
              </a:rPr>
              <a:t>hidden </a:t>
            </a:r>
            <a:r>
              <a:rPr lang="en-IN" sz="2800" b="0" u="sng" strike="noStrike" spc="-32">
                <a:solidFill>
                  <a:srgbClr val="000000"/>
                </a:solidFill>
                <a:uFill>
                  <a:solidFill>
                    <a:srgbClr val="000000"/>
                  </a:solidFill>
                </a:uFill>
                <a:latin typeface="Arial"/>
              </a:rPr>
              <a:t>files</a:t>
            </a:r>
            <a:r>
              <a:rPr lang="en-IN" sz="2800" b="0" strike="noStrike" spc="-32">
                <a:solidFill>
                  <a:srgbClr val="000000"/>
                </a:solidFill>
                <a:latin typeface="Arial"/>
              </a:rPr>
              <a:t> </a:t>
            </a:r>
            <a:r>
              <a:rPr lang="en-IN" sz="2800" b="0" strike="noStrike" spc="-106">
                <a:solidFill>
                  <a:srgbClr val="000000"/>
                </a:solidFill>
                <a:latin typeface="Arial"/>
              </a:rPr>
              <a:t>— </a:t>
            </a:r>
            <a:r>
              <a:rPr lang="en-IN" sz="2800" b="0" strike="noStrike" spc="-32">
                <a:solidFill>
                  <a:srgbClr val="000000"/>
                </a:solidFill>
                <a:latin typeface="Arial"/>
              </a:rPr>
              <a:t>files </a:t>
            </a:r>
            <a:r>
              <a:rPr lang="en-IN" sz="2800" b="0" strike="noStrike" spc="-1">
                <a:solidFill>
                  <a:srgbClr val="000000"/>
                </a:solidFill>
                <a:latin typeface="Arial"/>
              </a:rPr>
              <a:t>that </a:t>
            </a:r>
            <a:r>
              <a:rPr lang="en-IN" sz="2800" b="0" strike="noStrike" spc="-52">
                <a:solidFill>
                  <a:srgbClr val="000000"/>
                </a:solidFill>
                <a:latin typeface="Arial"/>
              </a:rPr>
              <a:t>are </a:t>
            </a:r>
            <a:r>
              <a:rPr lang="en-IN" sz="2800" b="0" strike="noStrike" spc="-7">
                <a:solidFill>
                  <a:srgbClr val="000000"/>
                </a:solidFill>
                <a:latin typeface="Arial"/>
              </a:rPr>
              <a:t>not </a:t>
            </a:r>
            <a:r>
              <a:rPr lang="en-IN" sz="2800" b="0" strike="noStrike" spc="-41">
                <a:solidFill>
                  <a:srgbClr val="000000"/>
                </a:solidFill>
                <a:latin typeface="Arial"/>
              </a:rPr>
              <a:t>visible </a:t>
            </a:r>
            <a:r>
              <a:rPr lang="en-IN" sz="2800" b="0" strike="noStrike" spc="-15">
                <a:solidFill>
                  <a:srgbClr val="000000"/>
                </a:solidFill>
                <a:latin typeface="Arial"/>
              </a:rPr>
              <a:t>or </a:t>
            </a:r>
            <a:r>
              <a:rPr lang="en-IN" sz="2800" b="0" strike="noStrike" spc="-72">
                <a:solidFill>
                  <a:srgbClr val="000000"/>
                </a:solidFill>
                <a:latin typeface="Arial"/>
              </a:rPr>
              <a:t>accessible </a:t>
            </a:r>
            <a:r>
              <a:rPr lang="en-IN" sz="2800" b="0" strike="noStrike" spc="9">
                <a:solidFill>
                  <a:srgbClr val="000000"/>
                </a:solidFill>
                <a:latin typeface="Arial"/>
              </a:rPr>
              <a:t>to </a:t>
            </a:r>
            <a:r>
              <a:rPr lang="en-IN" sz="2800" b="0" strike="noStrike" spc="-12">
                <a:solidFill>
                  <a:srgbClr val="000000"/>
                </a:solidFill>
                <a:latin typeface="Arial"/>
              </a:rPr>
              <a:t>the </a:t>
            </a:r>
            <a:r>
              <a:rPr lang="en-IN" sz="2800" b="0" strike="noStrike" spc="-55">
                <a:solidFill>
                  <a:srgbClr val="000000"/>
                </a:solidFill>
                <a:latin typeface="Arial"/>
              </a:rPr>
              <a:t>user </a:t>
            </a:r>
            <a:r>
              <a:rPr lang="en-IN" sz="2800" b="0" strike="noStrike" spc="-106">
                <a:solidFill>
                  <a:srgbClr val="000000"/>
                </a:solidFill>
                <a:latin typeface="Arial"/>
              </a:rPr>
              <a:t>— </a:t>
            </a:r>
            <a:r>
              <a:rPr lang="en-IN" sz="2800" b="0" strike="noStrike" spc="-1">
                <a:solidFill>
                  <a:srgbClr val="000000"/>
                </a:solidFill>
                <a:latin typeface="Arial"/>
              </a:rPr>
              <a:t>that </a:t>
            </a:r>
            <a:r>
              <a:rPr lang="en-IN" sz="2800" b="0" strike="noStrike" spc="-32">
                <a:solidFill>
                  <a:srgbClr val="000000"/>
                </a:solidFill>
                <a:latin typeface="Arial"/>
              </a:rPr>
              <a:t>contain </a:t>
            </a:r>
            <a:r>
              <a:rPr lang="en-IN" sz="2800" b="0" strike="noStrike" spc="-46">
                <a:solidFill>
                  <a:srgbClr val="000000"/>
                </a:solidFill>
                <a:latin typeface="Arial"/>
              </a:rPr>
              <a:t>past  </a:t>
            </a:r>
            <a:r>
              <a:rPr lang="en-IN" sz="2800" b="0" strike="noStrike" spc="-86">
                <a:solidFill>
                  <a:srgbClr val="000000"/>
                </a:solidFill>
                <a:latin typeface="Arial"/>
              </a:rPr>
              <a:t>usage </a:t>
            </a:r>
            <a:r>
              <a:rPr lang="en-IN" sz="2800" b="0" strike="noStrike" spc="-15">
                <a:solidFill>
                  <a:srgbClr val="000000"/>
                </a:solidFill>
                <a:latin typeface="Arial"/>
              </a:rPr>
              <a:t>information. </a:t>
            </a:r>
            <a:r>
              <a:rPr lang="en-IN" sz="2800" b="0" strike="noStrike" spc="-32">
                <a:solidFill>
                  <a:srgbClr val="000000"/>
                </a:solidFill>
                <a:latin typeface="Arial"/>
              </a:rPr>
              <a:t>Often, </a:t>
            </a:r>
            <a:r>
              <a:rPr lang="en-IN" sz="2800" b="0" strike="noStrike" spc="-26">
                <a:solidFill>
                  <a:srgbClr val="000000"/>
                </a:solidFill>
                <a:latin typeface="Arial"/>
              </a:rPr>
              <a:t>this </a:t>
            </a:r>
            <a:r>
              <a:rPr lang="en-IN" sz="2800" b="0" strike="noStrike" spc="-66">
                <a:solidFill>
                  <a:srgbClr val="000000"/>
                </a:solidFill>
                <a:latin typeface="Arial"/>
              </a:rPr>
              <a:t>process </a:t>
            </a:r>
            <a:r>
              <a:rPr lang="en-IN" sz="2800" b="0" strike="noStrike" spc="-41">
                <a:solidFill>
                  <a:srgbClr val="000000"/>
                </a:solidFill>
                <a:latin typeface="Arial"/>
              </a:rPr>
              <a:t>requires </a:t>
            </a:r>
            <a:r>
              <a:rPr lang="en-IN" sz="2800" b="0" strike="noStrike" spc="-35">
                <a:solidFill>
                  <a:srgbClr val="000000"/>
                </a:solidFill>
                <a:latin typeface="Arial"/>
              </a:rPr>
              <a:t>reconstructing </a:t>
            </a:r>
            <a:r>
              <a:rPr lang="en-IN" sz="2800" b="0" strike="noStrike" spc="-55">
                <a:solidFill>
                  <a:srgbClr val="000000"/>
                </a:solidFill>
                <a:latin typeface="Arial"/>
              </a:rPr>
              <a:t>and </a:t>
            </a:r>
            <a:r>
              <a:rPr lang="en-IN" sz="2800" b="0" strike="noStrike" spc="-60">
                <a:solidFill>
                  <a:srgbClr val="000000"/>
                </a:solidFill>
                <a:latin typeface="Arial"/>
              </a:rPr>
              <a:t>analyzing </a:t>
            </a:r>
            <a:r>
              <a:rPr lang="en-IN" sz="2800" b="0" strike="noStrike" spc="-12">
                <a:solidFill>
                  <a:srgbClr val="000000"/>
                </a:solidFill>
                <a:latin typeface="Arial"/>
              </a:rPr>
              <a:t>the </a:t>
            </a:r>
            <a:r>
              <a:rPr lang="en-IN" sz="2800" b="0" strike="noStrike" spc="-35">
                <a:solidFill>
                  <a:srgbClr val="000000"/>
                </a:solidFill>
                <a:latin typeface="Arial"/>
              </a:rPr>
              <a:t>date </a:t>
            </a:r>
            <a:r>
              <a:rPr lang="en-IN" sz="2800" b="0" strike="noStrike" spc="-72">
                <a:solidFill>
                  <a:srgbClr val="000000"/>
                </a:solidFill>
                <a:latin typeface="Arial"/>
              </a:rPr>
              <a:t>codes </a:t>
            </a:r>
            <a:r>
              <a:rPr lang="en-IN" sz="2800" b="0" strike="noStrike" spc="-1">
                <a:solidFill>
                  <a:srgbClr val="000000"/>
                </a:solidFill>
                <a:latin typeface="Arial"/>
              </a:rPr>
              <a:t>for </a:t>
            </a:r>
            <a:r>
              <a:rPr lang="en-IN" sz="2800" b="0" strike="noStrike" spc="-72">
                <a:solidFill>
                  <a:srgbClr val="000000"/>
                </a:solidFill>
                <a:latin typeface="Arial"/>
              </a:rPr>
              <a:t>each  </a:t>
            </a:r>
            <a:r>
              <a:rPr lang="en-IN" sz="2800" b="0" strike="noStrike" spc="-12">
                <a:solidFill>
                  <a:srgbClr val="000000"/>
                </a:solidFill>
                <a:latin typeface="Arial"/>
              </a:rPr>
              <a:t>file</a:t>
            </a:r>
            <a:r>
              <a:rPr lang="en-IN" sz="2800" b="0" strike="noStrike" spc="-55">
                <a:solidFill>
                  <a:srgbClr val="000000"/>
                </a:solidFill>
                <a:latin typeface="Arial"/>
              </a:rPr>
              <a:t> and </a:t>
            </a:r>
            <a:r>
              <a:rPr lang="en-IN" sz="2800" b="0" strike="noStrike" spc="-26">
                <a:solidFill>
                  <a:srgbClr val="000000"/>
                </a:solidFill>
                <a:latin typeface="Arial"/>
              </a:rPr>
              <a:t>determining</a:t>
            </a:r>
            <a:r>
              <a:rPr lang="en-IN" sz="2800" b="0" strike="noStrike" spc="-72">
                <a:solidFill>
                  <a:srgbClr val="000000"/>
                </a:solidFill>
                <a:latin typeface="Arial"/>
              </a:rPr>
              <a:t> </a:t>
            </a:r>
            <a:r>
              <a:rPr lang="en-IN" sz="2800" b="0" strike="noStrike" spc="-35">
                <a:solidFill>
                  <a:srgbClr val="000000"/>
                </a:solidFill>
                <a:latin typeface="Arial"/>
              </a:rPr>
              <a:t>when</a:t>
            </a:r>
            <a:r>
              <a:rPr lang="en-IN" sz="2800" b="0" strike="noStrike" spc="-72">
                <a:solidFill>
                  <a:srgbClr val="000000"/>
                </a:solidFill>
                <a:latin typeface="Arial"/>
              </a:rPr>
              <a:t> each</a:t>
            </a:r>
            <a:r>
              <a:rPr lang="en-IN" sz="2800" b="0" strike="noStrike" spc="-55">
                <a:solidFill>
                  <a:srgbClr val="000000"/>
                </a:solidFill>
                <a:latin typeface="Arial"/>
              </a:rPr>
              <a:t> </a:t>
            </a:r>
            <a:r>
              <a:rPr lang="en-IN" sz="2800" b="0" strike="noStrike" spc="-12">
                <a:solidFill>
                  <a:srgbClr val="000000"/>
                </a:solidFill>
                <a:latin typeface="Arial"/>
              </a:rPr>
              <a:t>file</a:t>
            </a:r>
            <a:r>
              <a:rPr lang="en-IN" sz="2800" b="0" strike="noStrike" spc="-66">
                <a:solidFill>
                  <a:srgbClr val="000000"/>
                </a:solidFill>
                <a:latin typeface="Arial"/>
              </a:rPr>
              <a:t> </a:t>
            </a:r>
            <a:r>
              <a:rPr lang="en-IN" sz="2800" b="0" strike="noStrike" spc="-72">
                <a:solidFill>
                  <a:srgbClr val="000000"/>
                </a:solidFill>
                <a:latin typeface="Arial"/>
              </a:rPr>
              <a:t>was</a:t>
            </a:r>
            <a:r>
              <a:rPr lang="en-IN" sz="2800" b="0" strike="noStrike" spc="-66">
                <a:solidFill>
                  <a:srgbClr val="000000"/>
                </a:solidFill>
                <a:latin typeface="Arial"/>
              </a:rPr>
              <a:t> </a:t>
            </a:r>
            <a:r>
              <a:rPr lang="en-IN" sz="2800" b="0" strike="noStrike" spc="-35">
                <a:solidFill>
                  <a:srgbClr val="000000"/>
                </a:solidFill>
                <a:latin typeface="Arial"/>
              </a:rPr>
              <a:t>created,</a:t>
            </a:r>
            <a:r>
              <a:rPr lang="en-IN" sz="2800" b="0" strike="noStrike" spc="-55">
                <a:solidFill>
                  <a:srgbClr val="000000"/>
                </a:solidFill>
                <a:latin typeface="Arial"/>
              </a:rPr>
              <a:t> </a:t>
            </a:r>
            <a:r>
              <a:rPr lang="en-IN" sz="2800" b="0" strike="noStrike" spc="-41">
                <a:solidFill>
                  <a:srgbClr val="000000"/>
                </a:solidFill>
                <a:latin typeface="Arial"/>
              </a:rPr>
              <a:t>last</a:t>
            </a:r>
            <a:r>
              <a:rPr lang="en-IN" sz="2800" b="0" strike="noStrike" spc="-60">
                <a:solidFill>
                  <a:srgbClr val="000000"/>
                </a:solidFill>
                <a:latin typeface="Arial"/>
              </a:rPr>
              <a:t> </a:t>
            </a:r>
            <a:r>
              <a:rPr lang="en-IN" sz="2800" b="0" strike="noStrike" spc="-26">
                <a:solidFill>
                  <a:srgbClr val="000000"/>
                </a:solidFill>
                <a:latin typeface="Arial"/>
              </a:rPr>
              <a:t>modified,</a:t>
            </a:r>
            <a:r>
              <a:rPr lang="en-IN" sz="2800" b="0" strike="noStrike" spc="-60">
                <a:solidFill>
                  <a:srgbClr val="000000"/>
                </a:solidFill>
                <a:latin typeface="Arial"/>
              </a:rPr>
              <a:t> </a:t>
            </a:r>
            <a:r>
              <a:rPr lang="en-IN" sz="2800" b="0" strike="noStrike" spc="-35">
                <a:solidFill>
                  <a:srgbClr val="000000"/>
                </a:solidFill>
                <a:latin typeface="Arial"/>
              </a:rPr>
              <a:t>last</a:t>
            </a:r>
            <a:r>
              <a:rPr lang="en-IN" sz="2800" b="0" strike="noStrike" spc="-66">
                <a:solidFill>
                  <a:srgbClr val="000000"/>
                </a:solidFill>
                <a:latin typeface="Arial"/>
              </a:rPr>
              <a:t> </a:t>
            </a:r>
            <a:r>
              <a:rPr lang="en-IN" sz="2800" b="0" strike="noStrike" spc="-86">
                <a:solidFill>
                  <a:srgbClr val="000000"/>
                </a:solidFill>
                <a:latin typeface="Arial"/>
              </a:rPr>
              <a:t>accessed</a:t>
            </a:r>
            <a:r>
              <a:rPr lang="en-IN" sz="2800" b="0" strike="noStrike" spc="-55">
                <a:solidFill>
                  <a:srgbClr val="000000"/>
                </a:solidFill>
                <a:latin typeface="Arial"/>
              </a:rPr>
              <a:t> </a:t>
            </a:r>
            <a:r>
              <a:rPr lang="en-IN" sz="2800" b="0" strike="noStrike" spc="-52">
                <a:solidFill>
                  <a:srgbClr val="000000"/>
                </a:solidFill>
                <a:latin typeface="Arial"/>
              </a:rPr>
              <a:t>and</a:t>
            </a:r>
            <a:r>
              <a:rPr lang="en-IN" sz="2800" b="0" strike="noStrike" spc="-75">
                <a:solidFill>
                  <a:srgbClr val="000000"/>
                </a:solidFill>
                <a:latin typeface="Arial"/>
              </a:rPr>
              <a:t> </a:t>
            </a:r>
            <a:r>
              <a:rPr lang="en-IN" sz="2800" b="0" strike="noStrike" spc="-35">
                <a:solidFill>
                  <a:srgbClr val="000000"/>
                </a:solidFill>
                <a:latin typeface="Arial"/>
              </a:rPr>
              <a:t>when</a:t>
            </a:r>
            <a:r>
              <a:rPr lang="en-IN" sz="2800" b="0" strike="noStrike" spc="-55">
                <a:solidFill>
                  <a:srgbClr val="000000"/>
                </a:solidFill>
                <a:latin typeface="Arial"/>
              </a:rPr>
              <a:t> </a:t>
            </a:r>
            <a:r>
              <a:rPr lang="en-IN" sz="2800" b="0" strike="noStrike" spc="-32">
                <a:solidFill>
                  <a:srgbClr val="000000"/>
                </a:solidFill>
                <a:latin typeface="Arial"/>
              </a:rPr>
              <a:t>deleted.</a:t>
            </a:r>
            <a:endParaRPr lang="en-US" sz="2800" b="0" strike="noStrike" spc="-1">
              <a:solidFill>
                <a:srgbClr val="000000"/>
              </a:solidFill>
              <a:latin typeface="Calibri"/>
            </a:endParaRPr>
          </a:p>
          <a:p>
            <a:pPr marL="241200" indent="-228240" algn="just">
              <a:lnSpc>
                <a:spcPct val="100000"/>
              </a:lnSpc>
              <a:spcBef>
                <a:spcPts val="516"/>
              </a:spcBef>
              <a:buClr>
                <a:srgbClr val="000000"/>
              </a:buClr>
              <a:buFont typeface="Wingdings" charset="2"/>
              <a:buChar char=""/>
              <a:tabLst>
                <a:tab pos="241200" algn="l"/>
              </a:tabLst>
            </a:pPr>
            <a:r>
              <a:rPr lang="en-IN" sz="2800" b="0" u="sng" strike="noStrike" spc="-66">
                <a:solidFill>
                  <a:srgbClr val="000000"/>
                </a:solidFill>
                <a:uFill>
                  <a:solidFill>
                    <a:srgbClr val="000000"/>
                  </a:solidFill>
                </a:uFill>
                <a:latin typeface="Arial"/>
              </a:rPr>
              <a:t>Running </a:t>
            </a:r>
            <a:r>
              <a:rPr lang="en-IN" sz="2800" b="0" u="sng" strike="noStrike" spc="-86">
                <a:solidFill>
                  <a:srgbClr val="000000"/>
                </a:solidFill>
                <a:uFill>
                  <a:solidFill>
                    <a:srgbClr val="000000"/>
                  </a:solidFill>
                </a:uFill>
                <a:latin typeface="Arial"/>
              </a:rPr>
              <a:t>a </a:t>
            </a:r>
            <a:r>
              <a:rPr lang="en-IN" sz="2800" b="0" u="sng" strike="noStrike" spc="-52">
                <a:solidFill>
                  <a:srgbClr val="000000"/>
                </a:solidFill>
                <a:uFill>
                  <a:solidFill>
                    <a:srgbClr val="000000"/>
                  </a:solidFill>
                </a:uFill>
                <a:latin typeface="Arial"/>
              </a:rPr>
              <a:t>string-search</a:t>
            </a:r>
            <a:r>
              <a:rPr lang="en-IN" sz="2800" b="0" strike="noStrike" spc="-52">
                <a:solidFill>
                  <a:srgbClr val="000000"/>
                </a:solidFill>
                <a:latin typeface="Arial"/>
              </a:rPr>
              <a:t> </a:t>
            </a:r>
            <a:r>
              <a:rPr lang="en-IN" sz="2800" b="0" strike="noStrike" spc="-1">
                <a:solidFill>
                  <a:srgbClr val="000000"/>
                </a:solidFill>
                <a:latin typeface="Arial"/>
              </a:rPr>
              <a:t>for </a:t>
            </a:r>
            <a:r>
              <a:rPr lang="en-IN" sz="2800" b="0" strike="noStrike" spc="-35">
                <a:solidFill>
                  <a:srgbClr val="000000"/>
                </a:solidFill>
                <a:latin typeface="Arial"/>
              </a:rPr>
              <a:t>e-mail, when no e-mail </a:t>
            </a:r>
            <a:r>
              <a:rPr lang="en-IN" sz="2800" b="0" strike="noStrike" spc="-21">
                <a:solidFill>
                  <a:srgbClr val="000000"/>
                </a:solidFill>
                <a:latin typeface="Arial"/>
              </a:rPr>
              <a:t>client</a:t>
            </a:r>
            <a:r>
              <a:rPr lang="en-IN" sz="2800" b="0" strike="noStrike" spc="-211">
                <a:solidFill>
                  <a:srgbClr val="000000"/>
                </a:solidFill>
                <a:latin typeface="Arial"/>
              </a:rPr>
              <a:t> </a:t>
            </a:r>
            <a:r>
              <a:rPr lang="en-IN" sz="2800" b="0" strike="noStrike" spc="-55">
                <a:solidFill>
                  <a:srgbClr val="000000"/>
                </a:solidFill>
                <a:latin typeface="Arial"/>
              </a:rPr>
              <a:t>is </a:t>
            </a:r>
            <a:r>
              <a:rPr lang="en-IN" sz="2800" b="0" strike="noStrike" spc="-46">
                <a:solidFill>
                  <a:srgbClr val="000000"/>
                </a:solidFill>
                <a:latin typeface="Arial"/>
              </a:rPr>
              <a:t>obvious.</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TextShape 1"/>
          <p:cNvSpPr txBox="1"/>
          <p:nvPr/>
        </p:nvSpPr>
        <p:spPr>
          <a:xfrm>
            <a:off x="0" y="274680"/>
            <a:ext cx="9143640" cy="1142640"/>
          </a:xfrm>
          <a:prstGeom prst="rect">
            <a:avLst/>
          </a:prstGeom>
          <a:noFill/>
          <a:ln w="0">
            <a:noFill/>
          </a:ln>
        </p:spPr>
        <p:txBody>
          <a:bodyPr anchor="ctr">
            <a:noAutofit/>
          </a:bodyPr>
          <a:lstStyle/>
          <a:p>
            <a:pPr>
              <a:lnSpc>
                <a:spcPct val="100000"/>
              </a:lnSpc>
            </a:pPr>
            <a:r>
              <a:rPr lang="en-IN" sz="2400" b="1" strike="noStrike" spc="-114">
                <a:solidFill>
                  <a:srgbClr val="FFDC47"/>
                </a:solidFill>
                <a:latin typeface="Arial"/>
              </a:rPr>
              <a:t>C</a:t>
            </a:r>
            <a:r>
              <a:rPr lang="en-IN" sz="1600" b="1" strike="noStrike" spc="-114">
                <a:solidFill>
                  <a:srgbClr val="FFDC47"/>
                </a:solidFill>
                <a:latin typeface="Arial"/>
              </a:rPr>
              <a:t>OMPUTER </a:t>
            </a:r>
            <a:r>
              <a:rPr lang="en-IN" sz="2400" b="1" strike="noStrike" spc="-140">
                <a:solidFill>
                  <a:srgbClr val="FFDC47"/>
                </a:solidFill>
                <a:latin typeface="Arial"/>
              </a:rPr>
              <a:t>F</a:t>
            </a:r>
            <a:r>
              <a:rPr lang="en-IN" sz="1600" b="1" strike="noStrike" spc="-140">
                <a:solidFill>
                  <a:srgbClr val="FFDC47"/>
                </a:solidFill>
                <a:latin typeface="Arial"/>
              </a:rPr>
              <a:t>ORENSICS </a:t>
            </a:r>
            <a:r>
              <a:rPr lang="en-IN" sz="2400" b="1" strike="noStrike" spc="-137">
                <a:solidFill>
                  <a:srgbClr val="FFDC47"/>
                </a:solidFill>
                <a:latin typeface="Arial"/>
              </a:rPr>
              <a:t>A</a:t>
            </a:r>
            <a:r>
              <a:rPr lang="en-IN" sz="1600" b="1" strike="noStrike" spc="-137">
                <a:solidFill>
                  <a:srgbClr val="FFDC47"/>
                </a:solidFill>
                <a:latin typeface="Arial"/>
              </a:rPr>
              <a:t>SSISTANCE </a:t>
            </a:r>
            <a:r>
              <a:rPr lang="en-IN" sz="1600" b="1" strike="noStrike" spc="-106">
                <a:solidFill>
                  <a:srgbClr val="FFDC47"/>
                </a:solidFill>
                <a:latin typeface="Arial"/>
              </a:rPr>
              <a:t>TO </a:t>
            </a:r>
            <a:r>
              <a:t/>
            </a:r>
            <a:br/>
            <a:r>
              <a:rPr lang="en-IN" sz="2400" b="1" strike="noStrike" spc="-55">
                <a:solidFill>
                  <a:srgbClr val="FFDC47"/>
                </a:solidFill>
                <a:latin typeface="Arial"/>
              </a:rPr>
              <a:t>H</a:t>
            </a:r>
            <a:r>
              <a:rPr lang="en-IN" sz="1600" b="1" strike="noStrike" spc="-55">
                <a:solidFill>
                  <a:srgbClr val="FFDC47"/>
                </a:solidFill>
                <a:latin typeface="Arial"/>
              </a:rPr>
              <a:t>UMAN </a:t>
            </a:r>
            <a:r>
              <a:rPr lang="en-IN" sz="2400" b="1" strike="noStrike" spc="-111">
                <a:solidFill>
                  <a:srgbClr val="FFDC47"/>
                </a:solidFill>
                <a:latin typeface="Arial"/>
              </a:rPr>
              <a:t>R</a:t>
            </a:r>
            <a:r>
              <a:rPr lang="en-IN" sz="1600" b="1" strike="noStrike" spc="-111">
                <a:solidFill>
                  <a:srgbClr val="FFDC47"/>
                </a:solidFill>
                <a:latin typeface="Arial"/>
              </a:rPr>
              <a:t>ESOURCES</a:t>
            </a:r>
            <a:r>
              <a:rPr lang="en-IN" sz="2400" b="1" strike="noStrike" spc="-111">
                <a:solidFill>
                  <a:srgbClr val="FFDC47"/>
                </a:solidFill>
                <a:latin typeface="Arial"/>
              </a:rPr>
              <a:t>/E</a:t>
            </a:r>
            <a:r>
              <a:rPr lang="en-IN" sz="1600" b="1" strike="noStrike" spc="-111">
                <a:solidFill>
                  <a:srgbClr val="FFDC47"/>
                </a:solidFill>
                <a:latin typeface="Arial"/>
              </a:rPr>
              <a:t>MPLOYMENT </a:t>
            </a:r>
            <a:r>
              <a:rPr lang="en-IN" sz="2400" b="1" strike="noStrike" spc="-131">
                <a:solidFill>
                  <a:srgbClr val="FFDC47"/>
                </a:solidFill>
                <a:latin typeface="Arial"/>
              </a:rPr>
              <a:t>P</a:t>
            </a:r>
            <a:r>
              <a:rPr lang="en-IN" sz="1600" b="1" strike="noStrike" spc="-131">
                <a:solidFill>
                  <a:srgbClr val="FFDC47"/>
                </a:solidFill>
                <a:latin typeface="Arial"/>
              </a:rPr>
              <a:t>ROCEEDINGS</a:t>
            </a:r>
            <a:endParaRPr lang="en-US" sz="1600" b="0" strike="noStrike" spc="-1">
              <a:solidFill>
                <a:srgbClr val="000000"/>
              </a:solidFill>
              <a:latin typeface="Calibri"/>
            </a:endParaRPr>
          </a:p>
        </p:txBody>
      </p:sp>
      <p:sp>
        <p:nvSpPr>
          <p:cNvPr id="360" name="TextShape 2"/>
          <p:cNvSpPr txBox="1"/>
          <p:nvPr/>
        </p:nvSpPr>
        <p:spPr>
          <a:xfrm>
            <a:off x="448920" y="1596600"/>
            <a:ext cx="8245800" cy="4682520"/>
          </a:xfrm>
          <a:prstGeom prst="rect">
            <a:avLst/>
          </a:prstGeom>
          <a:noFill/>
          <a:ln w="0">
            <a:noFill/>
          </a:ln>
        </p:spPr>
        <p:txBody>
          <a:bodyPr>
            <a:normAutofit/>
          </a:bodyPr>
          <a:lstStyle/>
          <a:p>
            <a:pPr marL="12600" indent="-342720" algn="just">
              <a:lnSpc>
                <a:spcPct val="153000"/>
              </a:lnSpc>
              <a:spcBef>
                <a:spcPts val="816"/>
              </a:spcBef>
              <a:buClr>
                <a:srgbClr val="000000"/>
              </a:buClr>
              <a:buFont typeface="Arial"/>
              <a:buChar char="•"/>
            </a:pPr>
            <a:r>
              <a:rPr lang="en-IN" sz="2800" b="0" strike="noStrike" spc="-55">
                <a:solidFill>
                  <a:srgbClr val="000000"/>
                </a:solidFill>
                <a:latin typeface="Arial"/>
              </a:rPr>
              <a:t>Computers </a:t>
            </a:r>
            <a:r>
              <a:rPr lang="en-IN" sz="2800" b="0" strike="noStrike" spc="-72">
                <a:solidFill>
                  <a:srgbClr val="000000"/>
                </a:solidFill>
                <a:latin typeface="Arial"/>
              </a:rPr>
              <a:t>can </a:t>
            </a:r>
            <a:r>
              <a:rPr lang="en-IN" sz="2800" b="0" strike="noStrike" spc="-32">
                <a:solidFill>
                  <a:srgbClr val="000000"/>
                </a:solidFill>
                <a:latin typeface="Arial"/>
              </a:rPr>
              <a:t>contain </a:t>
            </a:r>
            <a:r>
              <a:rPr lang="en-IN" sz="2800" b="0" strike="noStrike" spc="-52">
                <a:solidFill>
                  <a:srgbClr val="000000"/>
                </a:solidFill>
                <a:latin typeface="Arial"/>
              </a:rPr>
              <a:t>evidence </a:t>
            </a:r>
            <a:r>
              <a:rPr lang="en-IN" sz="2800" b="0" strike="noStrike" spc="-15">
                <a:solidFill>
                  <a:srgbClr val="000000"/>
                </a:solidFill>
                <a:latin typeface="Arial"/>
              </a:rPr>
              <a:t>in </a:t>
            </a:r>
            <a:r>
              <a:rPr lang="en-IN" sz="2800" b="0" strike="noStrike" spc="-55">
                <a:solidFill>
                  <a:srgbClr val="000000"/>
                </a:solidFill>
                <a:latin typeface="Arial"/>
              </a:rPr>
              <a:t>many </a:t>
            </a:r>
            <a:r>
              <a:rPr lang="en-IN" sz="2800" b="0" strike="noStrike" spc="-46">
                <a:solidFill>
                  <a:srgbClr val="000000"/>
                </a:solidFill>
                <a:latin typeface="Arial"/>
              </a:rPr>
              <a:t>types </a:t>
            </a:r>
            <a:r>
              <a:rPr lang="en-IN" sz="2800" b="0" strike="noStrike" spc="-1">
                <a:solidFill>
                  <a:srgbClr val="000000"/>
                </a:solidFill>
                <a:latin typeface="Arial"/>
              </a:rPr>
              <a:t>of </a:t>
            </a:r>
            <a:r>
              <a:rPr lang="en-IN" sz="2800" b="0" strike="noStrike" spc="-46">
                <a:solidFill>
                  <a:srgbClr val="000000"/>
                </a:solidFill>
                <a:latin typeface="Arial"/>
              </a:rPr>
              <a:t>human </a:t>
            </a:r>
            <a:r>
              <a:rPr lang="en-IN" sz="2800" b="0" strike="noStrike" spc="-55">
                <a:solidFill>
                  <a:srgbClr val="000000"/>
                </a:solidFill>
                <a:latin typeface="Arial"/>
              </a:rPr>
              <a:t>resources </a:t>
            </a:r>
            <a:r>
              <a:rPr lang="en-IN" sz="2800" b="0" strike="noStrike" spc="-52">
                <a:solidFill>
                  <a:srgbClr val="000000"/>
                </a:solidFill>
                <a:latin typeface="Arial"/>
              </a:rPr>
              <a:t>proceedings, </a:t>
            </a:r>
            <a:r>
              <a:rPr lang="en-IN" sz="2800" b="0" strike="noStrike" spc="-35">
                <a:solidFill>
                  <a:srgbClr val="000000"/>
                </a:solidFill>
                <a:latin typeface="Arial"/>
              </a:rPr>
              <a:t>including </a:t>
            </a:r>
            <a:r>
              <a:rPr lang="en-IN" sz="2800" b="0" strike="noStrike" spc="-66">
                <a:solidFill>
                  <a:srgbClr val="000000"/>
                </a:solidFill>
                <a:latin typeface="Arial"/>
              </a:rPr>
              <a:t>sexual  </a:t>
            </a:r>
            <a:r>
              <a:rPr lang="en-IN" sz="2800" b="0" strike="noStrike" spc="-52">
                <a:solidFill>
                  <a:srgbClr val="000000"/>
                </a:solidFill>
                <a:latin typeface="Arial"/>
              </a:rPr>
              <a:t>harassment </a:t>
            </a:r>
            <a:r>
              <a:rPr lang="en-IN" sz="2800" b="0" strike="noStrike" spc="-46">
                <a:solidFill>
                  <a:srgbClr val="000000"/>
                </a:solidFill>
                <a:latin typeface="Arial"/>
              </a:rPr>
              <a:t>suits, allegations </a:t>
            </a:r>
            <a:r>
              <a:rPr lang="en-IN" sz="2800" b="0" strike="noStrike" spc="-1">
                <a:solidFill>
                  <a:srgbClr val="000000"/>
                </a:solidFill>
                <a:latin typeface="Arial"/>
              </a:rPr>
              <a:t>of </a:t>
            </a:r>
            <a:r>
              <a:rPr lang="en-IN" sz="2800" b="0" strike="noStrike" spc="-32">
                <a:solidFill>
                  <a:srgbClr val="000000"/>
                </a:solidFill>
                <a:latin typeface="Arial"/>
              </a:rPr>
              <a:t>discrimination, </a:t>
            </a:r>
            <a:r>
              <a:rPr lang="en-IN" sz="2800" b="0" strike="noStrike" spc="-52">
                <a:solidFill>
                  <a:srgbClr val="000000"/>
                </a:solidFill>
                <a:latin typeface="Arial"/>
              </a:rPr>
              <a:t>and </a:t>
            </a:r>
            <a:r>
              <a:rPr lang="en-IN" sz="2800" b="0" strike="noStrike" spc="-26">
                <a:solidFill>
                  <a:srgbClr val="000000"/>
                </a:solidFill>
                <a:latin typeface="Arial"/>
              </a:rPr>
              <a:t>wrongful </a:t>
            </a:r>
            <a:r>
              <a:rPr lang="en-IN" sz="2800" b="0" strike="noStrike" spc="-15">
                <a:solidFill>
                  <a:srgbClr val="000000"/>
                </a:solidFill>
                <a:latin typeface="Arial"/>
              </a:rPr>
              <a:t>termination</a:t>
            </a:r>
            <a:r>
              <a:rPr lang="en-IN" sz="2800" b="0" strike="noStrike" spc="-216">
                <a:solidFill>
                  <a:srgbClr val="000000"/>
                </a:solidFill>
                <a:latin typeface="Arial"/>
              </a:rPr>
              <a:t> </a:t>
            </a:r>
            <a:r>
              <a:rPr lang="en-IN" sz="2800" b="0" strike="noStrike" spc="-55">
                <a:solidFill>
                  <a:srgbClr val="000000"/>
                </a:solidFill>
                <a:latin typeface="Arial"/>
              </a:rPr>
              <a:t>claims.</a:t>
            </a:r>
            <a:endParaRPr lang="en-US" sz="2800" b="0" strike="noStrike" spc="-1">
              <a:solidFill>
                <a:srgbClr val="000000"/>
              </a:solidFill>
              <a:latin typeface="Calibri"/>
            </a:endParaRPr>
          </a:p>
          <a:p>
            <a:pPr marL="12600" indent="-342720" algn="just">
              <a:lnSpc>
                <a:spcPct val="153000"/>
              </a:lnSpc>
              <a:spcBef>
                <a:spcPts val="975"/>
              </a:spcBef>
              <a:buClr>
                <a:srgbClr val="000000"/>
              </a:buClr>
              <a:buFont typeface="Arial"/>
              <a:buChar char="•"/>
            </a:pPr>
            <a:r>
              <a:rPr lang="en-IN" sz="2800" b="0" strike="noStrike" spc="-66">
                <a:solidFill>
                  <a:srgbClr val="000000"/>
                </a:solidFill>
                <a:latin typeface="Arial"/>
              </a:rPr>
              <a:t>Evidence </a:t>
            </a:r>
            <a:r>
              <a:rPr lang="en-IN" sz="2800" b="0" strike="noStrike" spc="-72">
                <a:solidFill>
                  <a:srgbClr val="000000"/>
                </a:solidFill>
                <a:latin typeface="Arial"/>
              </a:rPr>
              <a:t>can </a:t>
            </a:r>
            <a:r>
              <a:rPr lang="en-IN" sz="2800" b="0" strike="noStrike" spc="-52">
                <a:solidFill>
                  <a:srgbClr val="000000"/>
                </a:solidFill>
                <a:latin typeface="Arial"/>
              </a:rPr>
              <a:t>be </a:t>
            </a:r>
            <a:r>
              <a:rPr lang="en-IN" sz="2800" b="0" strike="noStrike" spc="-26">
                <a:solidFill>
                  <a:srgbClr val="000000"/>
                </a:solidFill>
                <a:latin typeface="Arial"/>
              </a:rPr>
              <a:t>found </a:t>
            </a:r>
            <a:r>
              <a:rPr lang="en-IN" sz="2800" b="0" strike="noStrike" spc="-15">
                <a:solidFill>
                  <a:srgbClr val="000000"/>
                </a:solidFill>
                <a:latin typeface="Arial"/>
              </a:rPr>
              <a:t>in </a:t>
            </a:r>
            <a:r>
              <a:rPr lang="en-IN" sz="2800" b="0" strike="noStrike" spc="-32">
                <a:solidFill>
                  <a:srgbClr val="000000"/>
                </a:solidFill>
                <a:latin typeface="Arial"/>
              </a:rPr>
              <a:t>electronic </a:t>
            </a:r>
            <a:r>
              <a:rPr lang="en-IN" sz="2800" b="0" strike="noStrike" spc="-26">
                <a:solidFill>
                  <a:srgbClr val="000000"/>
                </a:solidFill>
                <a:latin typeface="Arial"/>
              </a:rPr>
              <a:t>mail </a:t>
            </a:r>
            <a:r>
              <a:rPr lang="en-IN" sz="2800" b="0" strike="noStrike" spc="-66">
                <a:solidFill>
                  <a:srgbClr val="000000"/>
                </a:solidFill>
                <a:latin typeface="Arial"/>
              </a:rPr>
              <a:t>systems, </a:t>
            </a:r>
            <a:r>
              <a:rPr lang="en-IN" sz="2800" b="0" strike="noStrike" spc="-41">
                <a:solidFill>
                  <a:srgbClr val="000000"/>
                </a:solidFill>
                <a:latin typeface="Arial"/>
              </a:rPr>
              <a:t>on </a:t>
            </a:r>
            <a:r>
              <a:rPr lang="en-IN" sz="2800" b="0" strike="noStrike" spc="-15">
                <a:solidFill>
                  <a:srgbClr val="000000"/>
                </a:solidFill>
                <a:latin typeface="Arial"/>
              </a:rPr>
              <a:t>network </a:t>
            </a:r>
            <a:r>
              <a:rPr lang="en-IN" sz="2800" b="0" strike="noStrike" spc="-55">
                <a:solidFill>
                  <a:srgbClr val="000000"/>
                </a:solidFill>
                <a:latin typeface="Arial"/>
              </a:rPr>
              <a:t>servers, and </a:t>
            </a:r>
            <a:r>
              <a:rPr lang="en-IN" sz="2800" b="0" strike="noStrike" spc="-41">
                <a:solidFill>
                  <a:srgbClr val="000000"/>
                </a:solidFill>
                <a:latin typeface="Arial"/>
              </a:rPr>
              <a:t>on </a:t>
            </a:r>
            <a:r>
              <a:rPr lang="en-IN" sz="2800" b="0" strike="noStrike" spc="-26">
                <a:solidFill>
                  <a:srgbClr val="000000"/>
                </a:solidFill>
                <a:latin typeface="Arial"/>
              </a:rPr>
              <a:t>individual </a:t>
            </a:r>
            <a:r>
              <a:rPr lang="en-IN" sz="2800" b="0" strike="noStrike" spc="-46">
                <a:solidFill>
                  <a:srgbClr val="000000"/>
                </a:solidFill>
                <a:latin typeface="Arial"/>
              </a:rPr>
              <a:t>employee’s  </a:t>
            </a:r>
            <a:r>
              <a:rPr lang="en-IN" sz="2800" b="0" strike="noStrike" spc="-35">
                <a:solidFill>
                  <a:srgbClr val="000000"/>
                </a:solidFill>
                <a:latin typeface="Arial"/>
              </a:rPr>
              <a:t>computers.</a:t>
            </a:r>
            <a:endParaRPr lang="en-US" sz="2800" b="0" strike="noStrike" spc="-1">
              <a:solidFill>
                <a:srgbClr val="000000"/>
              </a:solidFill>
              <a:latin typeface="Calibri"/>
            </a:endParaRPr>
          </a:p>
          <a:p>
            <a:pPr>
              <a:lnSpc>
                <a:spcPct val="100000"/>
              </a:lnSpc>
              <a:spcBef>
                <a:spcPts val="561"/>
              </a:spcBef>
            </a:pP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TextShape 1"/>
          <p:cNvSpPr txBox="1"/>
          <p:nvPr/>
        </p:nvSpPr>
        <p:spPr>
          <a:xfrm>
            <a:off x="0" y="171360"/>
            <a:ext cx="8245800" cy="1189080"/>
          </a:xfrm>
          <a:prstGeom prst="rect">
            <a:avLst/>
          </a:prstGeom>
          <a:noFill/>
          <a:ln w="0">
            <a:noFill/>
          </a:ln>
        </p:spPr>
        <p:txBody>
          <a:bodyPr anchor="ctr">
            <a:normAutofit/>
          </a:bodyPr>
          <a:lstStyle/>
          <a:p>
            <a:pPr>
              <a:lnSpc>
                <a:spcPct val="100000"/>
              </a:lnSpc>
            </a:pPr>
            <a:r>
              <a:rPr lang="en-IN" sz="3200" b="1" strike="noStrike" spc="-137">
                <a:solidFill>
                  <a:srgbClr val="FFDC47"/>
                </a:solidFill>
                <a:latin typeface="Arial"/>
              </a:rPr>
              <a:t>E</a:t>
            </a:r>
            <a:r>
              <a:rPr lang="en-IN" sz="2000" b="1" strike="noStrike" spc="-137">
                <a:solidFill>
                  <a:srgbClr val="FFDC47"/>
                </a:solidFill>
                <a:latin typeface="Arial"/>
              </a:rPr>
              <a:t>MPLOYER </a:t>
            </a:r>
            <a:r>
              <a:rPr lang="en-IN" sz="3200" b="1" strike="noStrike" spc="-140">
                <a:solidFill>
                  <a:srgbClr val="FFDC47"/>
                </a:solidFill>
                <a:latin typeface="Arial"/>
              </a:rPr>
              <a:t>S</a:t>
            </a:r>
            <a:r>
              <a:rPr lang="en-IN" sz="2000" b="1" strike="noStrike" spc="-140">
                <a:solidFill>
                  <a:srgbClr val="FFDC47"/>
                </a:solidFill>
                <a:latin typeface="Arial"/>
              </a:rPr>
              <a:t>AFEGUARD</a:t>
            </a:r>
            <a:r>
              <a:rPr lang="en-IN" sz="2000" b="1" strike="noStrike" spc="-52">
                <a:solidFill>
                  <a:srgbClr val="FFDC47"/>
                </a:solidFill>
                <a:latin typeface="Arial"/>
              </a:rPr>
              <a:t> </a:t>
            </a:r>
            <a:r>
              <a:rPr lang="en-IN" sz="3200" b="1" strike="noStrike" spc="-106">
                <a:solidFill>
                  <a:srgbClr val="FFDC47"/>
                </a:solidFill>
                <a:latin typeface="Arial"/>
              </a:rPr>
              <a:t>P</a:t>
            </a:r>
            <a:r>
              <a:rPr lang="en-IN" sz="2000" b="1" strike="noStrike" spc="-106">
                <a:solidFill>
                  <a:srgbClr val="FFDC47"/>
                </a:solidFill>
                <a:latin typeface="Arial"/>
              </a:rPr>
              <a:t>ROGRAM</a:t>
            </a:r>
            <a:endParaRPr lang="en-US" sz="2000" b="0" strike="noStrike" spc="-1">
              <a:solidFill>
                <a:srgbClr val="000000"/>
              </a:solidFill>
              <a:latin typeface="Calibri"/>
            </a:endParaRPr>
          </a:p>
        </p:txBody>
      </p:sp>
      <p:sp>
        <p:nvSpPr>
          <p:cNvPr id="362" name="TextShape 2"/>
          <p:cNvSpPr txBox="1"/>
          <p:nvPr/>
        </p:nvSpPr>
        <p:spPr>
          <a:xfrm>
            <a:off x="448920" y="1596600"/>
            <a:ext cx="8245800" cy="4682520"/>
          </a:xfrm>
          <a:prstGeom prst="rect">
            <a:avLst/>
          </a:prstGeom>
          <a:noFill/>
          <a:ln w="0">
            <a:noFill/>
          </a:ln>
        </p:spPr>
        <p:txBody>
          <a:bodyPr>
            <a:normAutofit fontScale="16000"/>
          </a:bodyPr>
          <a:lstStyle/>
          <a:p>
            <a:pPr marL="12600" indent="-342720">
              <a:lnSpc>
                <a:spcPct val="153000"/>
              </a:lnSpc>
              <a:spcBef>
                <a:spcPts val="1179"/>
              </a:spcBef>
              <a:buClr>
                <a:srgbClr val="000000"/>
              </a:buClr>
              <a:buFont typeface="Arial"/>
              <a:buChar char="•"/>
            </a:pPr>
            <a:r>
              <a:rPr lang="en-IN" sz="2800" b="0" strike="noStrike" spc="-60">
                <a:solidFill>
                  <a:srgbClr val="000000"/>
                </a:solidFill>
                <a:latin typeface="Arial"/>
              </a:rPr>
              <a:t>Employers </a:t>
            </a:r>
            <a:r>
              <a:rPr lang="en-IN" sz="2800" b="0" strike="noStrike" spc="-35">
                <a:solidFill>
                  <a:srgbClr val="000000"/>
                </a:solidFill>
                <a:latin typeface="Arial"/>
              </a:rPr>
              <a:t>must </a:t>
            </a:r>
            <a:r>
              <a:rPr lang="en-IN" sz="2800" b="0" strike="noStrike" spc="-55">
                <a:solidFill>
                  <a:srgbClr val="000000"/>
                </a:solidFill>
                <a:latin typeface="Arial"/>
              </a:rPr>
              <a:t>safeguard </a:t>
            </a:r>
            <a:r>
              <a:rPr lang="en-IN" sz="2800" b="0" strike="noStrike" spc="-21">
                <a:solidFill>
                  <a:srgbClr val="000000"/>
                </a:solidFill>
                <a:latin typeface="Arial"/>
              </a:rPr>
              <a:t>critical </a:t>
            </a:r>
            <a:r>
              <a:rPr lang="en-IN" sz="2800" b="0" strike="noStrike" spc="-72">
                <a:solidFill>
                  <a:srgbClr val="000000"/>
                </a:solidFill>
                <a:latin typeface="Arial"/>
              </a:rPr>
              <a:t>business </a:t>
            </a:r>
            <a:r>
              <a:rPr lang="en-IN" sz="2800" b="0" strike="noStrike" spc="-21">
                <a:solidFill>
                  <a:srgbClr val="000000"/>
                </a:solidFill>
                <a:latin typeface="Arial"/>
              </a:rPr>
              <a:t>information. </a:t>
            </a:r>
            <a:r>
              <a:rPr lang="en-IN" sz="2800" b="0" strike="noStrike" spc="-66">
                <a:solidFill>
                  <a:srgbClr val="000000"/>
                </a:solidFill>
                <a:latin typeface="Arial"/>
              </a:rPr>
              <a:t>An </a:t>
            </a:r>
            <a:r>
              <a:rPr lang="en-IN" sz="2800" b="0" strike="noStrike" spc="-15">
                <a:solidFill>
                  <a:srgbClr val="000000"/>
                </a:solidFill>
                <a:latin typeface="Arial"/>
              </a:rPr>
              <a:t>unfortunate </a:t>
            </a:r>
            <a:r>
              <a:rPr lang="en-IN" sz="2800" b="0" strike="noStrike" spc="-52">
                <a:solidFill>
                  <a:srgbClr val="000000"/>
                </a:solidFill>
                <a:latin typeface="Arial"/>
              </a:rPr>
              <a:t>concern </a:t>
            </a:r>
            <a:r>
              <a:rPr lang="en-IN" sz="2800" b="0" strike="noStrike" spc="-32">
                <a:solidFill>
                  <a:srgbClr val="000000"/>
                </a:solidFill>
                <a:latin typeface="Arial"/>
              </a:rPr>
              <a:t>today </a:t>
            </a:r>
            <a:r>
              <a:rPr lang="en-IN" sz="2800" b="0" strike="noStrike" spc="-55">
                <a:solidFill>
                  <a:srgbClr val="000000"/>
                </a:solidFill>
                <a:latin typeface="Arial"/>
              </a:rPr>
              <a:t>is </a:t>
            </a:r>
            <a:r>
              <a:rPr lang="en-IN" sz="2800" b="0" strike="noStrike" spc="-15">
                <a:solidFill>
                  <a:srgbClr val="000000"/>
                </a:solidFill>
                <a:latin typeface="Arial"/>
              </a:rPr>
              <a:t>the </a:t>
            </a:r>
            <a:r>
              <a:rPr lang="en-IN" sz="2800" b="0" strike="noStrike" spc="-32">
                <a:solidFill>
                  <a:srgbClr val="000000"/>
                </a:solidFill>
                <a:latin typeface="Arial"/>
              </a:rPr>
              <a:t>possibility  </a:t>
            </a:r>
            <a:r>
              <a:rPr lang="en-IN" sz="2800" b="0" strike="noStrike" spc="-1">
                <a:solidFill>
                  <a:srgbClr val="000000"/>
                </a:solidFill>
                <a:latin typeface="Arial"/>
              </a:rPr>
              <a:t>that</a:t>
            </a:r>
            <a:r>
              <a:rPr lang="en-IN" sz="2800" b="0" strike="noStrike" spc="-60">
                <a:solidFill>
                  <a:srgbClr val="000000"/>
                </a:solidFill>
                <a:latin typeface="Arial"/>
              </a:rPr>
              <a:t> </a:t>
            </a:r>
            <a:r>
              <a:rPr lang="en-IN" sz="2800" b="0" strike="noStrike" spc="-41">
                <a:solidFill>
                  <a:srgbClr val="000000"/>
                </a:solidFill>
                <a:latin typeface="Arial"/>
              </a:rPr>
              <a:t>data</a:t>
            </a:r>
            <a:r>
              <a:rPr lang="en-IN" sz="2800" b="0" strike="noStrike" spc="-66">
                <a:solidFill>
                  <a:srgbClr val="000000"/>
                </a:solidFill>
                <a:latin typeface="Arial"/>
              </a:rPr>
              <a:t> </a:t>
            </a:r>
            <a:r>
              <a:rPr lang="en-IN" sz="2800" b="0" strike="noStrike" spc="-35">
                <a:solidFill>
                  <a:srgbClr val="000000"/>
                </a:solidFill>
                <a:latin typeface="Arial"/>
              </a:rPr>
              <a:t>could</a:t>
            </a:r>
            <a:r>
              <a:rPr lang="en-IN" sz="2800" b="0" strike="noStrike" spc="-60">
                <a:solidFill>
                  <a:srgbClr val="000000"/>
                </a:solidFill>
                <a:latin typeface="Arial"/>
              </a:rPr>
              <a:t> </a:t>
            </a:r>
            <a:r>
              <a:rPr lang="en-IN" sz="2800" b="0" strike="noStrike" spc="-52">
                <a:solidFill>
                  <a:srgbClr val="000000"/>
                </a:solidFill>
                <a:latin typeface="Arial"/>
              </a:rPr>
              <a:t>be</a:t>
            </a:r>
            <a:r>
              <a:rPr lang="en-IN" sz="2800" b="0" strike="noStrike" spc="-72">
                <a:solidFill>
                  <a:srgbClr val="000000"/>
                </a:solidFill>
                <a:latin typeface="Arial"/>
              </a:rPr>
              <a:t> </a:t>
            </a:r>
            <a:r>
              <a:rPr lang="en-IN" sz="2800" b="0" strike="noStrike" spc="-66">
                <a:solidFill>
                  <a:srgbClr val="000000"/>
                </a:solidFill>
                <a:latin typeface="Arial"/>
              </a:rPr>
              <a:t>damaged,</a:t>
            </a:r>
            <a:r>
              <a:rPr lang="en-IN" sz="2800" b="0" strike="noStrike" spc="-52">
                <a:solidFill>
                  <a:srgbClr val="000000"/>
                </a:solidFill>
                <a:latin typeface="Arial"/>
              </a:rPr>
              <a:t> </a:t>
            </a:r>
            <a:r>
              <a:rPr lang="en-IN" sz="2800" b="0" strike="noStrike" spc="-41">
                <a:solidFill>
                  <a:srgbClr val="000000"/>
                </a:solidFill>
                <a:latin typeface="Arial"/>
              </a:rPr>
              <a:t>destroyed,</a:t>
            </a:r>
            <a:r>
              <a:rPr lang="en-IN" sz="2800" b="0" strike="noStrike" spc="-66">
                <a:solidFill>
                  <a:srgbClr val="000000"/>
                </a:solidFill>
                <a:latin typeface="Arial"/>
              </a:rPr>
              <a:t> </a:t>
            </a:r>
            <a:r>
              <a:rPr lang="en-IN" sz="2800" b="0" strike="noStrike" spc="-7">
                <a:solidFill>
                  <a:srgbClr val="000000"/>
                </a:solidFill>
                <a:latin typeface="Arial"/>
              </a:rPr>
              <a:t>or</a:t>
            </a:r>
            <a:r>
              <a:rPr lang="en-IN" sz="2800" b="0" strike="noStrike" spc="-72">
                <a:solidFill>
                  <a:srgbClr val="000000"/>
                </a:solidFill>
                <a:latin typeface="Arial"/>
              </a:rPr>
              <a:t> </a:t>
            </a:r>
            <a:r>
              <a:rPr lang="en-IN" sz="2800" b="0" strike="noStrike" spc="-35">
                <a:solidFill>
                  <a:srgbClr val="000000"/>
                </a:solidFill>
                <a:latin typeface="Arial"/>
              </a:rPr>
              <a:t>misappropriated</a:t>
            </a:r>
            <a:r>
              <a:rPr lang="en-IN" sz="2800" b="0" strike="noStrike" spc="-55">
                <a:solidFill>
                  <a:srgbClr val="000000"/>
                </a:solidFill>
                <a:latin typeface="Arial"/>
              </a:rPr>
              <a:t> </a:t>
            </a:r>
            <a:r>
              <a:rPr lang="en-IN" sz="2800" b="0" strike="noStrike" spc="-46">
                <a:solidFill>
                  <a:srgbClr val="000000"/>
                </a:solidFill>
                <a:latin typeface="Arial"/>
              </a:rPr>
              <a:t>by</a:t>
            </a:r>
            <a:r>
              <a:rPr lang="en-IN" sz="2800" b="0" strike="noStrike" spc="-60">
                <a:solidFill>
                  <a:srgbClr val="000000"/>
                </a:solidFill>
                <a:latin typeface="Arial"/>
              </a:rPr>
              <a:t> </a:t>
            </a:r>
            <a:r>
              <a:rPr lang="en-IN" sz="2800" b="0" strike="noStrike" spc="-86">
                <a:solidFill>
                  <a:srgbClr val="000000"/>
                </a:solidFill>
                <a:latin typeface="Arial"/>
              </a:rPr>
              <a:t>a</a:t>
            </a:r>
            <a:r>
              <a:rPr lang="en-IN" sz="2800" b="0" strike="noStrike" spc="-60">
                <a:solidFill>
                  <a:srgbClr val="000000"/>
                </a:solidFill>
                <a:latin typeface="Arial"/>
              </a:rPr>
              <a:t> </a:t>
            </a:r>
            <a:r>
              <a:rPr lang="en-IN" sz="2800" b="0" strike="noStrike" spc="-35">
                <a:solidFill>
                  <a:srgbClr val="000000"/>
                </a:solidFill>
                <a:latin typeface="Arial"/>
              </a:rPr>
              <a:t>discontented</a:t>
            </a:r>
            <a:r>
              <a:rPr lang="en-IN" sz="2800" b="0" strike="noStrike" spc="-55">
                <a:solidFill>
                  <a:srgbClr val="000000"/>
                </a:solidFill>
                <a:latin typeface="Arial"/>
              </a:rPr>
              <a:t> </a:t>
            </a:r>
            <a:r>
              <a:rPr lang="en-IN" sz="2800" b="0" strike="noStrike" spc="-32">
                <a:solidFill>
                  <a:srgbClr val="000000"/>
                </a:solidFill>
                <a:latin typeface="Arial"/>
              </a:rPr>
              <a:t>individual.</a:t>
            </a:r>
            <a:endParaRPr lang="en-US" sz="2800" b="0" strike="noStrike" spc="-1">
              <a:solidFill>
                <a:srgbClr val="000000"/>
              </a:solidFill>
              <a:latin typeface="Calibri"/>
            </a:endParaRPr>
          </a:p>
          <a:p>
            <a:pPr marL="12600" indent="-342720" algn="just">
              <a:lnSpc>
                <a:spcPct val="153000"/>
              </a:lnSpc>
              <a:spcBef>
                <a:spcPts val="975"/>
              </a:spcBef>
              <a:buClr>
                <a:srgbClr val="000000"/>
              </a:buClr>
              <a:buFont typeface="Arial"/>
              <a:buChar char="•"/>
            </a:pPr>
            <a:r>
              <a:rPr lang="en-IN" sz="2800" b="0" strike="noStrike" spc="-46">
                <a:solidFill>
                  <a:srgbClr val="000000"/>
                </a:solidFill>
                <a:latin typeface="Arial"/>
              </a:rPr>
              <a:t>Before </a:t>
            </a:r>
            <a:r>
              <a:rPr lang="en-IN" sz="2800" b="0" strike="noStrike" spc="-60">
                <a:solidFill>
                  <a:srgbClr val="000000"/>
                </a:solidFill>
                <a:latin typeface="Arial"/>
              </a:rPr>
              <a:t>an </a:t>
            </a:r>
            <a:r>
              <a:rPr lang="en-IN" sz="2800" b="0" strike="noStrike" spc="-26">
                <a:solidFill>
                  <a:srgbClr val="000000"/>
                </a:solidFill>
                <a:latin typeface="Arial"/>
              </a:rPr>
              <a:t>individual </a:t>
            </a:r>
            <a:r>
              <a:rPr lang="en-IN" sz="2800" b="0" strike="noStrike" spc="-55">
                <a:solidFill>
                  <a:srgbClr val="000000"/>
                </a:solidFill>
                <a:latin typeface="Arial"/>
              </a:rPr>
              <a:t>is </a:t>
            </a:r>
            <a:r>
              <a:rPr lang="en-IN" sz="2800" b="0" strike="noStrike" spc="-21">
                <a:solidFill>
                  <a:srgbClr val="000000"/>
                </a:solidFill>
                <a:latin typeface="Arial"/>
              </a:rPr>
              <a:t>informed </a:t>
            </a:r>
            <a:r>
              <a:rPr lang="en-IN" sz="2800" b="0" strike="noStrike" spc="-1">
                <a:solidFill>
                  <a:srgbClr val="000000"/>
                </a:solidFill>
                <a:latin typeface="Arial"/>
              </a:rPr>
              <a:t>of </a:t>
            </a:r>
            <a:r>
              <a:rPr lang="en-IN" sz="2800" b="0" strike="noStrike" spc="-7">
                <a:solidFill>
                  <a:srgbClr val="000000"/>
                </a:solidFill>
                <a:latin typeface="Arial"/>
              </a:rPr>
              <a:t>their </a:t>
            </a:r>
            <a:r>
              <a:rPr lang="en-IN" sz="2800" b="0" strike="noStrike" spc="-15">
                <a:solidFill>
                  <a:srgbClr val="000000"/>
                </a:solidFill>
                <a:latin typeface="Arial"/>
              </a:rPr>
              <a:t>termination, </a:t>
            </a:r>
            <a:r>
              <a:rPr lang="en-IN" sz="2800" b="0" strike="noStrike" spc="-86">
                <a:solidFill>
                  <a:srgbClr val="000000"/>
                </a:solidFill>
                <a:latin typeface="Arial"/>
              </a:rPr>
              <a:t>a </a:t>
            </a:r>
            <a:r>
              <a:rPr lang="en-IN" sz="2800" b="0" strike="noStrike" spc="-32">
                <a:solidFill>
                  <a:srgbClr val="000000"/>
                </a:solidFill>
                <a:latin typeface="Arial"/>
              </a:rPr>
              <a:t>computer </a:t>
            </a:r>
            <a:r>
              <a:rPr lang="en-IN" sz="2800" b="0" strike="noStrike" spc="-41">
                <a:solidFill>
                  <a:srgbClr val="000000"/>
                </a:solidFill>
                <a:latin typeface="Arial"/>
              </a:rPr>
              <a:t>forensic </a:t>
            </a:r>
            <a:r>
              <a:rPr lang="en-IN" sz="2800" b="0" strike="noStrike" spc="-46">
                <a:solidFill>
                  <a:srgbClr val="000000"/>
                </a:solidFill>
                <a:latin typeface="Arial"/>
              </a:rPr>
              <a:t>specialist should </a:t>
            </a:r>
            <a:r>
              <a:rPr lang="en-IN" sz="2800" b="0" strike="noStrike" spc="-55">
                <a:solidFill>
                  <a:srgbClr val="000000"/>
                </a:solidFill>
                <a:latin typeface="Arial"/>
              </a:rPr>
              <a:t>come </a:t>
            </a:r>
            <a:r>
              <a:rPr lang="en-IN" sz="2800" b="0" strike="noStrike" spc="-35">
                <a:solidFill>
                  <a:srgbClr val="000000"/>
                </a:solidFill>
                <a:latin typeface="Arial"/>
              </a:rPr>
              <a:t>on-site  </a:t>
            </a:r>
            <a:r>
              <a:rPr lang="en-IN" sz="2800" b="0" strike="noStrike" spc="-55">
                <a:solidFill>
                  <a:srgbClr val="000000"/>
                </a:solidFill>
                <a:latin typeface="Arial"/>
              </a:rPr>
              <a:t>and </a:t>
            </a:r>
            <a:r>
              <a:rPr lang="en-IN" sz="2800" b="0" strike="noStrike" spc="-41">
                <a:solidFill>
                  <a:srgbClr val="000000"/>
                </a:solidFill>
                <a:latin typeface="Arial"/>
              </a:rPr>
              <a:t>create </a:t>
            </a:r>
            <a:r>
              <a:rPr lang="en-IN" sz="2800" b="0" strike="noStrike" spc="-60">
                <a:solidFill>
                  <a:srgbClr val="000000"/>
                </a:solidFill>
                <a:latin typeface="Arial"/>
              </a:rPr>
              <a:t>an </a:t>
            </a:r>
            <a:r>
              <a:rPr lang="en-IN" sz="2800" b="0" strike="noStrike" spc="-55">
                <a:solidFill>
                  <a:srgbClr val="000000"/>
                </a:solidFill>
                <a:latin typeface="Arial"/>
              </a:rPr>
              <a:t>exact </a:t>
            </a:r>
            <a:r>
              <a:rPr lang="en-IN" sz="2800" b="0" strike="noStrike" spc="-35">
                <a:solidFill>
                  <a:srgbClr val="000000"/>
                </a:solidFill>
                <a:latin typeface="Arial"/>
              </a:rPr>
              <a:t>duplicate </a:t>
            </a:r>
            <a:r>
              <a:rPr lang="en-IN" sz="2800" b="0" strike="noStrike" spc="-1">
                <a:solidFill>
                  <a:srgbClr val="000000"/>
                </a:solidFill>
                <a:latin typeface="Arial"/>
              </a:rPr>
              <a:t>of </a:t>
            </a:r>
            <a:r>
              <a:rPr lang="en-IN" sz="2800" b="0" strike="noStrike" spc="-15">
                <a:solidFill>
                  <a:srgbClr val="000000"/>
                </a:solidFill>
                <a:latin typeface="Arial"/>
              </a:rPr>
              <a:t>the </a:t>
            </a:r>
            <a:r>
              <a:rPr lang="en-IN" sz="2800" b="0" strike="noStrike" spc="-41">
                <a:solidFill>
                  <a:srgbClr val="000000"/>
                </a:solidFill>
                <a:latin typeface="Arial"/>
              </a:rPr>
              <a:t>data </a:t>
            </a:r>
            <a:r>
              <a:rPr lang="en-IN" sz="2800" b="0" strike="noStrike" spc="-32">
                <a:solidFill>
                  <a:srgbClr val="000000"/>
                </a:solidFill>
                <a:latin typeface="Arial"/>
              </a:rPr>
              <a:t>on </a:t>
            </a:r>
            <a:r>
              <a:rPr lang="en-IN" sz="2800" b="0" strike="noStrike" spc="-15">
                <a:solidFill>
                  <a:srgbClr val="000000"/>
                </a:solidFill>
                <a:latin typeface="Arial"/>
              </a:rPr>
              <a:t>the </a:t>
            </a:r>
            <a:r>
              <a:rPr lang="en-IN" sz="2800" b="0" strike="noStrike" spc="-32">
                <a:solidFill>
                  <a:srgbClr val="000000"/>
                </a:solidFill>
                <a:latin typeface="Arial"/>
              </a:rPr>
              <a:t>individual’s computer. In </a:t>
            </a:r>
            <a:r>
              <a:rPr lang="en-IN" sz="2800" b="0" strike="noStrike" spc="-26">
                <a:solidFill>
                  <a:srgbClr val="000000"/>
                </a:solidFill>
                <a:latin typeface="Arial"/>
              </a:rPr>
              <a:t>this </a:t>
            </a:r>
            <a:r>
              <a:rPr lang="en-IN" sz="2800" b="0" strike="noStrike" spc="-46">
                <a:solidFill>
                  <a:srgbClr val="000000"/>
                </a:solidFill>
                <a:latin typeface="Arial"/>
              </a:rPr>
              <a:t>way, should </a:t>
            </a:r>
            <a:r>
              <a:rPr lang="en-IN" sz="2800" b="0" strike="noStrike" spc="-12">
                <a:solidFill>
                  <a:srgbClr val="000000"/>
                </a:solidFill>
                <a:latin typeface="Arial"/>
              </a:rPr>
              <a:t>the</a:t>
            </a:r>
            <a:r>
              <a:rPr lang="en-IN" sz="2800" b="0" strike="noStrike" spc="-160">
                <a:solidFill>
                  <a:srgbClr val="000000"/>
                </a:solidFill>
                <a:latin typeface="Arial"/>
              </a:rPr>
              <a:t> </a:t>
            </a:r>
            <a:r>
              <a:rPr lang="en-IN" sz="2800" b="0" strike="noStrike" spc="-52">
                <a:solidFill>
                  <a:srgbClr val="000000"/>
                </a:solidFill>
                <a:latin typeface="Arial"/>
              </a:rPr>
              <a:t>employee  </a:t>
            </a:r>
            <a:r>
              <a:rPr lang="en-IN" sz="2800" b="0" strike="noStrike" spc="-66">
                <a:solidFill>
                  <a:srgbClr val="000000"/>
                </a:solidFill>
                <a:latin typeface="Arial"/>
              </a:rPr>
              <a:t>choose</a:t>
            </a:r>
            <a:r>
              <a:rPr lang="en-IN" sz="2800" b="0" strike="noStrike" spc="-55">
                <a:solidFill>
                  <a:srgbClr val="000000"/>
                </a:solidFill>
                <a:latin typeface="Arial"/>
              </a:rPr>
              <a:t> </a:t>
            </a:r>
            <a:r>
              <a:rPr lang="en-IN" sz="2800" b="0" strike="noStrike" spc="9">
                <a:solidFill>
                  <a:srgbClr val="000000"/>
                </a:solidFill>
                <a:latin typeface="Arial"/>
              </a:rPr>
              <a:t>to</a:t>
            </a:r>
            <a:r>
              <a:rPr lang="en-IN" sz="2800" b="0" strike="noStrike" spc="-55">
                <a:solidFill>
                  <a:srgbClr val="000000"/>
                </a:solidFill>
                <a:latin typeface="Arial"/>
              </a:rPr>
              <a:t> </a:t>
            </a:r>
            <a:r>
              <a:rPr lang="en-IN" sz="2800" b="0" strike="noStrike" spc="-41">
                <a:solidFill>
                  <a:srgbClr val="000000"/>
                </a:solidFill>
                <a:latin typeface="Arial"/>
              </a:rPr>
              <a:t>do</a:t>
            </a:r>
            <a:r>
              <a:rPr lang="en-IN" sz="2800" b="0" strike="noStrike" spc="-55">
                <a:solidFill>
                  <a:srgbClr val="000000"/>
                </a:solidFill>
                <a:latin typeface="Arial"/>
              </a:rPr>
              <a:t> </a:t>
            </a:r>
            <a:r>
              <a:rPr lang="en-IN" sz="2800" b="0" strike="noStrike" spc="-35">
                <a:solidFill>
                  <a:srgbClr val="000000"/>
                </a:solidFill>
                <a:latin typeface="Arial"/>
              </a:rPr>
              <a:t>anything</a:t>
            </a:r>
            <a:r>
              <a:rPr lang="en-IN" sz="2800" b="0" strike="noStrike" spc="-66">
                <a:solidFill>
                  <a:srgbClr val="000000"/>
                </a:solidFill>
                <a:latin typeface="Arial"/>
              </a:rPr>
              <a:t> </a:t>
            </a:r>
            <a:r>
              <a:rPr lang="en-IN" sz="2800" b="0" strike="noStrike" spc="9">
                <a:solidFill>
                  <a:srgbClr val="000000"/>
                </a:solidFill>
                <a:latin typeface="Arial"/>
              </a:rPr>
              <a:t>to</a:t>
            </a:r>
            <a:r>
              <a:rPr lang="en-IN" sz="2800" b="0" strike="noStrike" spc="-55">
                <a:solidFill>
                  <a:srgbClr val="000000"/>
                </a:solidFill>
                <a:latin typeface="Arial"/>
              </a:rPr>
              <a:t> </a:t>
            </a:r>
            <a:r>
              <a:rPr lang="en-IN" sz="2800" b="0" strike="noStrike" spc="-7">
                <a:solidFill>
                  <a:srgbClr val="000000"/>
                </a:solidFill>
                <a:latin typeface="Arial"/>
              </a:rPr>
              <a:t>that</a:t>
            </a:r>
            <a:r>
              <a:rPr lang="en-IN" sz="2800" b="0" strike="noStrike" spc="-46">
                <a:solidFill>
                  <a:srgbClr val="000000"/>
                </a:solidFill>
                <a:latin typeface="Arial"/>
              </a:rPr>
              <a:t> </a:t>
            </a:r>
            <a:r>
              <a:rPr lang="en-IN" sz="2800" b="0" strike="noStrike" spc="-35">
                <a:solidFill>
                  <a:srgbClr val="000000"/>
                </a:solidFill>
                <a:latin typeface="Arial"/>
              </a:rPr>
              <a:t>data</a:t>
            </a:r>
            <a:r>
              <a:rPr lang="en-IN" sz="2800" b="0" strike="noStrike" spc="-60">
                <a:solidFill>
                  <a:srgbClr val="000000"/>
                </a:solidFill>
                <a:latin typeface="Arial"/>
              </a:rPr>
              <a:t> </a:t>
            </a:r>
            <a:r>
              <a:rPr lang="en-IN" sz="2800" b="0" strike="noStrike" spc="-32">
                <a:solidFill>
                  <a:srgbClr val="000000"/>
                </a:solidFill>
                <a:latin typeface="Arial"/>
              </a:rPr>
              <a:t>before</a:t>
            </a:r>
            <a:r>
              <a:rPr lang="en-IN" sz="2800" b="0" strike="noStrike" spc="-66">
                <a:solidFill>
                  <a:srgbClr val="000000"/>
                </a:solidFill>
                <a:latin typeface="Arial"/>
              </a:rPr>
              <a:t> </a:t>
            </a:r>
            <a:r>
              <a:rPr lang="en-IN" sz="2800" b="0" strike="noStrike" spc="-46">
                <a:solidFill>
                  <a:srgbClr val="000000"/>
                </a:solidFill>
                <a:latin typeface="Arial"/>
              </a:rPr>
              <a:t>leaving,</a:t>
            </a:r>
            <a:r>
              <a:rPr lang="en-IN" sz="2800" b="0" strike="noStrike" spc="-55">
                <a:solidFill>
                  <a:srgbClr val="000000"/>
                </a:solidFill>
                <a:latin typeface="Arial"/>
              </a:rPr>
              <a:t> </a:t>
            </a:r>
            <a:r>
              <a:rPr lang="en-IN" sz="2800" b="0" strike="noStrike" spc="-21">
                <a:solidFill>
                  <a:srgbClr val="000000"/>
                </a:solidFill>
                <a:latin typeface="Arial"/>
              </a:rPr>
              <a:t>the</a:t>
            </a:r>
            <a:r>
              <a:rPr lang="en-IN" sz="2800" b="0" strike="noStrike" spc="-55">
                <a:solidFill>
                  <a:srgbClr val="000000"/>
                </a:solidFill>
                <a:latin typeface="Arial"/>
              </a:rPr>
              <a:t> </a:t>
            </a:r>
            <a:r>
              <a:rPr lang="en-IN" sz="2800" b="0" strike="noStrike" spc="-35">
                <a:solidFill>
                  <a:srgbClr val="000000"/>
                </a:solidFill>
                <a:latin typeface="Arial"/>
              </a:rPr>
              <a:t>employer</a:t>
            </a:r>
            <a:r>
              <a:rPr lang="en-IN" sz="2800" b="0" strike="noStrike" spc="-55">
                <a:solidFill>
                  <a:srgbClr val="000000"/>
                </a:solidFill>
                <a:latin typeface="Arial"/>
              </a:rPr>
              <a:t> </a:t>
            </a:r>
            <a:r>
              <a:rPr lang="en-IN" sz="2800" b="0" strike="noStrike" spc="-66">
                <a:solidFill>
                  <a:srgbClr val="000000"/>
                </a:solidFill>
                <a:latin typeface="Arial"/>
              </a:rPr>
              <a:t>is</a:t>
            </a:r>
            <a:r>
              <a:rPr lang="en-IN" sz="2800" b="0" strike="noStrike" spc="-60">
                <a:solidFill>
                  <a:srgbClr val="000000"/>
                </a:solidFill>
                <a:latin typeface="Arial"/>
              </a:rPr>
              <a:t> </a:t>
            </a:r>
            <a:r>
              <a:rPr lang="en-IN" sz="2800" b="0" strike="noStrike" spc="-26">
                <a:solidFill>
                  <a:srgbClr val="000000"/>
                </a:solidFill>
                <a:latin typeface="Arial"/>
              </a:rPr>
              <a:t>protected.</a:t>
            </a:r>
            <a:endParaRPr lang="en-US" sz="2800" b="0" strike="noStrike" spc="-1">
              <a:solidFill>
                <a:srgbClr val="000000"/>
              </a:solidFill>
              <a:latin typeface="Calibri"/>
            </a:endParaRPr>
          </a:p>
          <a:p>
            <a:pPr marL="12600" indent="-342720" algn="just">
              <a:lnSpc>
                <a:spcPct val="153000"/>
              </a:lnSpc>
              <a:spcBef>
                <a:spcPts val="981"/>
              </a:spcBef>
              <a:buClr>
                <a:srgbClr val="000000"/>
              </a:buClr>
              <a:buFont typeface="Arial"/>
              <a:buChar char="•"/>
            </a:pPr>
            <a:r>
              <a:rPr lang="en-IN" sz="2800" b="0" strike="noStrike" spc="-75">
                <a:solidFill>
                  <a:srgbClr val="000000"/>
                </a:solidFill>
                <a:latin typeface="Arial"/>
              </a:rPr>
              <a:t>Damaged </a:t>
            </a:r>
            <a:r>
              <a:rPr lang="en-IN" sz="2800" b="0" strike="noStrike" spc="-7">
                <a:solidFill>
                  <a:srgbClr val="000000"/>
                </a:solidFill>
                <a:latin typeface="Arial"/>
              </a:rPr>
              <a:t>or </a:t>
            </a:r>
            <a:r>
              <a:rPr lang="en-IN" sz="2800" b="0" strike="noStrike" spc="-32">
                <a:solidFill>
                  <a:srgbClr val="000000"/>
                </a:solidFill>
                <a:latin typeface="Arial"/>
              </a:rPr>
              <a:t>deleted </a:t>
            </a:r>
            <a:r>
              <a:rPr lang="en-IN" sz="2800" b="0" strike="noStrike" spc="-41">
                <a:solidFill>
                  <a:srgbClr val="000000"/>
                </a:solidFill>
                <a:latin typeface="Arial"/>
              </a:rPr>
              <a:t>data </a:t>
            </a:r>
            <a:r>
              <a:rPr lang="en-IN" sz="2800" b="0" strike="noStrike" spc="-75">
                <a:solidFill>
                  <a:srgbClr val="000000"/>
                </a:solidFill>
                <a:latin typeface="Arial"/>
              </a:rPr>
              <a:t>can </a:t>
            </a:r>
            <a:r>
              <a:rPr lang="en-IN" sz="2800" b="0" strike="noStrike" spc="-52">
                <a:solidFill>
                  <a:srgbClr val="000000"/>
                </a:solidFill>
                <a:latin typeface="Arial"/>
              </a:rPr>
              <a:t>be </a:t>
            </a:r>
            <a:r>
              <a:rPr lang="en-IN" sz="2800" b="0" strike="noStrike" spc="-41">
                <a:solidFill>
                  <a:srgbClr val="000000"/>
                </a:solidFill>
                <a:latin typeface="Arial"/>
              </a:rPr>
              <a:t>re-placed, </a:t>
            </a:r>
            <a:r>
              <a:rPr lang="en-IN" sz="2800" b="0" strike="noStrike" spc="-55">
                <a:solidFill>
                  <a:srgbClr val="000000"/>
                </a:solidFill>
                <a:latin typeface="Arial"/>
              </a:rPr>
              <a:t>and evidence </a:t>
            </a:r>
            <a:r>
              <a:rPr lang="en-IN" sz="2800" b="0" strike="noStrike" spc="-72">
                <a:solidFill>
                  <a:srgbClr val="000000"/>
                </a:solidFill>
                <a:latin typeface="Arial"/>
              </a:rPr>
              <a:t>can </a:t>
            </a:r>
            <a:r>
              <a:rPr lang="en-IN" sz="2800" b="0" strike="noStrike" spc="-52">
                <a:solidFill>
                  <a:srgbClr val="000000"/>
                </a:solidFill>
                <a:latin typeface="Arial"/>
              </a:rPr>
              <a:t>be </a:t>
            </a:r>
            <a:r>
              <a:rPr lang="en-IN" sz="2800" b="0" strike="noStrike" spc="-46">
                <a:solidFill>
                  <a:srgbClr val="000000"/>
                </a:solidFill>
                <a:latin typeface="Arial"/>
              </a:rPr>
              <a:t>recovered </a:t>
            </a:r>
            <a:r>
              <a:rPr lang="en-IN" sz="2800" b="0" strike="noStrike" spc="12">
                <a:solidFill>
                  <a:srgbClr val="000000"/>
                </a:solidFill>
                <a:latin typeface="Arial"/>
              </a:rPr>
              <a:t>to </a:t>
            </a:r>
            <a:r>
              <a:rPr lang="en-IN" sz="2800" b="0" strike="noStrike" spc="-55">
                <a:solidFill>
                  <a:srgbClr val="000000"/>
                </a:solidFill>
                <a:latin typeface="Arial"/>
              </a:rPr>
              <a:t>show </a:t>
            </a:r>
            <a:r>
              <a:rPr lang="en-IN" sz="2800" b="0" strike="noStrike" spc="-15">
                <a:solidFill>
                  <a:srgbClr val="000000"/>
                </a:solidFill>
                <a:latin typeface="Arial"/>
              </a:rPr>
              <a:t>what </a:t>
            </a:r>
            <a:r>
              <a:rPr lang="en-IN" sz="2800" b="0" strike="noStrike" spc="-41">
                <a:solidFill>
                  <a:srgbClr val="000000"/>
                </a:solidFill>
                <a:latin typeface="Arial"/>
              </a:rPr>
              <a:t>occurred. </a:t>
            </a:r>
            <a:r>
              <a:rPr lang="en-IN" sz="2800" b="0" strike="noStrike" spc="-75">
                <a:solidFill>
                  <a:srgbClr val="000000"/>
                </a:solidFill>
                <a:latin typeface="Arial"/>
              </a:rPr>
              <a:t>This  </a:t>
            </a:r>
            <a:r>
              <a:rPr lang="en-IN" sz="2800" b="0" strike="noStrike" spc="-26">
                <a:solidFill>
                  <a:srgbClr val="000000"/>
                </a:solidFill>
                <a:latin typeface="Arial"/>
              </a:rPr>
              <a:t>method </a:t>
            </a:r>
            <a:r>
              <a:rPr lang="en-IN" sz="2800" b="0" strike="noStrike" spc="-75">
                <a:solidFill>
                  <a:srgbClr val="000000"/>
                </a:solidFill>
                <a:latin typeface="Arial"/>
              </a:rPr>
              <a:t>can </a:t>
            </a:r>
            <a:r>
              <a:rPr lang="en-IN" sz="2800" b="0" strike="noStrike" spc="-60">
                <a:solidFill>
                  <a:srgbClr val="000000"/>
                </a:solidFill>
                <a:latin typeface="Arial"/>
              </a:rPr>
              <a:t>also </a:t>
            </a:r>
            <a:r>
              <a:rPr lang="en-IN" sz="2800" b="0" strike="noStrike" spc="-52">
                <a:solidFill>
                  <a:srgbClr val="000000"/>
                </a:solidFill>
                <a:latin typeface="Arial"/>
              </a:rPr>
              <a:t>be </a:t>
            </a:r>
            <a:r>
              <a:rPr lang="en-IN" sz="2800" b="0" strike="noStrike" spc="-72">
                <a:solidFill>
                  <a:srgbClr val="000000"/>
                </a:solidFill>
                <a:latin typeface="Arial"/>
              </a:rPr>
              <a:t>used </a:t>
            </a:r>
            <a:r>
              <a:rPr lang="en-IN" sz="2800" b="0" strike="noStrike" spc="12">
                <a:solidFill>
                  <a:srgbClr val="000000"/>
                </a:solidFill>
                <a:latin typeface="Arial"/>
              </a:rPr>
              <a:t>to </a:t>
            </a:r>
            <a:r>
              <a:rPr lang="en-IN" sz="2800" b="0" strike="noStrike" spc="-26">
                <a:solidFill>
                  <a:srgbClr val="000000"/>
                </a:solidFill>
                <a:latin typeface="Arial"/>
              </a:rPr>
              <a:t>bolster </a:t>
            </a:r>
            <a:r>
              <a:rPr lang="en-IN" sz="2800" b="0" strike="noStrike" spc="-60">
                <a:solidFill>
                  <a:srgbClr val="000000"/>
                </a:solidFill>
                <a:latin typeface="Arial"/>
              </a:rPr>
              <a:t>an </a:t>
            </a:r>
            <a:r>
              <a:rPr lang="en-IN" sz="2800" b="0" strike="noStrike" spc="-41">
                <a:solidFill>
                  <a:srgbClr val="000000"/>
                </a:solidFill>
                <a:latin typeface="Arial"/>
              </a:rPr>
              <a:t>employer’s </a:t>
            </a:r>
            <a:r>
              <a:rPr lang="en-IN" sz="2800" b="0" strike="noStrike" spc="-97">
                <a:solidFill>
                  <a:srgbClr val="000000"/>
                </a:solidFill>
                <a:latin typeface="Arial"/>
              </a:rPr>
              <a:t>case </a:t>
            </a:r>
            <a:r>
              <a:rPr lang="en-IN" sz="2800" b="0" strike="noStrike" spc="-46">
                <a:solidFill>
                  <a:srgbClr val="000000"/>
                </a:solidFill>
                <a:latin typeface="Arial"/>
              </a:rPr>
              <a:t>by </a:t>
            </a:r>
            <a:r>
              <a:rPr lang="en-IN" sz="2800" b="0" strike="noStrike" spc="-52">
                <a:solidFill>
                  <a:srgbClr val="000000"/>
                </a:solidFill>
                <a:latin typeface="Arial"/>
              </a:rPr>
              <a:t>showing </a:t>
            </a:r>
            <a:r>
              <a:rPr lang="en-IN" sz="2800" b="0" strike="noStrike" spc="-12">
                <a:solidFill>
                  <a:srgbClr val="000000"/>
                </a:solidFill>
                <a:latin typeface="Arial"/>
              </a:rPr>
              <a:t>the </a:t>
            </a:r>
            <a:r>
              <a:rPr lang="en-IN" sz="2800" b="0" strike="noStrike" spc="-41">
                <a:solidFill>
                  <a:srgbClr val="000000"/>
                </a:solidFill>
                <a:latin typeface="Arial"/>
              </a:rPr>
              <a:t>removal </a:t>
            </a:r>
            <a:r>
              <a:rPr lang="en-IN" sz="2800" b="0" strike="noStrike" spc="-1">
                <a:solidFill>
                  <a:srgbClr val="000000"/>
                </a:solidFill>
                <a:latin typeface="Arial"/>
              </a:rPr>
              <a:t>of </a:t>
            </a:r>
            <a:r>
              <a:rPr lang="en-IN" sz="2800" b="0" strike="noStrike" spc="-21">
                <a:solidFill>
                  <a:srgbClr val="000000"/>
                </a:solidFill>
                <a:latin typeface="Arial"/>
              </a:rPr>
              <a:t>proprietary  </a:t>
            </a:r>
            <a:r>
              <a:rPr lang="en-IN" sz="2800" b="0" strike="noStrike" spc="-15">
                <a:solidFill>
                  <a:srgbClr val="000000"/>
                </a:solidFill>
                <a:latin typeface="Arial"/>
              </a:rPr>
              <a:t>information</a:t>
            </a:r>
            <a:r>
              <a:rPr lang="en-IN" sz="2800" b="0" strike="noStrike" spc="-72">
                <a:solidFill>
                  <a:srgbClr val="000000"/>
                </a:solidFill>
                <a:latin typeface="Arial"/>
              </a:rPr>
              <a:t> </a:t>
            </a:r>
            <a:r>
              <a:rPr lang="en-IN" sz="2800" b="0" strike="noStrike" spc="-7">
                <a:solidFill>
                  <a:srgbClr val="000000"/>
                </a:solidFill>
                <a:latin typeface="Arial"/>
              </a:rPr>
              <a:t>or</a:t>
            </a:r>
            <a:r>
              <a:rPr lang="en-IN" sz="2800" b="0" strike="noStrike" spc="-72">
                <a:solidFill>
                  <a:srgbClr val="000000"/>
                </a:solidFill>
                <a:latin typeface="Arial"/>
              </a:rPr>
              <a:t> </a:t>
            </a:r>
            <a:r>
              <a:rPr lang="en-IN" sz="2800" b="0" strike="noStrike" spc="12">
                <a:solidFill>
                  <a:srgbClr val="000000"/>
                </a:solidFill>
                <a:latin typeface="Arial"/>
              </a:rPr>
              <a:t>to</a:t>
            </a:r>
            <a:r>
              <a:rPr lang="en-IN" sz="2800" b="0" strike="noStrike" spc="-60">
                <a:solidFill>
                  <a:srgbClr val="000000"/>
                </a:solidFill>
                <a:latin typeface="Arial"/>
              </a:rPr>
              <a:t> </a:t>
            </a:r>
            <a:r>
              <a:rPr lang="en-IN" sz="2800" b="0" strike="noStrike" spc="-15">
                <a:solidFill>
                  <a:srgbClr val="000000"/>
                </a:solidFill>
                <a:latin typeface="Arial"/>
              </a:rPr>
              <a:t>protect</a:t>
            </a:r>
            <a:r>
              <a:rPr lang="en-IN" sz="2800" b="0" strike="noStrike" spc="-60">
                <a:solidFill>
                  <a:srgbClr val="000000"/>
                </a:solidFill>
                <a:latin typeface="Arial"/>
              </a:rPr>
              <a:t> </a:t>
            </a:r>
            <a:r>
              <a:rPr lang="en-IN" sz="2800" b="0" strike="noStrike" spc="-15">
                <a:solidFill>
                  <a:srgbClr val="000000"/>
                </a:solidFill>
                <a:latin typeface="Arial"/>
              </a:rPr>
              <a:t>the</a:t>
            </a:r>
            <a:r>
              <a:rPr lang="en-IN" sz="2800" b="0" strike="noStrike" spc="-55">
                <a:solidFill>
                  <a:srgbClr val="000000"/>
                </a:solidFill>
                <a:latin typeface="Arial"/>
              </a:rPr>
              <a:t> </a:t>
            </a:r>
            <a:r>
              <a:rPr lang="en-IN" sz="2800" b="0" strike="noStrike" spc="-35">
                <a:solidFill>
                  <a:srgbClr val="000000"/>
                </a:solidFill>
                <a:latin typeface="Arial"/>
              </a:rPr>
              <a:t>employer</a:t>
            </a:r>
            <a:r>
              <a:rPr lang="en-IN" sz="2800" b="0" strike="noStrike" spc="-55">
                <a:solidFill>
                  <a:srgbClr val="000000"/>
                </a:solidFill>
                <a:latin typeface="Arial"/>
              </a:rPr>
              <a:t> </a:t>
            </a:r>
            <a:r>
              <a:rPr lang="en-IN" sz="2800" b="0" strike="noStrike" spc="-15">
                <a:solidFill>
                  <a:srgbClr val="000000"/>
                </a:solidFill>
                <a:latin typeface="Arial"/>
              </a:rPr>
              <a:t>from</a:t>
            </a:r>
            <a:r>
              <a:rPr lang="en-IN" sz="2800" b="0" strike="noStrike" spc="-55">
                <a:solidFill>
                  <a:srgbClr val="000000"/>
                </a:solidFill>
                <a:latin typeface="Arial"/>
              </a:rPr>
              <a:t> false</a:t>
            </a:r>
            <a:r>
              <a:rPr lang="en-IN" sz="2800" b="0" strike="noStrike" spc="-52">
                <a:solidFill>
                  <a:srgbClr val="000000"/>
                </a:solidFill>
                <a:latin typeface="Arial"/>
              </a:rPr>
              <a:t> </a:t>
            </a:r>
            <a:r>
              <a:rPr lang="en-IN" sz="2800" b="0" strike="noStrike" spc="-72">
                <a:solidFill>
                  <a:srgbClr val="000000"/>
                </a:solidFill>
                <a:latin typeface="Arial"/>
              </a:rPr>
              <a:t>charges</a:t>
            </a:r>
            <a:r>
              <a:rPr lang="en-IN" sz="2800" b="0" strike="noStrike" spc="-55">
                <a:solidFill>
                  <a:srgbClr val="000000"/>
                </a:solidFill>
                <a:latin typeface="Arial"/>
              </a:rPr>
              <a:t> </a:t>
            </a:r>
            <a:r>
              <a:rPr lang="en-IN" sz="2800" b="0" strike="noStrike" spc="-60">
                <a:solidFill>
                  <a:srgbClr val="000000"/>
                </a:solidFill>
                <a:latin typeface="Arial"/>
              </a:rPr>
              <a:t>made</a:t>
            </a:r>
            <a:r>
              <a:rPr lang="en-IN" sz="2800" b="0" strike="noStrike" spc="-55">
                <a:solidFill>
                  <a:srgbClr val="000000"/>
                </a:solidFill>
                <a:latin typeface="Arial"/>
              </a:rPr>
              <a:t> </a:t>
            </a:r>
            <a:r>
              <a:rPr lang="en-IN" sz="2800" b="0" strike="noStrike" spc="-46">
                <a:solidFill>
                  <a:srgbClr val="000000"/>
                </a:solidFill>
                <a:latin typeface="Arial"/>
              </a:rPr>
              <a:t>by</a:t>
            </a:r>
            <a:r>
              <a:rPr lang="en-IN" sz="2800" b="0" strike="noStrike" spc="-60">
                <a:solidFill>
                  <a:srgbClr val="000000"/>
                </a:solidFill>
                <a:latin typeface="Arial"/>
              </a:rPr>
              <a:t> </a:t>
            </a:r>
            <a:r>
              <a:rPr lang="en-IN" sz="2800" b="0" strike="noStrike" spc="-15">
                <a:solidFill>
                  <a:srgbClr val="000000"/>
                </a:solidFill>
                <a:latin typeface="Arial"/>
              </a:rPr>
              <a:t>the</a:t>
            </a:r>
            <a:r>
              <a:rPr lang="en-IN" sz="2800" b="0" strike="noStrike" spc="-66">
                <a:solidFill>
                  <a:srgbClr val="000000"/>
                </a:solidFill>
                <a:latin typeface="Arial"/>
              </a:rPr>
              <a:t> </a:t>
            </a:r>
            <a:r>
              <a:rPr lang="en-IN" sz="2800" b="0" strike="noStrike" spc="-46">
                <a:solidFill>
                  <a:srgbClr val="000000"/>
                </a:solidFill>
                <a:latin typeface="Arial"/>
              </a:rPr>
              <a:t>employee.</a:t>
            </a:r>
            <a:endParaRPr lang="en-US" sz="2800" b="0" strike="noStrike" spc="-1">
              <a:solidFill>
                <a:srgbClr val="000000"/>
              </a:solidFill>
              <a:latin typeface="Calibri"/>
            </a:endParaRPr>
          </a:p>
          <a:p>
            <a:pPr marL="12600" indent="-342720" algn="just">
              <a:lnSpc>
                <a:spcPct val="152000"/>
              </a:lnSpc>
              <a:spcBef>
                <a:spcPts val="984"/>
              </a:spcBef>
              <a:buClr>
                <a:srgbClr val="000000"/>
              </a:buClr>
              <a:buFont typeface="Arial"/>
              <a:buChar char="•"/>
            </a:pPr>
            <a:r>
              <a:rPr lang="en-IN" sz="2800" b="0" strike="noStrike" spc="-86">
                <a:solidFill>
                  <a:srgbClr val="000000"/>
                </a:solidFill>
                <a:latin typeface="Arial"/>
              </a:rPr>
              <a:t>You </a:t>
            </a:r>
            <a:r>
              <a:rPr lang="en-IN" sz="2800" b="0" strike="noStrike" spc="-46">
                <a:solidFill>
                  <a:srgbClr val="000000"/>
                </a:solidFill>
                <a:latin typeface="Arial"/>
              </a:rPr>
              <a:t>should </a:t>
            </a:r>
            <a:r>
              <a:rPr lang="en-IN" sz="2800" b="0" strike="noStrike" spc="-52">
                <a:solidFill>
                  <a:srgbClr val="000000"/>
                </a:solidFill>
                <a:latin typeface="Arial"/>
              </a:rPr>
              <a:t>be </a:t>
            </a:r>
            <a:r>
              <a:rPr lang="en-IN" sz="2800" b="0" strike="noStrike" spc="-41">
                <a:solidFill>
                  <a:srgbClr val="000000"/>
                </a:solidFill>
                <a:latin typeface="Arial"/>
              </a:rPr>
              <a:t>equipped </a:t>
            </a:r>
            <a:r>
              <a:rPr lang="en-IN" sz="2800" b="0" strike="noStrike" spc="12">
                <a:solidFill>
                  <a:srgbClr val="000000"/>
                </a:solidFill>
                <a:latin typeface="Arial"/>
              </a:rPr>
              <a:t>to </a:t>
            </a:r>
            <a:r>
              <a:rPr lang="en-IN" sz="2800" b="0" strike="noStrike" spc="-15">
                <a:solidFill>
                  <a:srgbClr val="000000"/>
                </a:solidFill>
                <a:latin typeface="Arial"/>
              </a:rPr>
              <a:t>find </a:t>
            </a:r>
            <a:r>
              <a:rPr lang="en-IN" sz="2800" b="0" strike="noStrike" spc="-55">
                <a:solidFill>
                  <a:srgbClr val="000000"/>
                </a:solidFill>
                <a:latin typeface="Arial"/>
              </a:rPr>
              <a:t>and </a:t>
            </a:r>
            <a:r>
              <a:rPr lang="en-IN" sz="2800" b="0" strike="noStrike" spc="-7">
                <a:solidFill>
                  <a:srgbClr val="000000"/>
                </a:solidFill>
                <a:latin typeface="Arial"/>
              </a:rPr>
              <a:t>interpret </a:t>
            </a:r>
            <a:r>
              <a:rPr lang="en-IN" sz="2800" b="0" strike="noStrike" spc="-15">
                <a:solidFill>
                  <a:srgbClr val="000000"/>
                </a:solidFill>
                <a:latin typeface="Arial"/>
              </a:rPr>
              <a:t>the </a:t>
            </a:r>
            <a:r>
              <a:rPr lang="en-IN" sz="2800" b="0" strike="noStrike" spc="-60">
                <a:solidFill>
                  <a:srgbClr val="000000"/>
                </a:solidFill>
                <a:latin typeface="Arial"/>
              </a:rPr>
              <a:t>clues </a:t>
            </a:r>
            <a:r>
              <a:rPr lang="en-IN" sz="2800" b="0" strike="noStrike" spc="-1">
                <a:solidFill>
                  <a:srgbClr val="000000"/>
                </a:solidFill>
                <a:latin typeface="Arial"/>
              </a:rPr>
              <a:t>that </a:t>
            </a:r>
            <a:r>
              <a:rPr lang="en-IN" sz="2800" b="0" strike="noStrike" spc="-66">
                <a:solidFill>
                  <a:srgbClr val="000000"/>
                </a:solidFill>
                <a:latin typeface="Arial"/>
              </a:rPr>
              <a:t>have </a:t>
            </a:r>
            <a:r>
              <a:rPr lang="en-IN" sz="2800" b="0" strike="noStrike" spc="-52">
                <a:solidFill>
                  <a:srgbClr val="000000"/>
                </a:solidFill>
                <a:latin typeface="Arial"/>
              </a:rPr>
              <a:t>been </a:t>
            </a:r>
            <a:r>
              <a:rPr lang="en-IN" sz="2800" b="0" strike="noStrike" spc="-1">
                <a:solidFill>
                  <a:srgbClr val="000000"/>
                </a:solidFill>
                <a:latin typeface="Arial"/>
              </a:rPr>
              <a:t>left </a:t>
            </a:r>
            <a:r>
              <a:rPr lang="en-IN" sz="2800" b="0" strike="noStrike" spc="-35">
                <a:solidFill>
                  <a:srgbClr val="000000"/>
                </a:solidFill>
                <a:latin typeface="Arial"/>
              </a:rPr>
              <a:t>behind. </a:t>
            </a:r>
            <a:r>
              <a:rPr lang="en-IN" sz="2800" b="0" strike="noStrike" spc="-75">
                <a:solidFill>
                  <a:srgbClr val="000000"/>
                </a:solidFill>
                <a:latin typeface="Arial"/>
              </a:rPr>
              <a:t>This </a:t>
            </a:r>
            <a:r>
              <a:rPr lang="en-IN" sz="2800" b="0" strike="noStrike" spc="-52">
                <a:solidFill>
                  <a:srgbClr val="000000"/>
                </a:solidFill>
                <a:latin typeface="Arial"/>
              </a:rPr>
              <a:t>includes  </a:t>
            </a:r>
            <a:r>
              <a:rPr lang="en-IN" sz="2800" b="0" strike="noStrike" spc="-32">
                <a:solidFill>
                  <a:srgbClr val="000000"/>
                </a:solidFill>
                <a:latin typeface="Arial"/>
              </a:rPr>
              <a:t>situations </a:t>
            </a:r>
            <a:r>
              <a:rPr lang="en-IN" sz="2800" b="0" strike="noStrike" spc="-35">
                <a:solidFill>
                  <a:srgbClr val="000000"/>
                </a:solidFill>
                <a:latin typeface="Arial"/>
              </a:rPr>
              <a:t>where </a:t>
            </a:r>
            <a:r>
              <a:rPr lang="en-IN" sz="2800" b="0" strike="noStrike" spc="-32">
                <a:solidFill>
                  <a:srgbClr val="000000"/>
                </a:solidFill>
                <a:latin typeface="Arial"/>
              </a:rPr>
              <a:t>files </a:t>
            </a:r>
            <a:r>
              <a:rPr lang="en-IN" sz="2800" b="0" strike="noStrike" spc="-66">
                <a:solidFill>
                  <a:srgbClr val="000000"/>
                </a:solidFill>
                <a:latin typeface="Arial"/>
              </a:rPr>
              <a:t>have </a:t>
            </a:r>
            <a:r>
              <a:rPr lang="en-IN" sz="2800" b="0" strike="noStrike" spc="-52">
                <a:solidFill>
                  <a:srgbClr val="000000"/>
                </a:solidFill>
                <a:latin typeface="Arial"/>
              </a:rPr>
              <a:t>been </a:t>
            </a:r>
            <a:r>
              <a:rPr lang="en-IN" sz="2800" b="0" strike="noStrike" spc="-32">
                <a:solidFill>
                  <a:srgbClr val="000000"/>
                </a:solidFill>
                <a:latin typeface="Arial"/>
              </a:rPr>
              <a:t>deleted, </a:t>
            </a:r>
            <a:r>
              <a:rPr lang="en-IN" sz="2800" b="0" strike="noStrike" spc="-66">
                <a:solidFill>
                  <a:srgbClr val="000000"/>
                </a:solidFill>
                <a:latin typeface="Arial"/>
              </a:rPr>
              <a:t>disks have </a:t>
            </a:r>
            <a:r>
              <a:rPr lang="en-IN" sz="2800" b="0" strike="noStrike" spc="-52">
                <a:solidFill>
                  <a:srgbClr val="000000"/>
                </a:solidFill>
                <a:latin typeface="Arial"/>
              </a:rPr>
              <a:t>been </a:t>
            </a:r>
            <a:r>
              <a:rPr lang="en-IN" sz="2800" b="0" strike="noStrike" spc="-15">
                <a:solidFill>
                  <a:srgbClr val="000000"/>
                </a:solidFill>
                <a:latin typeface="Arial"/>
              </a:rPr>
              <a:t>reformatted, </a:t>
            </a:r>
            <a:r>
              <a:rPr lang="en-IN" sz="2800" b="0" strike="noStrike" spc="-7">
                <a:solidFill>
                  <a:srgbClr val="000000"/>
                </a:solidFill>
                <a:latin typeface="Arial"/>
              </a:rPr>
              <a:t>or </a:t>
            </a:r>
            <a:r>
              <a:rPr lang="en-IN" sz="2800" b="0" strike="noStrike" spc="-12">
                <a:solidFill>
                  <a:srgbClr val="000000"/>
                </a:solidFill>
                <a:latin typeface="Arial"/>
              </a:rPr>
              <a:t>other </a:t>
            </a:r>
            <a:r>
              <a:rPr lang="en-IN" sz="2800" b="0" strike="noStrike" spc="-60">
                <a:solidFill>
                  <a:srgbClr val="000000"/>
                </a:solidFill>
                <a:latin typeface="Arial"/>
              </a:rPr>
              <a:t>steps </a:t>
            </a:r>
            <a:r>
              <a:rPr lang="en-IN" sz="2800" b="0" strike="noStrike" spc="-66">
                <a:solidFill>
                  <a:srgbClr val="000000"/>
                </a:solidFill>
                <a:latin typeface="Arial"/>
              </a:rPr>
              <a:t>have </a:t>
            </a:r>
            <a:r>
              <a:rPr lang="en-IN" sz="2800" b="0" strike="noStrike" spc="-52">
                <a:solidFill>
                  <a:srgbClr val="000000"/>
                </a:solidFill>
                <a:latin typeface="Arial"/>
              </a:rPr>
              <a:t>been </a:t>
            </a:r>
            <a:r>
              <a:rPr lang="en-IN" sz="2800" b="0" strike="noStrike" spc="-35">
                <a:solidFill>
                  <a:srgbClr val="000000"/>
                </a:solidFill>
                <a:latin typeface="Arial"/>
              </a:rPr>
              <a:t>taken  </a:t>
            </a:r>
            <a:r>
              <a:rPr lang="en-IN" sz="2800" b="0" strike="noStrike" spc="12">
                <a:solidFill>
                  <a:srgbClr val="000000"/>
                </a:solidFill>
                <a:latin typeface="Arial"/>
              </a:rPr>
              <a:t>to</a:t>
            </a:r>
            <a:r>
              <a:rPr lang="en-IN" sz="2800" b="0" strike="noStrike" spc="-52">
                <a:solidFill>
                  <a:srgbClr val="000000"/>
                </a:solidFill>
                <a:latin typeface="Arial"/>
              </a:rPr>
              <a:t> </a:t>
            </a:r>
            <a:r>
              <a:rPr lang="en-IN" sz="2800" b="0" strike="noStrike" spc="-60">
                <a:solidFill>
                  <a:srgbClr val="000000"/>
                </a:solidFill>
                <a:latin typeface="Arial"/>
              </a:rPr>
              <a:t>conceal</a:t>
            </a:r>
            <a:r>
              <a:rPr lang="en-IN" sz="2800" b="0" strike="noStrike" spc="-72">
                <a:solidFill>
                  <a:srgbClr val="000000"/>
                </a:solidFill>
                <a:latin typeface="Arial"/>
              </a:rPr>
              <a:t> </a:t>
            </a:r>
            <a:r>
              <a:rPr lang="en-IN" sz="2800" b="0" strike="noStrike" spc="-7">
                <a:solidFill>
                  <a:srgbClr val="000000"/>
                </a:solidFill>
                <a:latin typeface="Arial"/>
              </a:rPr>
              <a:t>or</a:t>
            </a:r>
            <a:r>
              <a:rPr lang="en-IN" sz="2800" b="0" strike="noStrike" spc="-60">
                <a:solidFill>
                  <a:srgbClr val="000000"/>
                </a:solidFill>
                <a:latin typeface="Arial"/>
              </a:rPr>
              <a:t> </a:t>
            </a:r>
            <a:r>
              <a:rPr lang="en-IN" sz="2800" b="0" strike="noStrike" spc="-35">
                <a:solidFill>
                  <a:srgbClr val="000000"/>
                </a:solidFill>
                <a:latin typeface="Arial"/>
              </a:rPr>
              <a:t>destroy</a:t>
            </a:r>
            <a:r>
              <a:rPr lang="en-IN" sz="2800" b="0" strike="noStrike" spc="-55">
                <a:solidFill>
                  <a:srgbClr val="000000"/>
                </a:solidFill>
                <a:latin typeface="Arial"/>
              </a:rPr>
              <a:t> </a:t>
            </a:r>
            <a:r>
              <a:rPr lang="en-IN" sz="2800" b="0" strike="noStrike" spc="-21">
                <a:solidFill>
                  <a:srgbClr val="000000"/>
                </a:solidFill>
                <a:latin typeface="Arial"/>
              </a:rPr>
              <a:t>the</a:t>
            </a:r>
            <a:r>
              <a:rPr lang="en-IN" sz="2800" b="0" strike="noStrike" spc="-55">
                <a:solidFill>
                  <a:srgbClr val="000000"/>
                </a:solidFill>
                <a:latin typeface="Arial"/>
              </a:rPr>
              <a:t> </a:t>
            </a:r>
            <a:r>
              <a:rPr lang="en-IN" sz="2800" b="0" strike="noStrike" spc="-52">
                <a:solidFill>
                  <a:srgbClr val="000000"/>
                </a:solidFill>
                <a:latin typeface="Arial"/>
              </a:rPr>
              <a:t>evidence.</a:t>
            </a:r>
            <a:r>
              <a:rPr lang="en-IN" sz="2800" b="0" strike="noStrike" spc="-60">
                <a:solidFill>
                  <a:srgbClr val="000000"/>
                </a:solidFill>
                <a:latin typeface="Arial"/>
              </a:rPr>
              <a:t> </a:t>
            </a:r>
            <a:r>
              <a:rPr lang="en-IN" sz="2800" b="0" strike="noStrike" spc="-66">
                <a:solidFill>
                  <a:srgbClr val="000000"/>
                </a:solidFill>
                <a:latin typeface="Arial"/>
              </a:rPr>
              <a:t>For</a:t>
            </a:r>
            <a:r>
              <a:rPr lang="en-IN" sz="2800" b="0" strike="noStrike" spc="-72">
                <a:solidFill>
                  <a:srgbClr val="000000"/>
                </a:solidFill>
                <a:latin typeface="Arial"/>
              </a:rPr>
              <a:t> </a:t>
            </a:r>
            <a:r>
              <a:rPr lang="en-IN" sz="2800" b="0" strike="noStrike" spc="-52">
                <a:solidFill>
                  <a:srgbClr val="000000"/>
                </a:solidFill>
                <a:latin typeface="Arial"/>
              </a:rPr>
              <a:t>example,</a:t>
            </a:r>
            <a:r>
              <a:rPr lang="en-IN" sz="2800" b="0" strike="noStrike" spc="-55">
                <a:solidFill>
                  <a:srgbClr val="000000"/>
                </a:solidFill>
                <a:latin typeface="Arial"/>
              </a:rPr>
              <a:t> </a:t>
            </a:r>
            <a:r>
              <a:rPr lang="en-IN" sz="2800" b="0" strike="noStrike" spc="-26">
                <a:solidFill>
                  <a:srgbClr val="000000"/>
                </a:solidFill>
                <a:latin typeface="Arial"/>
              </a:rPr>
              <a:t>did</a:t>
            </a:r>
            <a:r>
              <a:rPr lang="en-IN" sz="2800" b="0" strike="noStrike" spc="-75">
                <a:solidFill>
                  <a:srgbClr val="000000"/>
                </a:solidFill>
                <a:latin typeface="Arial"/>
              </a:rPr>
              <a:t> </a:t>
            </a:r>
            <a:r>
              <a:rPr lang="en-IN" sz="2800" b="0" strike="noStrike" spc="-41">
                <a:solidFill>
                  <a:srgbClr val="000000"/>
                </a:solidFill>
                <a:latin typeface="Arial"/>
              </a:rPr>
              <a:t>you</a:t>
            </a:r>
            <a:r>
              <a:rPr lang="en-IN" sz="2800" b="0" strike="noStrike" spc="-55">
                <a:solidFill>
                  <a:srgbClr val="000000"/>
                </a:solidFill>
                <a:latin typeface="Arial"/>
              </a:rPr>
              <a:t> </a:t>
            </a:r>
            <a:r>
              <a:rPr lang="en-IN" sz="2800" b="0" strike="noStrike" spc="-52">
                <a:solidFill>
                  <a:srgbClr val="000000"/>
                </a:solidFill>
                <a:latin typeface="Arial"/>
              </a:rPr>
              <a:t>know?</a:t>
            </a:r>
            <a:endParaRPr lang="en-US" sz="2800" b="0" strike="noStrike" spc="-1">
              <a:solidFill>
                <a:srgbClr val="000000"/>
              </a:solidFill>
              <a:latin typeface="Calibri"/>
            </a:endParaRPr>
          </a:p>
          <a:p>
            <a:pPr marL="12600" indent="-342720" algn="just">
              <a:lnSpc>
                <a:spcPct val="152000"/>
              </a:lnSpc>
              <a:spcBef>
                <a:spcPts val="984"/>
              </a:spcBef>
              <a:buClr>
                <a:srgbClr val="000000"/>
              </a:buClr>
              <a:buFont typeface="Arial"/>
              <a:buChar char="•"/>
            </a:pPr>
            <a:r>
              <a:rPr lang="en-IN" sz="2800" b="0" strike="noStrike" spc="-52">
                <a:solidFill>
                  <a:srgbClr val="000000"/>
                </a:solidFill>
                <a:latin typeface="Arial"/>
              </a:rPr>
              <a:t>                                                                                                                           CONTD…………</a:t>
            </a:r>
            <a:endParaRPr lang="en-US" sz="2800" b="0" strike="noStrike" spc="-1">
              <a:solidFill>
                <a:srgbClr val="000000"/>
              </a:solidFill>
              <a:latin typeface="Calibri"/>
            </a:endParaRPr>
          </a:p>
          <a:p>
            <a:pPr>
              <a:lnSpc>
                <a:spcPct val="100000"/>
              </a:lnSpc>
              <a:spcBef>
                <a:spcPts val="561"/>
              </a:spcBef>
            </a:pP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TextShape 1"/>
          <p:cNvSpPr txBox="1"/>
          <p:nvPr/>
        </p:nvSpPr>
        <p:spPr>
          <a:xfrm>
            <a:off x="448920" y="171360"/>
            <a:ext cx="8245800" cy="1189080"/>
          </a:xfrm>
          <a:prstGeom prst="rect">
            <a:avLst/>
          </a:prstGeom>
          <a:noFill/>
          <a:ln w="0">
            <a:noFill/>
          </a:ln>
        </p:spPr>
        <p:txBody>
          <a:bodyPr anchor="ctr">
            <a:noAutofit/>
          </a:bodyPr>
          <a:lstStyle/>
          <a:p>
            <a:endParaRPr lang="en-US" sz="1800" b="0" strike="noStrike" spc="-1">
              <a:solidFill>
                <a:srgbClr val="000000"/>
              </a:solidFill>
              <a:latin typeface="Calibri"/>
            </a:endParaRPr>
          </a:p>
        </p:txBody>
      </p:sp>
      <p:sp>
        <p:nvSpPr>
          <p:cNvPr id="364" name="TextShape 2"/>
          <p:cNvSpPr txBox="1"/>
          <p:nvPr/>
        </p:nvSpPr>
        <p:spPr>
          <a:xfrm>
            <a:off x="-16560" y="1432080"/>
            <a:ext cx="9143640" cy="5500440"/>
          </a:xfrm>
          <a:prstGeom prst="rect">
            <a:avLst/>
          </a:prstGeom>
          <a:noFill/>
          <a:ln w="0">
            <a:noFill/>
          </a:ln>
        </p:spPr>
        <p:txBody>
          <a:bodyPr>
            <a:normAutofit fontScale="42000"/>
          </a:bodyPr>
          <a:lstStyle/>
          <a:p>
            <a:pPr marL="241200" indent="-228240" algn="just">
              <a:lnSpc>
                <a:spcPct val="100000"/>
              </a:lnSpc>
              <a:spcBef>
                <a:spcPts val="561"/>
              </a:spcBef>
              <a:buClr>
                <a:srgbClr val="000000"/>
              </a:buClr>
              <a:buFont typeface="Wingdings" charset="2"/>
              <a:buChar char=""/>
              <a:tabLst>
                <a:tab pos="241200" algn="l"/>
              </a:tabLst>
            </a:pPr>
            <a:r>
              <a:rPr lang="en-IN" sz="2800" b="0" strike="noStrike" spc="-32">
                <a:solidFill>
                  <a:srgbClr val="000000"/>
                </a:solidFill>
                <a:latin typeface="Arial"/>
              </a:rPr>
              <a:t>What </a:t>
            </a:r>
            <a:r>
              <a:rPr lang="en-IN" sz="2800" b="0" strike="noStrike" spc="-55">
                <a:solidFill>
                  <a:srgbClr val="000000"/>
                </a:solidFill>
                <a:latin typeface="Arial"/>
              </a:rPr>
              <a:t>Web sites </a:t>
            </a:r>
            <a:r>
              <a:rPr lang="en-IN" sz="2800" b="0" strike="noStrike" spc="-66">
                <a:solidFill>
                  <a:srgbClr val="000000"/>
                </a:solidFill>
                <a:latin typeface="Arial"/>
              </a:rPr>
              <a:t>have </a:t>
            </a:r>
            <a:r>
              <a:rPr lang="en-IN" sz="2800" b="0" strike="noStrike" spc="-55">
                <a:solidFill>
                  <a:srgbClr val="000000"/>
                </a:solidFill>
                <a:latin typeface="Arial"/>
              </a:rPr>
              <a:t>been</a:t>
            </a:r>
            <a:r>
              <a:rPr lang="en-IN" sz="2800" b="0" strike="noStrike" spc="-114">
                <a:solidFill>
                  <a:srgbClr val="000000"/>
                </a:solidFill>
                <a:latin typeface="Arial"/>
              </a:rPr>
              <a:t> </a:t>
            </a:r>
            <a:r>
              <a:rPr lang="en-IN" sz="2800" b="0" strike="noStrike" spc="-41">
                <a:solidFill>
                  <a:srgbClr val="000000"/>
                </a:solidFill>
                <a:latin typeface="Arial"/>
              </a:rPr>
              <a:t>visited?</a:t>
            </a:r>
            <a:endParaRPr lang="en-US" sz="2800" b="0" strike="noStrike" spc="-1">
              <a:solidFill>
                <a:srgbClr val="000000"/>
              </a:solidFill>
              <a:latin typeface="Calibri"/>
            </a:endParaRPr>
          </a:p>
          <a:p>
            <a:pPr marL="241200" indent="-228240" algn="just">
              <a:lnSpc>
                <a:spcPct val="100000"/>
              </a:lnSpc>
              <a:spcBef>
                <a:spcPts val="686"/>
              </a:spcBef>
              <a:buClr>
                <a:srgbClr val="000000"/>
              </a:buClr>
              <a:buFont typeface="Wingdings" charset="2"/>
              <a:buChar char=""/>
              <a:tabLst>
                <a:tab pos="241200" algn="l"/>
              </a:tabLst>
            </a:pPr>
            <a:r>
              <a:rPr lang="en-IN" sz="2800" b="0" strike="noStrike" spc="-32">
                <a:solidFill>
                  <a:srgbClr val="000000"/>
                </a:solidFill>
                <a:latin typeface="Arial"/>
              </a:rPr>
              <a:t>What </a:t>
            </a:r>
            <a:r>
              <a:rPr lang="en-IN" sz="2800" b="0" strike="noStrike" spc="-35">
                <a:solidFill>
                  <a:srgbClr val="000000"/>
                </a:solidFill>
                <a:latin typeface="Arial"/>
              </a:rPr>
              <a:t>files </a:t>
            </a:r>
            <a:r>
              <a:rPr lang="en-IN" sz="2800" b="0" strike="noStrike" spc="-66">
                <a:solidFill>
                  <a:srgbClr val="000000"/>
                </a:solidFill>
                <a:latin typeface="Arial"/>
              </a:rPr>
              <a:t>have </a:t>
            </a:r>
            <a:r>
              <a:rPr lang="en-IN" sz="2800" b="0" strike="noStrike" spc="-52">
                <a:solidFill>
                  <a:srgbClr val="000000"/>
                </a:solidFill>
                <a:latin typeface="Arial"/>
              </a:rPr>
              <a:t>been</a:t>
            </a:r>
            <a:r>
              <a:rPr lang="en-IN" sz="2800" b="0" strike="noStrike" spc="-131">
                <a:solidFill>
                  <a:srgbClr val="000000"/>
                </a:solidFill>
                <a:latin typeface="Arial"/>
              </a:rPr>
              <a:t> </a:t>
            </a:r>
            <a:r>
              <a:rPr lang="en-IN" sz="2800" b="0" strike="noStrike" spc="-46">
                <a:solidFill>
                  <a:srgbClr val="000000"/>
                </a:solidFill>
                <a:latin typeface="Arial"/>
              </a:rPr>
              <a:t>downloaded?</a:t>
            </a:r>
            <a:endParaRPr lang="en-US" sz="2800" b="0" strike="noStrike" spc="-1">
              <a:solidFill>
                <a:srgbClr val="000000"/>
              </a:solidFill>
              <a:latin typeface="Calibri"/>
            </a:endParaRPr>
          </a:p>
          <a:p>
            <a:pPr marL="241200" indent="-228240" algn="just">
              <a:lnSpc>
                <a:spcPct val="100000"/>
              </a:lnSpc>
              <a:spcBef>
                <a:spcPts val="694"/>
              </a:spcBef>
              <a:buClr>
                <a:srgbClr val="000000"/>
              </a:buClr>
              <a:buFont typeface="Wingdings" charset="2"/>
              <a:buChar char=""/>
              <a:tabLst>
                <a:tab pos="241200" algn="l"/>
              </a:tabLst>
            </a:pPr>
            <a:r>
              <a:rPr lang="en-IN" sz="2800" b="0" strike="noStrike" spc="-52">
                <a:solidFill>
                  <a:srgbClr val="000000"/>
                </a:solidFill>
                <a:latin typeface="Arial"/>
              </a:rPr>
              <a:t>When </a:t>
            </a:r>
            <a:r>
              <a:rPr lang="en-IN" sz="2800" b="0" strike="noStrike" spc="-35">
                <a:solidFill>
                  <a:srgbClr val="000000"/>
                </a:solidFill>
                <a:latin typeface="Arial"/>
              </a:rPr>
              <a:t>files were </a:t>
            </a:r>
            <a:r>
              <a:rPr lang="en-IN" sz="2800" b="0" strike="noStrike" spc="-41">
                <a:solidFill>
                  <a:srgbClr val="000000"/>
                </a:solidFill>
                <a:latin typeface="Arial"/>
              </a:rPr>
              <a:t>last</a:t>
            </a:r>
            <a:r>
              <a:rPr lang="en-IN" sz="2800" b="0" strike="noStrike" spc="-120">
                <a:solidFill>
                  <a:srgbClr val="000000"/>
                </a:solidFill>
                <a:latin typeface="Arial"/>
              </a:rPr>
              <a:t> </a:t>
            </a:r>
            <a:r>
              <a:rPr lang="en-IN" sz="2800" b="0" strike="noStrike" spc="-92">
                <a:solidFill>
                  <a:srgbClr val="000000"/>
                </a:solidFill>
                <a:latin typeface="Arial"/>
              </a:rPr>
              <a:t>accessed?</a:t>
            </a:r>
            <a:endParaRPr lang="en-US" sz="2800" b="0" strike="noStrike" spc="-1">
              <a:solidFill>
                <a:srgbClr val="000000"/>
              </a:solidFill>
              <a:latin typeface="Calibri"/>
            </a:endParaRPr>
          </a:p>
          <a:p>
            <a:pPr marL="241200" indent="-228240" algn="just">
              <a:lnSpc>
                <a:spcPct val="100000"/>
              </a:lnSpc>
              <a:spcBef>
                <a:spcPts val="700"/>
              </a:spcBef>
              <a:buClr>
                <a:srgbClr val="000000"/>
              </a:buClr>
              <a:buFont typeface="Wingdings" charset="2"/>
              <a:buChar char=""/>
              <a:tabLst>
                <a:tab pos="241200" algn="l"/>
              </a:tabLst>
            </a:pPr>
            <a:r>
              <a:rPr lang="en-IN" sz="2800" b="0" strike="noStrike" spc="-52">
                <a:solidFill>
                  <a:srgbClr val="000000"/>
                </a:solidFill>
                <a:latin typeface="Arial"/>
              </a:rPr>
              <a:t>Of </a:t>
            </a:r>
            <a:r>
              <a:rPr lang="en-IN" sz="2800" b="0" strike="noStrike" spc="-26">
                <a:solidFill>
                  <a:srgbClr val="000000"/>
                </a:solidFill>
                <a:latin typeface="Arial"/>
              </a:rPr>
              <a:t>attempts </a:t>
            </a:r>
            <a:r>
              <a:rPr lang="en-IN" sz="2800" b="0" strike="noStrike" spc="9">
                <a:solidFill>
                  <a:srgbClr val="000000"/>
                </a:solidFill>
                <a:latin typeface="Arial"/>
              </a:rPr>
              <a:t>to </a:t>
            </a:r>
            <a:r>
              <a:rPr lang="en-IN" sz="2800" b="0" strike="noStrike" spc="-60">
                <a:solidFill>
                  <a:srgbClr val="000000"/>
                </a:solidFill>
                <a:latin typeface="Arial"/>
              </a:rPr>
              <a:t>conceal </a:t>
            </a:r>
            <a:r>
              <a:rPr lang="en-IN" sz="2800" b="0" strike="noStrike" spc="-7">
                <a:solidFill>
                  <a:srgbClr val="000000"/>
                </a:solidFill>
                <a:latin typeface="Arial"/>
              </a:rPr>
              <a:t>or</a:t>
            </a:r>
            <a:r>
              <a:rPr lang="en-IN" sz="2800" b="0" strike="noStrike" spc="-211">
                <a:solidFill>
                  <a:srgbClr val="000000"/>
                </a:solidFill>
                <a:latin typeface="Arial"/>
              </a:rPr>
              <a:t> </a:t>
            </a:r>
            <a:r>
              <a:rPr lang="en-IN" sz="2800" b="0" strike="noStrike" spc="-35">
                <a:solidFill>
                  <a:srgbClr val="000000"/>
                </a:solidFill>
                <a:latin typeface="Arial"/>
              </a:rPr>
              <a:t>destroy </a:t>
            </a:r>
            <a:r>
              <a:rPr lang="en-IN" sz="2800" b="0" strike="noStrike" spc="-55">
                <a:solidFill>
                  <a:srgbClr val="000000"/>
                </a:solidFill>
                <a:latin typeface="Arial"/>
              </a:rPr>
              <a:t>evidence?</a:t>
            </a:r>
            <a:endParaRPr lang="en-US" sz="2800" b="0" strike="noStrike" spc="-1">
              <a:solidFill>
                <a:srgbClr val="000000"/>
              </a:solidFill>
              <a:latin typeface="Calibri"/>
            </a:endParaRPr>
          </a:p>
          <a:p>
            <a:pPr marL="241200" indent="-228240" algn="just">
              <a:lnSpc>
                <a:spcPct val="100000"/>
              </a:lnSpc>
              <a:spcBef>
                <a:spcPts val="694"/>
              </a:spcBef>
              <a:buClr>
                <a:srgbClr val="000000"/>
              </a:buClr>
              <a:buFont typeface="Wingdings" charset="2"/>
              <a:buChar char=""/>
              <a:tabLst>
                <a:tab pos="241200" algn="l"/>
              </a:tabLst>
            </a:pPr>
            <a:r>
              <a:rPr lang="en-IN" sz="2800" b="0" strike="noStrike" spc="-52">
                <a:solidFill>
                  <a:srgbClr val="000000"/>
                </a:solidFill>
                <a:latin typeface="Arial"/>
              </a:rPr>
              <a:t>Of </a:t>
            </a:r>
            <a:r>
              <a:rPr lang="en-IN" sz="2800" b="0" strike="noStrike" spc="-26">
                <a:solidFill>
                  <a:srgbClr val="000000"/>
                </a:solidFill>
                <a:latin typeface="Arial"/>
              </a:rPr>
              <a:t>attempts </a:t>
            </a:r>
            <a:r>
              <a:rPr lang="en-IN" sz="2800" b="0" strike="noStrike" spc="9">
                <a:solidFill>
                  <a:srgbClr val="000000"/>
                </a:solidFill>
                <a:latin typeface="Arial"/>
              </a:rPr>
              <a:t>to </a:t>
            </a:r>
            <a:r>
              <a:rPr lang="en-IN" sz="2800" b="0" strike="noStrike" spc="-32">
                <a:solidFill>
                  <a:srgbClr val="000000"/>
                </a:solidFill>
                <a:latin typeface="Arial"/>
              </a:rPr>
              <a:t>fabricate</a:t>
            </a:r>
            <a:r>
              <a:rPr lang="en-IN" sz="2800" b="0" strike="noStrike" spc="-177">
                <a:solidFill>
                  <a:srgbClr val="000000"/>
                </a:solidFill>
                <a:latin typeface="Arial"/>
              </a:rPr>
              <a:t> </a:t>
            </a:r>
            <a:r>
              <a:rPr lang="en-IN" sz="2800" b="0" strike="noStrike" spc="-55">
                <a:solidFill>
                  <a:srgbClr val="000000"/>
                </a:solidFill>
                <a:latin typeface="Arial"/>
              </a:rPr>
              <a:t>evidence?</a:t>
            </a:r>
            <a:endParaRPr lang="en-US" sz="2800" b="0" strike="noStrike" spc="-1">
              <a:solidFill>
                <a:srgbClr val="000000"/>
              </a:solidFill>
              <a:latin typeface="Calibri"/>
            </a:endParaRPr>
          </a:p>
          <a:p>
            <a:pPr marL="241200" indent="-228240">
              <a:lnSpc>
                <a:spcPct val="152000"/>
              </a:lnSpc>
              <a:spcBef>
                <a:spcPts val="561"/>
              </a:spcBef>
              <a:buClr>
                <a:srgbClr val="000000"/>
              </a:buClr>
              <a:buFont typeface="Wingdings" charset="2"/>
              <a:buChar char=""/>
              <a:tabLst>
                <a:tab pos="241200" algn="l"/>
              </a:tabLst>
            </a:pPr>
            <a:r>
              <a:rPr lang="en-IN" sz="2800" b="0" strike="noStrike" spc="-52">
                <a:solidFill>
                  <a:srgbClr val="000000"/>
                </a:solidFill>
                <a:latin typeface="Arial"/>
              </a:rPr>
              <a:t>That </a:t>
            </a:r>
            <a:r>
              <a:rPr lang="en-IN" sz="2800" b="0" strike="noStrike" spc="-12">
                <a:solidFill>
                  <a:srgbClr val="000000"/>
                </a:solidFill>
                <a:latin typeface="Arial"/>
              </a:rPr>
              <a:t>the </a:t>
            </a:r>
            <a:r>
              <a:rPr lang="en-IN" sz="2800" b="0" strike="noStrike" spc="-32">
                <a:solidFill>
                  <a:srgbClr val="000000"/>
                </a:solidFill>
                <a:latin typeface="Arial"/>
              </a:rPr>
              <a:t>electronic </a:t>
            </a:r>
            <a:r>
              <a:rPr lang="en-IN" sz="2800" b="0" strike="noStrike" spc="-55">
                <a:solidFill>
                  <a:srgbClr val="000000"/>
                </a:solidFill>
                <a:latin typeface="Arial"/>
              </a:rPr>
              <a:t>copy </a:t>
            </a:r>
            <a:r>
              <a:rPr lang="en-IN" sz="2800" b="0" strike="noStrike" spc="-7">
                <a:solidFill>
                  <a:srgbClr val="000000"/>
                </a:solidFill>
                <a:latin typeface="Arial"/>
              </a:rPr>
              <a:t>of </a:t>
            </a:r>
            <a:r>
              <a:rPr lang="en-IN" sz="2800" b="0" strike="noStrike" spc="-86">
                <a:solidFill>
                  <a:srgbClr val="000000"/>
                </a:solidFill>
                <a:latin typeface="Arial"/>
              </a:rPr>
              <a:t>a </a:t>
            </a:r>
            <a:r>
              <a:rPr lang="en-IN" sz="2800" b="0" strike="noStrike" spc="-35">
                <a:solidFill>
                  <a:srgbClr val="000000"/>
                </a:solidFill>
                <a:latin typeface="Arial"/>
              </a:rPr>
              <a:t>document </a:t>
            </a:r>
            <a:r>
              <a:rPr lang="en-IN" sz="2800" b="0" strike="noStrike" spc="-75">
                <a:solidFill>
                  <a:srgbClr val="000000"/>
                </a:solidFill>
                <a:latin typeface="Arial"/>
              </a:rPr>
              <a:t>can </a:t>
            </a:r>
            <a:r>
              <a:rPr lang="en-IN" sz="2800" b="0" strike="noStrike" spc="-32">
                <a:solidFill>
                  <a:srgbClr val="000000"/>
                </a:solidFill>
                <a:latin typeface="Arial"/>
              </a:rPr>
              <a:t>contain </a:t>
            </a:r>
            <a:r>
              <a:rPr lang="en-IN" sz="2800" b="0" strike="noStrike" spc="-7">
                <a:solidFill>
                  <a:srgbClr val="000000"/>
                </a:solidFill>
                <a:latin typeface="Arial"/>
              </a:rPr>
              <a:t>text </a:t>
            </a:r>
            <a:r>
              <a:rPr lang="en-IN" sz="2800" b="0" strike="noStrike" spc="-1">
                <a:solidFill>
                  <a:srgbClr val="000000"/>
                </a:solidFill>
                <a:latin typeface="Arial"/>
              </a:rPr>
              <a:t>that </a:t>
            </a:r>
            <a:r>
              <a:rPr lang="en-IN" sz="2800" b="0" strike="noStrike" spc="-75">
                <a:solidFill>
                  <a:srgbClr val="000000"/>
                </a:solidFill>
                <a:latin typeface="Arial"/>
              </a:rPr>
              <a:t>was </a:t>
            </a:r>
            <a:r>
              <a:rPr lang="en-IN" sz="2800" b="0" strike="noStrike" spc="-46">
                <a:solidFill>
                  <a:srgbClr val="000000"/>
                </a:solidFill>
                <a:latin typeface="Arial"/>
              </a:rPr>
              <a:t>removed </a:t>
            </a:r>
            <a:r>
              <a:rPr lang="en-IN" sz="2800" b="0" strike="noStrike" spc="-12">
                <a:solidFill>
                  <a:srgbClr val="000000"/>
                </a:solidFill>
                <a:latin typeface="Arial"/>
              </a:rPr>
              <a:t>from the </a:t>
            </a:r>
            <a:r>
              <a:rPr lang="en-IN" sz="2800" b="0" strike="noStrike" spc="-21">
                <a:solidFill>
                  <a:srgbClr val="000000"/>
                </a:solidFill>
                <a:latin typeface="Arial"/>
              </a:rPr>
              <a:t>final </a:t>
            </a:r>
            <a:r>
              <a:rPr lang="en-IN" sz="2800" b="0" strike="noStrike" spc="-15">
                <a:solidFill>
                  <a:srgbClr val="000000"/>
                </a:solidFill>
                <a:latin typeface="Arial"/>
              </a:rPr>
              <a:t>printed  </a:t>
            </a:r>
            <a:r>
              <a:rPr lang="en-IN" sz="2800" b="0" strike="noStrike" spc="-52">
                <a:solidFill>
                  <a:srgbClr val="000000"/>
                </a:solidFill>
                <a:latin typeface="Arial"/>
              </a:rPr>
              <a:t>version?</a:t>
            </a:r>
            <a:endParaRPr lang="en-US" sz="2800" b="0" strike="noStrike" spc="-1">
              <a:solidFill>
                <a:srgbClr val="000000"/>
              </a:solidFill>
              <a:latin typeface="Calibri"/>
            </a:endParaRPr>
          </a:p>
          <a:p>
            <a:pPr marL="241200" indent="-228240">
              <a:lnSpc>
                <a:spcPct val="100000"/>
              </a:lnSpc>
              <a:spcBef>
                <a:spcPts val="700"/>
              </a:spcBef>
              <a:buClr>
                <a:srgbClr val="000000"/>
              </a:buClr>
              <a:buFont typeface="Wingdings" charset="2"/>
              <a:buChar char=""/>
              <a:tabLst>
                <a:tab pos="241200" algn="l"/>
              </a:tabLst>
            </a:pPr>
            <a:r>
              <a:rPr lang="en-IN" sz="2800" b="0" strike="noStrike" spc="-52">
                <a:solidFill>
                  <a:srgbClr val="000000"/>
                </a:solidFill>
                <a:latin typeface="Arial"/>
              </a:rPr>
              <a:t>That </a:t>
            </a:r>
            <a:r>
              <a:rPr lang="en-IN" sz="2800" b="0" strike="noStrike" spc="-66">
                <a:solidFill>
                  <a:srgbClr val="000000"/>
                </a:solidFill>
                <a:latin typeface="Arial"/>
              </a:rPr>
              <a:t>some </a:t>
            </a:r>
            <a:r>
              <a:rPr lang="en-IN" sz="2800" b="0" strike="noStrike" spc="-46">
                <a:solidFill>
                  <a:srgbClr val="000000"/>
                </a:solidFill>
                <a:latin typeface="Arial"/>
              </a:rPr>
              <a:t>fax </a:t>
            </a:r>
            <a:r>
              <a:rPr lang="en-IN" sz="2800" b="0" strike="noStrike" spc="-60">
                <a:solidFill>
                  <a:srgbClr val="000000"/>
                </a:solidFill>
                <a:latin typeface="Arial"/>
              </a:rPr>
              <a:t>machines </a:t>
            </a:r>
            <a:r>
              <a:rPr lang="en-IN" sz="2800" b="0" strike="noStrike" spc="-80">
                <a:solidFill>
                  <a:srgbClr val="000000"/>
                </a:solidFill>
                <a:latin typeface="Arial"/>
              </a:rPr>
              <a:t>can </a:t>
            </a:r>
            <a:r>
              <a:rPr lang="en-IN" sz="2800" b="0" strike="noStrike" spc="-32">
                <a:solidFill>
                  <a:srgbClr val="000000"/>
                </a:solidFill>
                <a:latin typeface="Arial"/>
              </a:rPr>
              <a:t>contain </a:t>
            </a:r>
            <a:r>
              <a:rPr lang="en-IN" sz="2800" b="0" strike="noStrike" spc="-55">
                <a:solidFill>
                  <a:srgbClr val="000000"/>
                </a:solidFill>
                <a:latin typeface="Arial"/>
              </a:rPr>
              <a:t>exact </a:t>
            </a:r>
            <a:r>
              <a:rPr lang="en-IN" sz="2800" b="0" strike="noStrike" spc="-41">
                <a:solidFill>
                  <a:srgbClr val="000000"/>
                </a:solidFill>
                <a:latin typeface="Arial"/>
              </a:rPr>
              <a:t>duplicates </a:t>
            </a:r>
            <a:r>
              <a:rPr lang="en-IN" sz="2800" b="0" strike="noStrike" spc="-1">
                <a:solidFill>
                  <a:srgbClr val="000000"/>
                </a:solidFill>
                <a:latin typeface="Arial"/>
              </a:rPr>
              <a:t>of </a:t>
            </a:r>
            <a:r>
              <a:rPr lang="en-IN" sz="2800" b="0" strike="noStrike" spc="-15">
                <a:solidFill>
                  <a:srgbClr val="000000"/>
                </a:solidFill>
                <a:latin typeface="Arial"/>
              </a:rPr>
              <a:t>the </a:t>
            </a:r>
            <a:r>
              <a:rPr lang="en-IN" sz="2800" b="0" strike="noStrike" spc="-35">
                <a:solidFill>
                  <a:srgbClr val="000000"/>
                </a:solidFill>
                <a:latin typeface="Arial"/>
              </a:rPr>
              <a:t>last </a:t>
            </a:r>
            <a:r>
              <a:rPr lang="en-IN" sz="2800" b="0" strike="noStrike" spc="-55">
                <a:solidFill>
                  <a:srgbClr val="000000"/>
                </a:solidFill>
                <a:latin typeface="Arial"/>
              </a:rPr>
              <a:t>several </a:t>
            </a:r>
            <a:r>
              <a:rPr lang="en-IN" sz="2800" b="0" strike="noStrike" spc="-35">
                <a:solidFill>
                  <a:srgbClr val="000000"/>
                </a:solidFill>
                <a:latin typeface="Arial"/>
              </a:rPr>
              <a:t>hundred</a:t>
            </a:r>
            <a:r>
              <a:rPr lang="en-IN" sz="2800" b="0" strike="noStrike" spc="-202">
                <a:solidFill>
                  <a:srgbClr val="000000"/>
                </a:solidFill>
                <a:latin typeface="Arial"/>
              </a:rPr>
              <a:t> </a:t>
            </a:r>
            <a:r>
              <a:rPr lang="en-IN" sz="2800" b="0" strike="noStrike" spc="-80">
                <a:solidFill>
                  <a:srgbClr val="000000"/>
                </a:solidFill>
                <a:latin typeface="Arial"/>
              </a:rPr>
              <a:t>pages </a:t>
            </a:r>
            <a:r>
              <a:rPr lang="en-IN" sz="2800" b="0" strike="noStrike" spc="-55">
                <a:solidFill>
                  <a:srgbClr val="000000"/>
                </a:solidFill>
                <a:latin typeface="Arial"/>
              </a:rPr>
              <a:t>received?</a:t>
            </a:r>
            <a:endParaRPr lang="en-US" sz="2800" b="0" strike="noStrike" spc="-1">
              <a:solidFill>
                <a:srgbClr val="000000"/>
              </a:solidFill>
              <a:latin typeface="Calibri"/>
            </a:endParaRPr>
          </a:p>
          <a:p>
            <a:pPr marL="241200" indent="-228240">
              <a:lnSpc>
                <a:spcPct val="100000"/>
              </a:lnSpc>
              <a:spcBef>
                <a:spcPts val="680"/>
              </a:spcBef>
              <a:buClr>
                <a:srgbClr val="000000"/>
              </a:buClr>
              <a:buFont typeface="Wingdings" charset="2"/>
              <a:buChar char=""/>
              <a:tabLst>
                <a:tab pos="241200" algn="l"/>
              </a:tabLst>
            </a:pPr>
            <a:r>
              <a:rPr lang="en-IN" sz="2800" b="0" strike="noStrike" spc="-52">
                <a:solidFill>
                  <a:srgbClr val="000000"/>
                </a:solidFill>
                <a:latin typeface="Arial"/>
              </a:rPr>
              <a:t>That</a:t>
            </a:r>
            <a:r>
              <a:rPr lang="en-IN" sz="2800" b="0" strike="noStrike" spc="-60">
                <a:solidFill>
                  <a:srgbClr val="000000"/>
                </a:solidFill>
                <a:latin typeface="Arial"/>
              </a:rPr>
              <a:t> </a:t>
            </a:r>
            <a:r>
              <a:rPr lang="en-IN" sz="2800" b="0" strike="noStrike" spc="-66">
                <a:solidFill>
                  <a:srgbClr val="000000"/>
                </a:solidFill>
                <a:latin typeface="Arial"/>
              </a:rPr>
              <a:t>faxes</a:t>
            </a:r>
            <a:r>
              <a:rPr lang="en-IN" sz="2800" b="0" strike="noStrike" spc="-55">
                <a:solidFill>
                  <a:srgbClr val="000000"/>
                </a:solidFill>
                <a:latin typeface="Arial"/>
              </a:rPr>
              <a:t> </a:t>
            </a:r>
            <a:r>
              <a:rPr lang="en-IN" sz="2800" b="0" strike="noStrike" spc="-46">
                <a:solidFill>
                  <a:srgbClr val="000000"/>
                </a:solidFill>
                <a:latin typeface="Arial"/>
              </a:rPr>
              <a:t>sent</a:t>
            </a:r>
            <a:r>
              <a:rPr lang="en-IN" sz="2800" b="0" strike="noStrike" spc="-66">
                <a:solidFill>
                  <a:srgbClr val="000000"/>
                </a:solidFill>
                <a:latin typeface="Arial"/>
              </a:rPr>
              <a:t> </a:t>
            </a:r>
            <a:r>
              <a:rPr lang="en-IN" sz="2800" b="0" strike="noStrike" spc="-7">
                <a:solidFill>
                  <a:srgbClr val="000000"/>
                </a:solidFill>
                <a:latin typeface="Arial"/>
              </a:rPr>
              <a:t>or</a:t>
            </a:r>
            <a:r>
              <a:rPr lang="en-IN" sz="2800" b="0" strike="noStrike" spc="-60">
                <a:solidFill>
                  <a:srgbClr val="000000"/>
                </a:solidFill>
                <a:latin typeface="Arial"/>
              </a:rPr>
              <a:t> </a:t>
            </a:r>
            <a:r>
              <a:rPr lang="en-IN" sz="2800" b="0" strike="noStrike" spc="-46">
                <a:solidFill>
                  <a:srgbClr val="000000"/>
                </a:solidFill>
                <a:latin typeface="Arial"/>
              </a:rPr>
              <a:t>received</a:t>
            </a:r>
            <a:r>
              <a:rPr lang="en-IN" sz="2800" b="0" strike="noStrike" spc="-72">
                <a:solidFill>
                  <a:srgbClr val="000000"/>
                </a:solidFill>
                <a:latin typeface="Arial"/>
              </a:rPr>
              <a:t> </a:t>
            </a:r>
            <a:r>
              <a:rPr lang="en-IN" sz="2800" b="0" strike="noStrike" spc="-46">
                <a:solidFill>
                  <a:srgbClr val="000000"/>
                </a:solidFill>
                <a:latin typeface="Arial"/>
              </a:rPr>
              <a:t>via</a:t>
            </a:r>
            <a:r>
              <a:rPr lang="en-IN" sz="2800" b="0" strike="noStrike" spc="-55">
                <a:solidFill>
                  <a:srgbClr val="000000"/>
                </a:solidFill>
                <a:latin typeface="Arial"/>
              </a:rPr>
              <a:t> </a:t>
            </a:r>
            <a:r>
              <a:rPr lang="en-IN" sz="2800" b="0" strike="noStrike" spc="-32">
                <a:solidFill>
                  <a:srgbClr val="000000"/>
                </a:solidFill>
                <a:latin typeface="Arial"/>
              </a:rPr>
              <a:t>computer</a:t>
            </a:r>
            <a:r>
              <a:rPr lang="en-IN" sz="2800" b="0" strike="noStrike" spc="-72">
                <a:solidFill>
                  <a:srgbClr val="000000"/>
                </a:solidFill>
                <a:latin typeface="Arial"/>
              </a:rPr>
              <a:t> </a:t>
            </a:r>
            <a:r>
              <a:rPr lang="en-IN" sz="2800" b="0" strike="noStrike" spc="-66">
                <a:solidFill>
                  <a:srgbClr val="000000"/>
                </a:solidFill>
                <a:latin typeface="Arial"/>
              </a:rPr>
              <a:t>may</a:t>
            </a:r>
            <a:r>
              <a:rPr lang="en-IN" sz="2800" b="0" strike="noStrike" spc="-52">
                <a:solidFill>
                  <a:srgbClr val="000000"/>
                </a:solidFill>
                <a:latin typeface="Arial"/>
              </a:rPr>
              <a:t> </a:t>
            </a:r>
            <a:r>
              <a:rPr lang="en-IN" sz="2800" b="0" strike="noStrike" spc="-35">
                <a:solidFill>
                  <a:srgbClr val="000000"/>
                </a:solidFill>
                <a:latin typeface="Arial"/>
              </a:rPr>
              <a:t>remain</a:t>
            </a:r>
            <a:r>
              <a:rPr lang="en-IN" sz="2800" b="0" strike="noStrike" spc="-75">
                <a:solidFill>
                  <a:srgbClr val="000000"/>
                </a:solidFill>
                <a:latin typeface="Arial"/>
              </a:rPr>
              <a:t> </a:t>
            </a:r>
            <a:r>
              <a:rPr lang="en-IN" sz="2800" b="0" strike="noStrike" spc="-32">
                <a:solidFill>
                  <a:srgbClr val="000000"/>
                </a:solidFill>
                <a:latin typeface="Arial"/>
              </a:rPr>
              <a:t>on</a:t>
            </a:r>
            <a:r>
              <a:rPr lang="en-IN" sz="2800" b="0" strike="noStrike" spc="-60">
                <a:solidFill>
                  <a:srgbClr val="000000"/>
                </a:solidFill>
                <a:latin typeface="Arial"/>
              </a:rPr>
              <a:t> </a:t>
            </a:r>
            <a:r>
              <a:rPr lang="en-IN" sz="2800" b="0" strike="noStrike" spc="-15">
                <a:solidFill>
                  <a:srgbClr val="000000"/>
                </a:solidFill>
                <a:latin typeface="Arial"/>
              </a:rPr>
              <a:t>the</a:t>
            </a:r>
            <a:r>
              <a:rPr lang="en-IN" sz="2800" b="0" strike="noStrike" spc="-72">
                <a:solidFill>
                  <a:srgbClr val="000000"/>
                </a:solidFill>
                <a:latin typeface="Arial"/>
              </a:rPr>
              <a:t> </a:t>
            </a:r>
            <a:r>
              <a:rPr lang="en-IN" sz="2800" b="0" strike="noStrike" spc="-32">
                <a:solidFill>
                  <a:srgbClr val="000000"/>
                </a:solidFill>
                <a:latin typeface="Arial"/>
              </a:rPr>
              <a:t>computer</a:t>
            </a:r>
            <a:r>
              <a:rPr lang="en-IN" sz="2800" b="0" strike="noStrike" spc="-55">
                <a:solidFill>
                  <a:srgbClr val="000000"/>
                </a:solidFill>
                <a:latin typeface="Arial"/>
              </a:rPr>
              <a:t> </a:t>
            </a:r>
            <a:r>
              <a:rPr lang="en-IN" sz="2800" b="0" strike="noStrike" spc="-21">
                <a:solidFill>
                  <a:srgbClr val="000000"/>
                </a:solidFill>
                <a:latin typeface="Arial"/>
              </a:rPr>
              <a:t>indefinitely?</a:t>
            </a:r>
            <a:endParaRPr lang="en-US" sz="2800" b="0" strike="noStrike" spc="-1">
              <a:solidFill>
                <a:srgbClr val="000000"/>
              </a:solidFill>
              <a:latin typeface="Calibri"/>
            </a:endParaRPr>
          </a:p>
          <a:p>
            <a:pPr marL="241200" indent="-228240">
              <a:lnSpc>
                <a:spcPct val="100000"/>
              </a:lnSpc>
              <a:spcBef>
                <a:spcPts val="700"/>
              </a:spcBef>
              <a:buClr>
                <a:srgbClr val="000000"/>
              </a:buClr>
              <a:buFont typeface="Wingdings" charset="2"/>
              <a:buChar char=""/>
              <a:tabLst>
                <a:tab pos="241200" algn="l"/>
              </a:tabLst>
            </a:pPr>
            <a:r>
              <a:rPr lang="en-IN" sz="2800" b="0" strike="noStrike" spc="-52">
                <a:solidFill>
                  <a:srgbClr val="000000"/>
                </a:solidFill>
                <a:latin typeface="Arial"/>
              </a:rPr>
              <a:t>That</a:t>
            </a:r>
            <a:r>
              <a:rPr lang="en-IN" sz="2800" b="0" strike="noStrike" spc="-66">
                <a:solidFill>
                  <a:srgbClr val="000000"/>
                </a:solidFill>
                <a:latin typeface="Arial"/>
              </a:rPr>
              <a:t> </a:t>
            </a:r>
            <a:r>
              <a:rPr lang="en-IN" sz="2800" b="0" strike="noStrike" spc="-35">
                <a:solidFill>
                  <a:srgbClr val="000000"/>
                </a:solidFill>
                <a:latin typeface="Arial"/>
              </a:rPr>
              <a:t>email</a:t>
            </a:r>
            <a:r>
              <a:rPr lang="en-IN" sz="2800" b="0" strike="noStrike" spc="-66">
                <a:solidFill>
                  <a:srgbClr val="000000"/>
                </a:solidFill>
                <a:latin typeface="Arial"/>
              </a:rPr>
              <a:t> </a:t>
            </a:r>
            <a:r>
              <a:rPr lang="en-IN" sz="2800" b="0" strike="noStrike" spc="-55">
                <a:solidFill>
                  <a:srgbClr val="000000"/>
                </a:solidFill>
                <a:latin typeface="Arial"/>
              </a:rPr>
              <a:t>is</a:t>
            </a:r>
            <a:r>
              <a:rPr lang="en-IN" sz="2800" b="0" strike="noStrike" spc="-72">
                <a:solidFill>
                  <a:srgbClr val="000000"/>
                </a:solidFill>
                <a:latin typeface="Arial"/>
              </a:rPr>
              <a:t> </a:t>
            </a:r>
            <a:r>
              <a:rPr lang="en-IN" sz="2800" b="0" strike="noStrike" spc="-26">
                <a:solidFill>
                  <a:srgbClr val="000000"/>
                </a:solidFill>
                <a:latin typeface="Arial"/>
              </a:rPr>
              <a:t>rapidly</a:t>
            </a:r>
            <a:r>
              <a:rPr lang="en-IN" sz="2800" b="0" strike="noStrike" spc="-55">
                <a:solidFill>
                  <a:srgbClr val="000000"/>
                </a:solidFill>
                <a:latin typeface="Arial"/>
              </a:rPr>
              <a:t> </a:t>
            </a:r>
            <a:r>
              <a:rPr lang="en-IN" sz="2800" b="0" strike="noStrike" spc="-52">
                <a:solidFill>
                  <a:srgbClr val="000000"/>
                </a:solidFill>
                <a:latin typeface="Arial"/>
              </a:rPr>
              <a:t>becoming</a:t>
            </a:r>
            <a:r>
              <a:rPr lang="en-IN" sz="2800" b="0" strike="noStrike" spc="-66">
                <a:solidFill>
                  <a:srgbClr val="000000"/>
                </a:solidFill>
                <a:latin typeface="Arial"/>
              </a:rPr>
              <a:t> </a:t>
            </a:r>
            <a:r>
              <a:rPr lang="en-IN" sz="2800" b="0" strike="noStrike" spc="-15">
                <a:solidFill>
                  <a:srgbClr val="000000"/>
                </a:solidFill>
                <a:latin typeface="Arial"/>
              </a:rPr>
              <a:t>the</a:t>
            </a:r>
            <a:r>
              <a:rPr lang="en-IN" sz="2800" b="0" strike="noStrike" spc="-55">
                <a:solidFill>
                  <a:srgbClr val="000000"/>
                </a:solidFill>
                <a:latin typeface="Arial"/>
              </a:rPr>
              <a:t> </a:t>
            </a:r>
            <a:r>
              <a:rPr lang="en-IN" sz="2800" b="0" strike="noStrike" spc="-41">
                <a:solidFill>
                  <a:srgbClr val="000000"/>
                </a:solidFill>
                <a:latin typeface="Arial"/>
              </a:rPr>
              <a:t>communications</a:t>
            </a:r>
            <a:r>
              <a:rPr lang="en-IN" sz="2800" b="0" strike="noStrike" spc="-72">
                <a:solidFill>
                  <a:srgbClr val="000000"/>
                </a:solidFill>
                <a:latin typeface="Arial"/>
              </a:rPr>
              <a:t> </a:t>
            </a:r>
            <a:r>
              <a:rPr lang="en-IN" sz="2800" b="0" strike="noStrike" spc="-35">
                <a:solidFill>
                  <a:srgbClr val="000000"/>
                </a:solidFill>
                <a:latin typeface="Arial"/>
              </a:rPr>
              <a:t>medium</a:t>
            </a:r>
            <a:r>
              <a:rPr lang="en-IN" sz="2800" b="0" strike="noStrike" spc="-66">
                <a:solidFill>
                  <a:srgbClr val="000000"/>
                </a:solidFill>
                <a:latin typeface="Arial"/>
              </a:rPr>
              <a:t> </a:t>
            </a:r>
            <a:r>
              <a:rPr lang="en-IN" sz="2800" b="0" strike="noStrike" spc="-1">
                <a:solidFill>
                  <a:srgbClr val="000000"/>
                </a:solidFill>
                <a:latin typeface="Arial"/>
              </a:rPr>
              <a:t>of</a:t>
            </a:r>
            <a:r>
              <a:rPr lang="en-IN" sz="2800" b="0" strike="noStrike" spc="-60">
                <a:solidFill>
                  <a:srgbClr val="000000"/>
                </a:solidFill>
                <a:latin typeface="Arial"/>
              </a:rPr>
              <a:t> </a:t>
            </a:r>
            <a:r>
              <a:rPr lang="en-IN" sz="2800" b="0" strike="noStrike" spc="-52">
                <a:solidFill>
                  <a:srgbClr val="000000"/>
                </a:solidFill>
                <a:latin typeface="Arial"/>
              </a:rPr>
              <a:t>choice</a:t>
            </a:r>
            <a:r>
              <a:rPr lang="en-IN" sz="2800" b="0" strike="noStrike" spc="-72">
                <a:solidFill>
                  <a:srgbClr val="000000"/>
                </a:solidFill>
                <a:latin typeface="Arial"/>
              </a:rPr>
              <a:t> </a:t>
            </a:r>
            <a:r>
              <a:rPr lang="en-IN" sz="2800" b="0" strike="noStrike" spc="4">
                <a:solidFill>
                  <a:srgbClr val="000000"/>
                </a:solidFill>
                <a:latin typeface="Arial"/>
              </a:rPr>
              <a:t>for</a:t>
            </a:r>
            <a:r>
              <a:rPr lang="en-IN" sz="2800" b="0" strike="noStrike" spc="-55">
                <a:solidFill>
                  <a:srgbClr val="000000"/>
                </a:solidFill>
                <a:latin typeface="Arial"/>
              </a:rPr>
              <a:t> </a:t>
            </a:r>
            <a:r>
              <a:rPr lang="en-IN" sz="2800" b="0" strike="noStrike" spc="-80">
                <a:solidFill>
                  <a:srgbClr val="000000"/>
                </a:solidFill>
                <a:latin typeface="Arial"/>
              </a:rPr>
              <a:t>businesses?</a:t>
            </a:r>
            <a:endParaRPr lang="en-US" sz="2800" b="0" strike="noStrike" spc="-1">
              <a:solidFill>
                <a:srgbClr val="000000"/>
              </a:solidFill>
              <a:latin typeface="Calibri"/>
            </a:endParaRPr>
          </a:p>
          <a:p>
            <a:pPr marL="241200" indent="-228240">
              <a:lnSpc>
                <a:spcPts val="2021"/>
              </a:lnSpc>
              <a:spcBef>
                <a:spcPts val="181"/>
              </a:spcBef>
              <a:buClr>
                <a:srgbClr val="000000"/>
              </a:buClr>
              <a:buFont typeface="Wingdings" charset="2"/>
              <a:buChar char=""/>
              <a:tabLst>
                <a:tab pos="241200" algn="l"/>
              </a:tabLst>
            </a:pPr>
            <a:r>
              <a:rPr lang="en-IN" sz="2800" b="0" strike="noStrike" spc="-52">
                <a:solidFill>
                  <a:srgbClr val="000000"/>
                </a:solidFill>
                <a:latin typeface="Arial"/>
              </a:rPr>
              <a:t>That </a:t>
            </a:r>
            <a:r>
              <a:rPr lang="en-IN" sz="2800" b="0" strike="noStrike" spc="-41">
                <a:solidFill>
                  <a:srgbClr val="000000"/>
                </a:solidFill>
                <a:latin typeface="Arial"/>
              </a:rPr>
              <a:t>people </a:t>
            </a:r>
            <a:r>
              <a:rPr lang="en-IN" sz="2800" b="0" strike="noStrike" spc="-21">
                <a:solidFill>
                  <a:srgbClr val="000000"/>
                </a:solidFill>
                <a:latin typeface="Arial"/>
              </a:rPr>
              <a:t>tend </a:t>
            </a:r>
            <a:r>
              <a:rPr lang="en-IN" sz="2800" b="0" strike="noStrike" spc="12">
                <a:solidFill>
                  <a:srgbClr val="000000"/>
                </a:solidFill>
                <a:latin typeface="Arial"/>
              </a:rPr>
              <a:t>to </a:t>
            </a:r>
            <a:r>
              <a:rPr lang="en-IN" sz="2800" b="0" strike="noStrike" spc="-1">
                <a:solidFill>
                  <a:srgbClr val="000000"/>
                </a:solidFill>
                <a:latin typeface="Arial"/>
              </a:rPr>
              <a:t>write </a:t>
            </a:r>
            <a:r>
              <a:rPr lang="en-IN" sz="2800" b="0" strike="noStrike" spc="-41">
                <a:solidFill>
                  <a:srgbClr val="000000"/>
                </a:solidFill>
                <a:latin typeface="Arial"/>
              </a:rPr>
              <a:t>things </a:t>
            </a:r>
            <a:r>
              <a:rPr lang="en-IN" sz="2800" b="0" strike="noStrike" spc="-15">
                <a:solidFill>
                  <a:srgbClr val="000000"/>
                </a:solidFill>
                <a:latin typeface="Arial"/>
              </a:rPr>
              <a:t>in </a:t>
            </a:r>
            <a:r>
              <a:rPr lang="en-IN" sz="2800" b="0" strike="noStrike" spc="-35">
                <a:solidFill>
                  <a:srgbClr val="000000"/>
                </a:solidFill>
                <a:latin typeface="Arial"/>
              </a:rPr>
              <a:t>email </a:t>
            </a:r>
            <a:r>
              <a:rPr lang="en-IN" sz="2800" b="0" strike="noStrike" spc="-1">
                <a:solidFill>
                  <a:srgbClr val="000000"/>
                </a:solidFill>
                <a:latin typeface="Arial"/>
              </a:rPr>
              <a:t>that </a:t>
            </a:r>
            <a:r>
              <a:rPr lang="en-IN" sz="2800" b="0" strike="noStrike" spc="-26">
                <a:solidFill>
                  <a:srgbClr val="000000"/>
                </a:solidFill>
                <a:latin typeface="Arial"/>
              </a:rPr>
              <a:t>they </a:t>
            </a:r>
            <a:r>
              <a:rPr lang="en-IN" sz="2800" b="0" strike="noStrike" spc="-21">
                <a:solidFill>
                  <a:srgbClr val="000000"/>
                </a:solidFill>
                <a:latin typeface="Arial"/>
              </a:rPr>
              <a:t>would </a:t>
            </a:r>
            <a:r>
              <a:rPr lang="en-IN" sz="2800" b="0" strike="noStrike" spc="-41">
                <a:solidFill>
                  <a:srgbClr val="000000"/>
                </a:solidFill>
                <a:latin typeface="Arial"/>
              </a:rPr>
              <a:t>never </a:t>
            </a:r>
            <a:r>
              <a:rPr lang="en-IN" sz="2800" b="0" strike="noStrike" spc="-52">
                <a:solidFill>
                  <a:srgbClr val="000000"/>
                </a:solidFill>
                <a:latin typeface="Arial"/>
              </a:rPr>
              <a:t>consider </a:t>
            </a:r>
            <a:r>
              <a:rPr lang="en-IN" sz="2800" b="0" strike="noStrike" spc="-12">
                <a:solidFill>
                  <a:srgbClr val="000000"/>
                </a:solidFill>
                <a:latin typeface="Arial"/>
              </a:rPr>
              <a:t>writing </a:t>
            </a:r>
            <a:r>
              <a:rPr lang="en-IN" sz="2800" b="0" strike="noStrike" spc="-15">
                <a:solidFill>
                  <a:srgbClr val="000000"/>
                </a:solidFill>
                <a:latin typeface="Arial"/>
              </a:rPr>
              <a:t>in </a:t>
            </a:r>
            <a:r>
              <a:rPr lang="en-IN" sz="2800" b="0" strike="noStrike" spc="-86">
                <a:solidFill>
                  <a:srgbClr val="000000"/>
                </a:solidFill>
                <a:latin typeface="Arial"/>
              </a:rPr>
              <a:t>a </a:t>
            </a:r>
            <a:r>
              <a:rPr lang="en-IN" sz="2800" b="0" strike="noStrike" spc="-41">
                <a:solidFill>
                  <a:srgbClr val="000000"/>
                </a:solidFill>
                <a:latin typeface="Arial"/>
              </a:rPr>
              <a:t>memorandum  </a:t>
            </a:r>
            <a:r>
              <a:rPr lang="en-IN" sz="2800" b="0" strike="noStrike" spc="-7">
                <a:solidFill>
                  <a:srgbClr val="000000"/>
                </a:solidFill>
                <a:latin typeface="Arial"/>
              </a:rPr>
              <a:t>or</a:t>
            </a:r>
            <a:r>
              <a:rPr lang="en-IN" sz="2800" b="0" strike="noStrike" spc="-66">
                <a:solidFill>
                  <a:srgbClr val="000000"/>
                </a:solidFill>
                <a:latin typeface="Arial"/>
              </a:rPr>
              <a:t> </a:t>
            </a:r>
            <a:r>
              <a:rPr lang="en-IN" sz="2800" b="0" strike="noStrike" spc="-15">
                <a:solidFill>
                  <a:srgbClr val="000000"/>
                </a:solidFill>
                <a:latin typeface="Arial"/>
              </a:rPr>
              <a:t>letter?</a:t>
            </a:r>
            <a:endParaRPr lang="en-US" sz="2800" b="0" strike="noStrike" spc="-1">
              <a:solidFill>
                <a:srgbClr val="000000"/>
              </a:solidFill>
              <a:latin typeface="Calibri"/>
            </a:endParaRPr>
          </a:p>
          <a:p>
            <a:pPr marL="241200" indent="-228240" algn="just">
              <a:lnSpc>
                <a:spcPct val="100000"/>
              </a:lnSpc>
              <a:spcBef>
                <a:spcPts val="510"/>
              </a:spcBef>
              <a:buClr>
                <a:srgbClr val="000000"/>
              </a:buClr>
              <a:buFont typeface="Wingdings" charset="2"/>
              <a:buChar char=""/>
              <a:tabLst>
                <a:tab pos="241200" algn="l"/>
              </a:tabLst>
            </a:pPr>
            <a:r>
              <a:rPr lang="en-IN" sz="2800" b="0" strike="noStrike" spc="-52">
                <a:solidFill>
                  <a:srgbClr val="000000"/>
                </a:solidFill>
                <a:latin typeface="Arial"/>
              </a:rPr>
              <a:t>That </a:t>
            </a:r>
            <a:r>
              <a:rPr lang="en-IN" sz="2800" b="0" strike="noStrike" spc="-35">
                <a:solidFill>
                  <a:srgbClr val="000000"/>
                </a:solidFill>
                <a:latin typeface="Arial"/>
              </a:rPr>
              <a:t>email </a:t>
            </a:r>
            <a:r>
              <a:rPr lang="en-IN" sz="2800" b="0" strike="noStrike" spc="-86">
                <a:solidFill>
                  <a:srgbClr val="000000"/>
                </a:solidFill>
                <a:latin typeface="Arial"/>
              </a:rPr>
              <a:t>has </a:t>
            </a:r>
            <a:r>
              <a:rPr lang="en-IN" sz="2800" b="0" strike="noStrike" spc="-52">
                <a:solidFill>
                  <a:srgbClr val="000000"/>
                </a:solidFill>
                <a:latin typeface="Arial"/>
              </a:rPr>
              <a:t>been </a:t>
            </a:r>
            <a:r>
              <a:rPr lang="en-IN" sz="2800" b="0" strike="noStrike" spc="-72">
                <a:solidFill>
                  <a:srgbClr val="000000"/>
                </a:solidFill>
                <a:latin typeface="Arial"/>
              </a:rPr>
              <a:t>used </a:t>
            </a:r>
            <a:r>
              <a:rPr lang="en-IN" sz="2800" b="0" strike="noStrike" spc="-60">
                <a:solidFill>
                  <a:srgbClr val="000000"/>
                </a:solidFill>
                <a:latin typeface="Arial"/>
              </a:rPr>
              <a:t>successfully </a:t>
            </a:r>
            <a:r>
              <a:rPr lang="en-IN" sz="2800" b="0" strike="noStrike" spc="-15">
                <a:solidFill>
                  <a:srgbClr val="000000"/>
                </a:solidFill>
                <a:latin typeface="Arial"/>
              </a:rPr>
              <a:t>in </a:t>
            </a:r>
            <a:r>
              <a:rPr lang="en-IN" sz="2800" b="0" strike="noStrike" spc="-32">
                <a:solidFill>
                  <a:srgbClr val="000000"/>
                </a:solidFill>
                <a:latin typeface="Arial"/>
              </a:rPr>
              <a:t>criminal </a:t>
            </a:r>
            <a:r>
              <a:rPr lang="en-IN" sz="2800" b="0" strike="noStrike" spc="-100">
                <a:solidFill>
                  <a:srgbClr val="000000"/>
                </a:solidFill>
                <a:latin typeface="Arial"/>
              </a:rPr>
              <a:t>cases </a:t>
            </a:r>
            <a:r>
              <a:rPr lang="en-IN" sz="2800" b="0" strike="noStrike" spc="-106">
                <a:solidFill>
                  <a:srgbClr val="000000"/>
                </a:solidFill>
                <a:latin typeface="Arial"/>
              </a:rPr>
              <a:t>as </a:t>
            </a:r>
            <a:r>
              <a:rPr lang="en-IN" sz="2800" b="0" strike="noStrike" spc="-15">
                <a:solidFill>
                  <a:srgbClr val="000000"/>
                </a:solidFill>
                <a:latin typeface="Arial"/>
              </a:rPr>
              <a:t>well </a:t>
            </a:r>
            <a:r>
              <a:rPr lang="en-IN" sz="2800" b="0" strike="noStrike" spc="-106">
                <a:solidFill>
                  <a:srgbClr val="000000"/>
                </a:solidFill>
                <a:latin typeface="Arial"/>
              </a:rPr>
              <a:t>as </a:t>
            </a:r>
            <a:r>
              <a:rPr lang="en-IN" sz="2800" b="0" strike="noStrike" spc="-15">
                <a:solidFill>
                  <a:srgbClr val="000000"/>
                </a:solidFill>
                <a:latin typeface="Arial"/>
              </a:rPr>
              <a:t>in </a:t>
            </a:r>
            <a:r>
              <a:rPr lang="en-IN" sz="2800" b="0" strike="noStrike" spc="-26">
                <a:solidFill>
                  <a:srgbClr val="000000"/>
                </a:solidFill>
                <a:latin typeface="Arial"/>
              </a:rPr>
              <a:t>civil</a:t>
            </a:r>
            <a:r>
              <a:rPr lang="en-IN" sz="2800" b="0" strike="noStrike" spc="-111">
                <a:solidFill>
                  <a:srgbClr val="000000"/>
                </a:solidFill>
                <a:latin typeface="Arial"/>
              </a:rPr>
              <a:t> </a:t>
            </a:r>
            <a:r>
              <a:rPr lang="en-IN" sz="2800" b="0" strike="noStrike" spc="-21">
                <a:solidFill>
                  <a:srgbClr val="000000"/>
                </a:solidFill>
                <a:latin typeface="Arial"/>
              </a:rPr>
              <a:t>litigation?</a:t>
            </a:r>
            <a:endParaRPr lang="en-US" sz="2800" b="0" strike="noStrike" spc="-1">
              <a:solidFill>
                <a:srgbClr val="000000"/>
              </a:solidFill>
              <a:latin typeface="Calibri"/>
            </a:endParaRPr>
          </a:p>
          <a:p>
            <a:pPr marL="241200" indent="-228240" algn="just">
              <a:lnSpc>
                <a:spcPct val="100000"/>
              </a:lnSpc>
              <a:spcBef>
                <a:spcPts val="694"/>
              </a:spcBef>
              <a:buClr>
                <a:srgbClr val="000000"/>
              </a:buClr>
              <a:buFont typeface="Wingdings" charset="2"/>
              <a:buChar char=""/>
              <a:tabLst>
                <a:tab pos="241200" algn="l"/>
              </a:tabLst>
            </a:pPr>
            <a:r>
              <a:rPr lang="en-IN" sz="2800" b="0" strike="noStrike" spc="-52">
                <a:solidFill>
                  <a:srgbClr val="000000"/>
                </a:solidFill>
                <a:latin typeface="Arial"/>
              </a:rPr>
              <a:t>That</a:t>
            </a:r>
            <a:r>
              <a:rPr lang="en-IN" sz="2800" b="0" strike="noStrike" spc="-60">
                <a:solidFill>
                  <a:srgbClr val="000000"/>
                </a:solidFill>
                <a:latin typeface="Arial"/>
              </a:rPr>
              <a:t> </a:t>
            </a:r>
            <a:r>
              <a:rPr lang="en-IN" sz="2800" b="0" strike="noStrike" spc="-35">
                <a:solidFill>
                  <a:srgbClr val="000000"/>
                </a:solidFill>
                <a:latin typeface="Arial"/>
              </a:rPr>
              <a:t>email</a:t>
            </a:r>
            <a:r>
              <a:rPr lang="en-IN" sz="2800" b="0" strike="noStrike" spc="-66">
                <a:solidFill>
                  <a:srgbClr val="000000"/>
                </a:solidFill>
                <a:latin typeface="Arial"/>
              </a:rPr>
              <a:t> </a:t>
            </a:r>
            <a:r>
              <a:rPr lang="en-IN" sz="2800" b="0" strike="noStrike" spc="-55">
                <a:solidFill>
                  <a:srgbClr val="000000"/>
                </a:solidFill>
                <a:latin typeface="Arial"/>
              </a:rPr>
              <a:t>is</a:t>
            </a:r>
            <a:r>
              <a:rPr lang="en-IN" sz="2800" b="0" strike="noStrike" spc="-72">
                <a:solidFill>
                  <a:srgbClr val="000000"/>
                </a:solidFill>
                <a:latin typeface="Arial"/>
              </a:rPr>
              <a:t> </a:t>
            </a:r>
            <a:r>
              <a:rPr lang="en-IN" sz="2800" b="0" strike="noStrike" spc="-12">
                <a:solidFill>
                  <a:srgbClr val="000000"/>
                </a:solidFill>
                <a:latin typeface="Arial"/>
              </a:rPr>
              <a:t>often</a:t>
            </a:r>
            <a:r>
              <a:rPr lang="en-IN" sz="2800" b="0" strike="noStrike" spc="-55">
                <a:solidFill>
                  <a:srgbClr val="000000"/>
                </a:solidFill>
                <a:latin typeface="Arial"/>
              </a:rPr>
              <a:t> </a:t>
            </a:r>
            <a:r>
              <a:rPr lang="en-IN" sz="2800" b="0" strike="noStrike" spc="-66">
                <a:solidFill>
                  <a:srgbClr val="000000"/>
                </a:solidFill>
                <a:latin typeface="Arial"/>
              </a:rPr>
              <a:t>backed</a:t>
            </a:r>
            <a:r>
              <a:rPr lang="en-IN" sz="2800" b="0" strike="noStrike" spc="-72">
                <a:solidFill>
                  <a:srgbClr val="000000"/>
                </a:solidFill>
                <a:latin typeface="Arial"/>
              </a:rPr>
              <a:t> </a:t>
            </a:r>
            <a:r>
              <a:rPr lang="en-IN" sz="2800" b="0" strike="noStrike" spc="-35">
                <a:solidFill>
                  <a:srgbClr val="000000"/>
                </a:solidFill>
                <a:latin typeface="Arial"/>
              </a:rPr>
              <a:t>up</a:t>
            </a:r>
            <a:r>
              <a:rPr lang="en-IN" sz="2800" b="0" strike="noStrike" spc="-60">
                <a:solidFill>
                  <a:srgbClr val="000000"/>
                </a:solidFill>
                <a:latin typeface="Arial"/>
              </a:rPr>
              <a:t> </a:t>
            </a:r>
            <a:r>
              <a:rPr lang="en-IN" sz="2800" b="0" strike="noStrike" spc="-32">
                <a:solidFill>
                  <a:srgbClr val="000000"/>
                </a:solidFill>
                <a:latin typeface="Arial"/>
              </a:rPr>
              <a:t>on</a:t>
            </a:r>
            <a:r>
              <a:rPr lang="en-IN" sz="2800" b="0" strike="noStrike" spc="-60">
                <a:solidFill>
                  <a:srgbClr val="000000"/>
                </a:solidFill>
                <a:latin typeface="Arial"/>
              </a:rPr>
              <a:t> </a:t>
            </a:r>
            <a:r>
              <a:rPr lang="en-IN" sz="2800" b="0" strike="noStrike" spc="-52">
                <a:solidFill>
                  <a:srgbClr val="000000"/>
                </a:solidFill>
                <a:latin typeface="Arial"/>
              </a:rPr>
              <a:t>tapes</a:t>
            </a:r>
            <a:r>
              <a:rPr lang="en-IN" sz="2800" b="0" strike="noStrike" spc="-66">
                <a:solidFill>
                  <a:srgbClr val="000000"/>
                </a:solidFill>
                <a:latin typeface="Arial"/>
              </a:rPr>
              <a:t> </a:t>
            </a:r>
            <a:r>
              <a:rPr lang="en-IN" sz="2800" b="0" strike="noStrike" spc="-1">
                <a:solidFill>
                  <a:srgbClr val="000000"/>
                </a:solidFill>
                <a:latin typeface="Arial"/>
              </a:rPr>
              <a:t>that</a:t>
            </a:r>
            <a:r>
              <a:rPr lang="en-IN" sz="2800" b="0" strike="noStrike" spc="-72">
                <a:solidFill>
                  <a:srgbClr val="000000"/>
                </a:solidFill>
                <a:latin typeface="Arial"/>
              </a:rPr>
              <a:t> </a:t>
            </a:r>
            <a:r>
              <a:rPr lang="en-IN" sz="2800" b="0" strike="noStrike" spc="-46">
                <a:solidFill>
                  <a:srgbClr val="000000"/>
                </a:solidFill>
                <a:latin typeface="Arial"/>
              </a:rPr>
              <a:t>are</a:t>
            </a:r>
            <a:r>
              <a:rPr lang="en-IN" sz="2800" b="0" strike="noStrike" spc="-55">
                <a:solidFill>
                  <a:srgbClr val="000000"/>
                </a:solidFill>
                <a:latin typeface="Arial"/>
              </a:rPr>
              <a:t> </a:t>
            </a:r>
            <a:r>
              <a:rPr lang="en-IN" sz="2800" b="0" strike="noStrike" spc="-46">
                <a:solidFill>
                  <a:srgbClr val="000000"/>
                </a:solidFill>
                <a:latin typeface="Arial"/>
              </a:rPr>
              <a:t>generally</a:t>
            </a:r>
            <a:r>
              <a:rPr lang="en-IN" sz="2800" b="0" strike="noStrike" spc="-52">
                <a:solidFill>
                  <a:srgbClr val="000000"/>
                </a:solidFill>
                <a:latin typeface="Arial"/>
              </a:rPr>
              <a:t> </a:t>
            </a:r>
            <a:r>
              <a:rPr lang="en-IN" sz="2800" b="0" strike="noStrike" spc="-26">
                <a:solidFill>
                  <a:srgbClr val="000000"/>
                </a:solidFill>
                <a:latin typeface="Arial"/>
              </a:rPr>
              <a:t>kept</a:t>
            </a:r>
            <a:r>
              <a:rPr lang="en-IN" sz="2800" b="0" strike="noStrike" spc="-60">
                <a:solidFill>
                  <a:srgbClr val="000000"/>
                </a:solidFill>
                <a:latin typeface="Arial"/>
              </a:rPr>
              <a:t> </a:t>
            </a:r>
            <a:r>
              <a:rPr lang="en-IN" sz="2800" b="0" strike="noStrike" spc="-1">
                <a:solidFill>
                  <a:srgbClr val="000000"/>
                </a:solidFill>
                <a:latin typeface="Arial"/>
              </a:rPr>
              <a:t>for</a:t>
            </a:r>
            <a:r>
              <a:rPr lang="en-IN" sz="2800" b="0" strike="noStrike" spc="-72">
                <a:solidFill>
                  <a:srgbClr val="000000"/>
                </a:solidFill>
                <a:latin typeface="Arial"/>
              </a:rPr>
              <a:t> </a:t>
            </a:r>
            <a:r>
              <a:rPr lang="en-IN" sz="2800" b="0" strike="noStrike" spc="-35">
                <a:solidFill>
                  <a:srgbClr val="000000"/>
                </a:solidFill>
                <a:latin typeface="Arial"/>
              </a:rPr>
              <a:t>months</a:t>
            </a:r>
            <a:r>
              <a:rPr lang="en-IN" sz="2800" b="0" strike="noStrike" spc="-72">
                <a:solidFill>
                  <a:srgbClr val="000000"/>
                </a:solidFill>
                <a:latin typeface="Arial"/>
              </a:rPr>
              <a:t> </a:t>
            </a:r>
            <a:r>
              <a:rPr lang="en-IN" sz="2800" b="0" strike="noStrike" spc="-7">
                <a:solidFill>
                  <a:srgbClr val="000000"/>
                </a:solidFill>
                <a:latin typeface="Arial"/>
              </a:rPr>
              <a:t>or</a:t>
            </a:r>
            <a:r>
              <a:rPr lang="en-IN" sz="2800" b="0" strike="noStrike" spc="-66">
                <a:solidFill>
                  <a:srgbClr val="000000"/>
                </a:solidFill>
                <a:latin typeface="Arial"/>
              </a:rPr>
              <a:t> </a:t>
            </a:r>
            <a:r>
              <a:rPr lang="en-IN" sz="2800" b="0" strike="noStrike" spc="-72">
                <a:solidFill>
                  <a:srgbClr val="000000"/>
                </a:solidFill>
                <a:latin typeface="Arial"/>
              </a:rPr>
              <a:t>years?</a:t>
            </a:r>
            <a:endParaRPr lang="en-US" sz="2800" b="0" strike="noStrike" spc="-1">
              <a:solidFill>
                <a:srgbClr val="000000"/>
              </a:solidFill>
              <a:latin typeface="Calibri"/>
            </a:endParaRPr>
          </a:p>
          <a:p>
            <a:pPr marL="241200" indent="-228240" algn="just">
              <a:lnSpc>
                <a:spcPct val="100000"/>
              </a:lnSpc>
              <a:spcBef>
                <a:spcPts val="694"/>
              </a:spcBef>
              <a:buClr>
                <a:srgbClr val="000000"/>
              </a:buClr>
              <a:buFont typeface="Wingdings" charset="2"/>
              <a:buChar char=""/>
              <a:tabLst>
                <a:tab pos="241200" algn="l"/>
              </a:tabLst>
            </a:pPr>
            <a:r>
              <a:rPr lang="en-IN" sz="2800" b="0" strike="noStrike" spc="-52">
                <a:solidFill>
                  <a:srgbClr val="000000"/>
                </a:solidFill>
                <a:latin typeface="Arial"/>
              </a:rPr>
              <a:t>That </a:t>
            </a:r>
            <a:r>
              <a:rPr lang="en-IN" sz="2800" b="0" strike="noStrike" spc="-55">
                <a:solidFill>
                  <a:srgbClr val="000000"/>
                </a:solidFill>
                <a:latin typeface="Arial"/>
              </a:rPr>
              <a:t>many </a:t>
            </a:r>
            <a:r>
              <a:rPr lang="en-IN" sz="2800" b="0" strike="noStrike" spc="-41">
                <a:solidFill>
                  <a:srgbClr val="000000"/>
                </a:solidFill>
                <a:latin typeface="Arial"/>
              </a:rPr>
              <a:t>people </a:t>
            </a:r>
            <a:r>
              <a:rPr lang="en-IN" sz="2800" b="0" strike="noStrike" spc="-55">
                <a:solidFill>
                  <a:srgbClr val="000000"/>
                </a:solidFill>
                <a:latin typeface="Arial"/>
              </a:rPr>
              <a:t>keep </a:t>
            </a:r>
            <a:r>
              <a:rPr lang="en-IN" sz="2800" b="0" strike="noStrike" spc="-7">
                <a:solidFill>
                  <a:srgbClr val="000000"/>
                </a:solidFill>
                <a:latin typeface="Arial"/>
              </a:rPr>
              <a:t>their</a:t>
            </a:r>
            <a:r>
              <a:rPr lang="en-IN" sz="2800" b="0" strike="noStrike" spc="-231">
                <a:solidFill>
                  <a:srgbClr val="000000"/>
                </a:solidFill>
                <a:latin typeface="Arial"/>
              </a:rPr>
              <a:t> </a:t>
            </a:r>
            <a:r>
              <a:rPr lang="en-IN" sz="2800" b="0" strike="noStrike" spc="-35">
                <a:solidFill>
                  <a:srgbClr val="000000"/>
                </a:solidFill>
                <a:latin typeface="Arial"/>
              </a:rPr>
              <a:t>financial </a:t>
            </a:r>
            <a:r>
              <a:rPr lang="en-IN" sz="2800" b="0" strike="noStrike" spc="-46">
                <a:solidFill>
                  <a:srgbClr val="000000"/>
                </a:solidFill>
                <a:latin typeface="Arial"/>
              </a:rPr>
              <a:t>records, </a:t>
            </a:r>
            <a:r>
              <a:rPr lang="en-IN" sz="2800" b="0" strike="noStrike" spc="-35">
                <a:solidFill>
                  <a:srgbClr val="000000"/>
                </a:solidFill>
                <a:latin typeface="Arial"/>
              </a:rPr>
              <a:t>including </a:t>
            </a:r>
            <a:r>
              <a:rPr lang="en-IN" sz="2800" b="0" strike="noStrike" spc="-41">
                <a:solidFill>
                  <a:srgbClr val="000000"/>
                </a:solidFill>
                <a:latin typeface="Arial"/>
              </a:rPr>
              <a:t>investments, </a:t>
            </a:r>
            <a:r>
              <a:rPr lang="en-IN" sz="2800" b="0" strike="noStrike" spc="-26">
                <a:solidFill>
                  <a:srgbClr val="000000"/>
                </a:solidFill>
                <a:latin typeface="Arial"/>
              </a:rPr>
              <a:t>on </a:t>
            </a:r>
            <a:r>
              <a:rPr lang="en-IN" sz="2800" b="0" strike="noStrike" spc="-46">
                <a:solidFill>
                  <a:srgbClr val="000000"/>
                </a:solidFill>
                <a:latin typeface="Arial"/>
              </a:rPr>
              <a:t>computers?</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TextShape 1"/>
          <p:cNvSpPr txBox="1"/>
          <p:nvPr/>
        </p:nvSpPr>
        <p:spPr>
          <a:xfrm>
            <a:off x="0" y="142920"/>
            <a:ext cx="8229240" cy="1142640"/>
          </a:xfrm>
          <a:prstGeom prst="rect">
            <a:avLst/>
          </a:prstGeom>
          <a:noFill/>
          <a:ln w="0">
            <a:noFill/>
          </a:ln>
        </p:spPr>
        <p:txBody>
          <a:bodyPr anchor="ctr">
            <a:normAutofit/>
          </a:bodyPr>
          <a:lstStyle/>
          <a:p>
            <a:pPr>
              <a:lnSpc>
                <a:spcPct val="100000"/>
              </a:lnSpc>
            </a:pPr>
            <a:r>
              <a:rPr lang="en-IN" sz="3600" b="1" strike="noStrike" spc="-160">
                <a:solidFill>
                  <a:srgbClr val="FFDC47"/>
                </a:solidFill>
                <a:latin typeface="Arial"/>
              </a:rPr>
              <a:t>C</a:t>
            </a:r>
            <a:r>
              <a:rPr lang="en-IN" sz="3200" b="1" strike="noStrike" spc="-160">
                <a:solidFill>
                  <a:srgbClr val="FFDC47"/>
                </a:solidFill>
                <a:latin typeface="Arial"/>
              </a:rPr>
              <a:t>OMPUTER </a:t>
            </a:r>
            <a:r>
              <a:rPr lang="en-IN" sz="3600" b="1" strike="noStrike" spc="-191">
                <a:solidFill>
                  <a:srgbClr val="FFDC47"/>
                </a:solidFill>
                <a:latin typeface="Arial"/>
              </a:rPr>
              <a:t>F</a:t>
            </a:r>
            <a:r>
              <a:rPr lang="en-IN" sz="3200" b="1" strike="noStrike" spc="-191">
                <a:solidFill>
                  <a:srgbClr val="FFDC47"/>
                </a:solidFill>
                <a:latin typeface="Arial"/>
              </a:rPr>
              <a:t>ORENSICS </a:t>
            </a:r>
            <a:r>
              <a:t/>
            </a:r>
            <a:br/>
            <a:r>
              <a:rPr lang="en-IN" sz="3600" b="1" strike="noStrike" spc="-205">
                <a:solidFill>
                  <a:srgbClr val="FFDC47"/>
                </a:solidFill>
                <a:latin typeface="Arial"/>
              </a:rPr>
              <a:t>S</a:t>
            </a:r>
            <a:r>
              <a:rPr lang="en-IN" sz="3200" b="1" strike="noStrike" spc="-205">
                <a:solidFill>
                  <a:srgbClr val="FFDC47"/>
                </a:solidFill>
                <a:latin typeface="Arial"/>
              </a:rPr>
              <a:t>ERVICES</a:t>
            </a:r>
            <a:endParaRPr lang="en-US" sz="3200" b="0" strike="noStrike" spc="-1">
              <a:solidFill>
                <a:srgbClr val="000000"/>
              </a:solidFill>
              <a:latin typeface="Calibri"/>
            </a:endParaRPr>
          </a:p>
        </p:txBody>
      </p:sp>
      <p:sp>
        <p:nvSpPr>
          <p:cNvPr id="366" name="TextShape 2"/>
          <p:cNvSpPr txBox="1"/>
          <p:nvPr/>
        </p:nvSpPr>
        <p:spPr>
          <a:xfrm>
            <a:off x="500040" y="1785960"/>
            <a:ext cx="8229240" cy="5857560"/>
          </a:xfrm>
          <a:prstGeom prst="rect">
            <a:avLst/>
          </a:prstGeom>
          <a:noFill/>
          <a:ln w="0">
            <a:noFill/>
          </a:ln>
        </p:spPr>
        <p:txBody>
          <a:bodyPr>
            <a:normAutofit/>
          </a:bodyPr>
          <a:lstStyle/>
          <a:p>
            <a:pPr marL="12600" indent="-342720">
              <a:lnSpc>
                <a:spcPct val="153000"/>
              </a:lnSpc>
              <a:spcBef>
                <a:spcPts val="916"/>
              </a:spcBef>
              <a:buClr>
                <a:srgbClr val="000000"/>
              </a:buClr>
              <a:buFont typeface="Arial"/>
              <a:buChar char="•"/>
            </a:pPr>
            <a:r>
              <a:rPr lang="en-IN" sz="1100" b="0" strike="noStrike" spc="-46">
                <a:solidFill>
                  <a:srgbClr val="000000"/>
                </a:solidFill>
                <a:latin typeface="Arial"/>
              </a:rPr>
              <a:t>Computer forensics </a:t>
            </a:r>
            <a:r>
              <a:rPr lang="en-IN" sz="1100" b="0" strike="noStrike" spc="-52">
                <a:solidFill>
                  <a:srgbClr val="000000"/>
                </a:solidFill>
                <a:latin typeface="Arial"/>
              </a:rPr>
              <a:t>professionals </a:t>
            </a:r>
            <a:r>
              <a:rPr lang="en-IN" sz="1100" b="0" strike="noStrike" spc="-46">
                <a:solidFill>
                  <a:srgbClr val="000000"/>
                </a:solidFill>
                <a:latin typeface="Arial"/>
              </a:rPr>
              <a:t>should </a:t>
            </a:r>
            <a:r>
              <a:rPr lang="en-IN" sz="1100" b="0" strike="noStrike" spc="-52">
                <a:solidFill>
                  <a:srgbClr val="000000"/>
                </a:solidFill>
                <a:latin typeface="Arial"/>
              </a:rPr>
              <a:t>be </a:t>
            </a:r>
            <a:r>
              <a:rPr lang="en-IN" sz="1100" b="0" strike="noStrike" spc="-46">
                <a:solidFill>
                  <a:srgbClr val="000000"/>
                </a:solidFill>
                <a:latin typeface="Arial"/>
              </a:rPr>
              <a:t>able </a:t>
            </a:r>
            <a:r>
              <a:rPr lang="en-IN" sz="1100" b="0" strike="noStrike" spc="9">
                <a:solidFill>
                  <a:srgbClr val="000000"/>
                </a:solidFill>
                <a:latin typeface="Arial"/>
              </a:rPr>
              <a:t>to </a:t>
            </a:r>
            <a:r>
              <a:rPr lang="en-IN" sz="1100" b="0" strike="noStrike" spc="-60">
                <a:solidFill>
                  <a:srgbClr val="000000"/>
                </a:solidFill>
                <a:latin typeface="Arial"/>
              </a:rPr>
              <a:t>successfully </a:t>
            </a:r>
            <a:r>
              <a:rPr lang="en-IN" sz="1100" b="0" strike="noStrike" spc="-21">
                <a:solidFill>
                  <a:srgbClr val="000000"/>
                </a:solidFill>
                <a:latin typeface="Arial"/>
              </a:rPr>
              <a:t>perform </a:t>
            </a:r>
            <a:r>
              <a:rPr lang="en-IN" sz="1100" b="0" strike="noStrike" spc="-52">
                <a:solidFill>
                  <a:srgbClr val="000000"/>
                </a:solidFill>
                <a:latin typeface="Arial"/>
              </a:rPr>
              <a:t>complex evidence </a:t>
            </a:r>
            <a:r>
              <a:rPr lang="en-IN" sz="1100" b="0" strike="noStrike" spc="-46">
                <a:solidFill>
                  <a:srgbClr val="000000"/>
                </a:solidFill>
                <a:latin typeface="Arial"/>
              </a:rPr>
              <a:t>recovery  procedures</a:t>
            </a:r>
            <a:r>
              <a:rPr lang="en-IN" sz="1100" b="0" strike="noStrike" spc="-72">
                <a:solidFill>
                  <a:srgbClr val="000000"/>
                </a:solidFill>
                <a:latin typeface="Arial"/>
              </a:rPr>
              <a:t> </a:t>
            </a:r>
            <a:r>
              <a:rPr lang="en-IN" sz="1100" b="0" strike="noStrike" spc="4">
                <a:solidFill>
                  <a:srgbClr val="000000"/>
                </a:solidFill>
                <a:latin typeface="Arial"/>
              </a:rPr>
              <a:t>with</a:t>
            </a:r>
            <a:r>
              <a:rPr lang="en-IN" sz="1100" b="0" strike="noStrike" spc="-75">
                <a:solidFill>
                  <a:srgbClr val="000000"/>
                </a:solidFill>
                <a:latin typeface="Arial"/>
              </a:rPr>
              <a:t> </a:t>
            </a:r>
            <a:r>
              <a:rPr lang="en-IN" sz="1100" b="0" strike="noStrike" spc="-15">
                <a:solidFill>
                  <a:srgbClr val="000000"/>
                </a:solidFill>
                <a:latin typeface="Arial"/>
              </a:rPr>
              <a:t>the</a:t>
            </a:r>
            <a:r>
              <a:rPr lang="en-IN" sz="1100" b="0" strike="noStrike" spc="-52">
                <a:solidFill>
                  <a:srgbClr val="000000"/>
                </a:solidFill>
                <a:latin typeface="Arial"/>
              </a:rPr>
              <a:t> </a:t>
            </a:r>
            <a:r>
              <a:rPr lang="en-IN" sz="1100" b="0" strike="noStrike" spc="-35">
                <a:solidFill>
                  <a:srgbClr val="000000"/>
                </a:solidFill>
                <a:latin typeface="Arial"/>
              </a:rPr>
              <a:t>skill</a:t>
            </a:r>
            <a:r>
              <a:rPr lang="en-IN" sz="1100" b="0" strike="noStrike" spc="-55">
                <a:solidFill>
                  <a:srgbClr val="000000"/>
                </a:solidFill>
                <a:latin typeface="Arial"/>
              </a:rPr>
              <a:t> </a:t>
            </a:r>
            <a:r>
              <a:rPr lang="en-IN" sz="1100" b="0" strike="noStrike" spc="-60">
                <a:solidFill>
                  <a:srgbClr val="000000"/>
                </a:solidFill>
                <a:latin typeface="Arial"/>
              </a:rPr>
              <a:t>and </a:t>
            </a:r>
            <a:r>
              <a:rPr lang="en-IN" sz="1100" b="0" strike="noStrike" spc="-46">
                <a:solidFill>
                  <a:srgbClr val="000000"/>
                </a:solidFill>
                <a:latin typeface="Arial"/>
              </a:rPr>
              <a:t>expertise</a:t>
            </a:r>
            <a:r>
              <a:rPr lang="en-IN" sz="1100" b="0" strike="noStrike" spc="-52">
                <a:solidFill>
                  <a:srgbClr val="000000"/>
                </a:solidFill>
                <a:latin typeface="Arial"/>
              </a:rPr>
              <a:t> </a:t>
            </a:r>
            <a:r>
              <a:rPr lang="en-IN" sz="1100" b="0" strike="noStrike" spc="-1">
                <a:solidFill>
                  <a:srgbClr val="000000"/>
                </a:solidFill>
                <a:latin typeface="Arial"/>
              </a:rPr>
              <a:t>that</a:t>
            </a:r>
            <a:r>
              <a:rPr lang="en-IN" sz="1100" b="0" strike="noStrike" spc="-66">
                <a:solidFill>
                  <a:srgbClr val="000000"/>
                </a:solidFill>
                <a:latin typeface="Arial"/>
              </a:rPr>
              <a:t> </a:t>
            </a:r>
            <a:r>
              <a:rPr lang="en-IN" sz="1100" b="0" strike="noStrike" spc="-52">
                <a:solidFill>
                  <a:srgbClr val="000000"/>
                </a:solidFill>
                <a:latin typeface="Arial"/>
              </a:rPr>
              <a:t>lends</a:t>
            </a:r>
            <a:r>
              <a:rPr lang="en-IN" sz="1100" b="0" strike="noStrike" spc="-60">
                <a:solidFill>
                  <a:srgbClr val="000000"/>
                </a:solidFill>
                <a:latin typeface="Arial"/>
              </a:rPr>
              <a:t> </a:t>
            </a:r>
            <a:r>
              <a:rPr lang="en-IN" sz="1100" b="0" strike="noStrike" spc="-21">
                <a:solidFill>
                  <a:srgbClr val="000000"/>
                </a:solidFill>
                <a:latin typeface="Arial"/>
              </a:rPr>
              <a:t>credibility</a:t>
            </a:r>
            <a:r>
              <a:rPr lang="en-IN" sz="1100" b="0" strike="noStrike" spc="-52">
                <a:solidFill>
                  <a:srgbClr val="000000"/>
                </a:solidFill>
                <a:latin typeface="Arial"/>
              </a:rPr>
              <a:t> </a:t>
            </a:r>
            <a:r>
              <a:rPr lang="en-IN" sz="1100" b="0" strike="noStrike" spc="9">
                <a:solidFill>
                  <a:srgbClr val="000000"/>
                </a:solidFill>
                <a:latin typeface="Arial"/>
              </a:rPr>
              <a:t>to</a:t>
            </a:r>
            <a:r>
              <a:rPr lang="en-IN" sz="1100" b="0" strike="noStrike" spc="-55">
                <a:solidFill>
                  <a:srgbClr val="000000"/>
                </a:solidFill>
                <a:latin typeface="Arial"/>
              </a:rPr>
              <a:t> </a:t>
            </a:r>
            <a:r>
              <a:rPr lang="en-IN" sz="1100" b="0" strike="noStrike" spc="-32">
                <a:solidFill>
                  <a:srgbClr val="000000"/>
                </a:solidFill>
                <a:latin typeface="Arial"/>
              </a:rPr>
              <a:t>your</a:t>
            </a:r>
            <a:r>
              <a:rPr lang="en-IN" sz="1100" b="0" strike="noStrike" spc="-55">
                <a:solidFill>
                  <a:srgbClr val="000000"/>
                </a:solidFill>
                <a:latin typeface="Arial"/>
              </a:rPr>
              <a:t> </a:t>
            </a:r>
            <a:r>
              <a:rPr lang="en-IN" sz="1100" b="0" strike="noStrike" spc="-86">
                <a:solidFill>
                  <a:srgbClr val="000000"/>
                </a:solidFill>
                <a:latin typeface="Arial"/>
              </a:rPr>
              <a:t>case. </a:t>
            </a:r>
            <a:r>
              <a:rPr lang="en-IN" sz="1100" b="0" strike="noStrike" spc="-66">
                <a:solidFill>
                  <a:srgbClr val="000000"/>
                </a:solidFill>
                <a:latin typeface="Arial"/>
              </a:rPr>
              <a:t>For</a:t>
            </a:r>
            <a:r>
              <a:rPr lang="en-IN" sz="1100" b="0" strike="noStrike" spc="-60">
                <a:solidFill>
                  <a:srgbClr val="000000"/>
                </a:solidFill>
                <a:latin typeface="Arial"/>
              </a:rPr>
              <a:t> </a:t>
            </a:r>
            <a:r>
              <a:rPr lang="en-IN" sz="1100" b="0" strike="noStrike" spc="-55">
                <a:solidFill>
                  <a:srgbClr val="000000"/>
                </a:solidFill>
                <a:latin typeface="Arial"/>
              </a:rPr>
              <a:t>example, </a:t>
            </a:r>
            <a:r>
              <a:rPr lang="en-IN" sz="1100" b="0" strike="noStrike" spc="-26">
                <a:solidFill>
                  <a:srgbClr val="000000"/>
                </a:solidFill>
                <a:latin typeface="Arial"/>
              </a:rPr>
              <a:t>they</a:t>
            </a:r>
            <a:r>
              <a:rPr lang="en-IN" sz="1100" b="0" strike="noStrike" spc="-55">
                <a:solidFill>
                  <a:srgbClr val="000000"/>
                </a:solidFill>
                <a:latin typeface="Arial"/>
              </a:rPr>
              <a:t> </a:t>
            </a:r>
            <a:r>
              <a:rPr lang="en-IN" sz="1100" b="0" strike="noStrike" spc="-46">
                <a:solidFill>
                  <a:srgbClr val="000000"/>
                </a:solidFill>
                <a:latin typeface="Arial"/>
              </a:rPr>
              <a:t>should</a:t>
            </a:r>
            <a:r>
              <a:rPr lang="en-IN" sz="1100" b="0" strike="noStrike" spc="-66">
                <a:solidFill>
                  <a:srgbClr val="000000"/>
                </a:solidFill>
                <a:latin typeface="Arial"/>
              </a:rPr>
              <a:t> </a:t>
            </a:r>
            <a:r>
              <a:rPr lang="en-IN" sz="1100" b="0" strike="noStrike" spc="-55">
                <a:solidFill>
                  <a:srgbClr val="000000"/>
                </a:solidFill>
                <a:latin typeface="Arial"/>
              </a:rPr>
              <a:t>be </a:t>
            </a:r>
            <a:r>
              <a:rPr lang="en-IN" sz="1100" b="0" strike="noStrike" spc="-46">
                <a:solidFill>
                  <a:srgbClr val="000000"/>
                </a:solidFill>
                <a:latin typeface="Arial"/>
              </a:rPr>
              <a:t>able</a:t>
            </a:r>
            <a:r>
              <a:rPr lang="en-IN" sz="1100" b="0" strike="noStrike" spc="-60">
                <a:solidFill>
                  <a:srgbClr val="000000"/>
                </a:solidFill>
                <a:latin typeface="Arial"/>
              </a:rPr>
              <a:t> </a:t>
            </a:r>
            <a:r>
              <a:rPr lang="en-IN" sz="1100" b="0" strike="noStrike" spc="12">
                <a:solidFill>
                  <a:srgbClr val="000000"/>
                </a:solidFill>
                <a:latin typeface="Arial"/>
              </a:rPr>
              <a:t>to</a:t>
            </a:r>
            <a:r>
              <a:rPr lang="en-IN" sz="1100" b="0" strike="noStrike" spc="-46">
                <a:solidFill>
                  <a:srgbClr val="000000"/>
                </a:solidFill>
                <a:latin typeface="Arial"/>
              </a:rPr>
              <a:t> </a:t>
            </a:r>
            <a:r>
              <a:rPr lang="en-IN" sz="1100" b="0" strike="noStrike" spc="-21">
                <a:solidFill>
                  <a:srgbClr val="000000"/>
                </a:solidFill>
                <a:latin typeface="Arial"/>
              </a:rPr>
              <a:t>perform</a:t>
            </a:r>
            <a:r>
              <a:rPr lang="en-IN" sz="1100" b="0" strike="noStrike" spc="-66">
                <a:solidFill>
                  <a:srgbClr val="000000"/>
                </a:solidFill>
                <a:latin typeface="Arial"/>
              </a:rPr>
              <a:t> </a:t>
            </a:r>
            <a:r>
              <a:rPr lang="en-IN" sz="1100" b="0" strike="noStrike" spc="-12">
                <a:solidFill>
                  <a:srgbClr val="000000"/>
                </a:solidFill>
                <a:latin typeface="Arial"/>
              </a:rPr>
              <a:t>the</a:t>
            </a:r>
            <a:r>
              <a:rPr lang="en-IN" sz="1100" b="0" strike="noStrike" spc="-60">
                <a:solidFill>
                  <a:srgbClr val="000000"/>
                </a:solidFill>
                <a:latin typeface="Arial"/>
              </a:rPr>
              <a:t> </a:t>
            </a:r>
            <a:r>
              <a:rPr lang="en-IN" sz="1100" b="0" strike="noStrike" spc="-21">
                <a:solidFill>
                  <a:srgbClr val="000000"/>
                </a:solidFill>
                <a:latin typeface="Arial"/>
              </a:rPr>
              <a:t>following</a:t>
            </a:r>
            <a:r>
              <a:rPr lang="en-IN" sz="1100" b="0" strike="noStrike" spc="-66">
                <a:solidFill>
                  <a:srgbClr val="000000"/>
                </a:solidFill>
                <a:latin typeface="Arial"/>
              </a:rPr>
              <a:t> </a:t>
            </a:r>
            <a:r>
              <a:rPr lang="en-IN" sz="1100" b="0" strike="noStrike" spc="-60">
                <a:solidFill>
                  <a:srgbClr val="000000"/>
                </a:solidFill>
                <a:latin typeface="Arial"/>
              </a:rPr>
              <a:t>services: </a:t>
            </a:r>
            <a:endParaRPr lang="en-US" sz="1100" b="0" strike="noStrike" spc="-1">
              <a:solidFill>
                <a:srgbClr val="000000"/>
              </a:solidFill>
              <a:latin typeface="Calibri"/>
            </a:endParaRPr>
          </a:p>
          <a:p>
            <a:pPr marL="12600" indent="-342720">
              <a:lnSpc>
                <a:spcPct val="100000"/>
              </a:lnSpc>
              <a:spcBef>
                <a:spcPts val="360"/>
              </a:spcBef>
              <a:tabLst>
                <a:tab pos="0" algn="l"/>
              </a:tabLst>
            </a:pPr>
            <a:r>
              <a:rPr lang="en-IN" sz="1800" b="1" strike="noStrike" spc="-35">
                <a:solidFill>
                  <a:srgbClr val="000000"/>
                </a:solidFill>
                <a:latin typeface="Arial"/>
              </a:rPr>
              <a:t>1. </a:t>
            </a:r>
            <a:r>
              <a:rPr lang="en-IN" sz="1800" b="1" strike="noStrike" spc="-111">
                <a:solidFill>
                  <a:srgbClr val="000000"/>
                </a:solidFill>
                <a:latin typeface="Arial"/>
              </a:rPr>
              <a:t>D</a:t>
            </a:r>
            <a:r>
              <a:rPr lang="en-IN" sz="1400" b="1" strike="noStrike" spc="-111">
                <a:solidFill>
                  <a:srgbClr val="000000"/>
                </a:solidFill>
                <a:latin typeface="Arial"/>
              </a:rPr>
              <a:t>ATA</a:t>
            </a:r>
            <a:r>
              <a:rPr lang="en-IN" sz="1400" b="1" strike="noStrike" spc="-80">
                <a:solidFill>
                  <a:srgbClr val="000000"/>
                </a:solidFill>
                <a:latin typeface="Arial"/>
              </a:rPr>
              <a:t> </a:t>
            </a:r>
            <a:r>
              <a:rPr lang="en-IN" sz="1800" b="1" strike="noStrike" spc="-140">
                <a:solidFill>
                  <a:srgbClr val="000000"/>
                </a:solidFill>
                <a:latin typeface="Arial"/>
              </a:rPr>
              <a:t>S</a:t>
            </a:r>
            <a:r>
              <a:rPr lang="en-IN" sz="1400" b="1" strike="noStrike" spc="-140">
                <a:solidFill>
                  <a:srgbClr val="000000"/>
                </a:solidFill>
                <a:latin typeface="Arial"/>
              </a:rPr>
              <a:t>EIZURE</a:t>
            </a:r>
            <a:endParaRPr lang="en-US" sz="1400" b="0" strike="noStrike" spc="-1">
              <a:solidFill>
                <a:srgbClr val="000000"/>
              </a:solidFill>
              <a:latin typeface="Calibri"/>
            </a:endParaRPr>
          </a:p>
          <a:p>
            <a:pPr marL="241200" indent="-228240">
              <a:lnSpc>
                <a:spcPct val="153000"/>
              </a:lnSpc>
              <a:spcBef>
                <a:spcPts val="1185"/>
              </a:spcBef>
              <a:buClr>
                <a:srgbClr val="000000"/>
              </a:buClr>
              <a:buFont typeface="Wingdings" charset="2"/>
              <a:buChar char=""/>
              <a:tabLst>
                <a:tab pos="241200" algn="l"/>
              </a:tabLst>
            </a:pPr>
            <a:r>
              <a:rPr lang="en-IN" sz="1400" b="0" strike="noStrike" spc="-41">
                <a:solidFill>
                  <a:srgbClr val="000000"/>
                </a:solidFill>
                <a:latin typeface="Arial"/>
              </a:rPr>
              <a:t>Following </a:t>
            </a:r>
            <a:r>
              <a:rPr lang="en-IN" sz="1400" b="0" strike="noStrike" spc="-35">
                <a:solidFill>
                  <a:srgbClr val="000000"/>
                </a:solidFill>
                <a:latin typeface="Arial"/>
              </a:rPr>
              <a:t>federal </a:t>
            </a:r>
            <a:r>
              <a:rPr lang="en-IN" sz="1400" b="0" strike="noStrike" spc="-46">
                <a:solidFill>
                  <a:srgbClr val="000000"/>
                </a:solidFill>
                <a:latin typeface="Arial"/>
              </a:rPr>
              <a:t>guidelines, </a:t>
            </a:r>
            <a:r>
              <a:rPr lang="en-IN" sz="1400" b="0" strike="noStrike" spc="-32">
                <a:solidFill>
                  <a:srgbClr val="000000"/>
                </a:solidFill>
                <a:latin typeface="Arial"/>
              </a:rPr>
              <a:t>computer </a:t>
            </a:r>
            <a:r>
              <a:rPr lang="en-IN" sz="1400" b="0" strike="noStrike" spc="-46">
                <a:solidFill>
                  <a:srgbClr val="000000"/>
                </a:solidFill>
                <a:latin typeface="Arial"/>
              </a:rPr>
              <a:t>forensics </a:t>
            </a:r>
            <a:r>
              <a:rPr lang="en-IN" sz="1400" b="0" strike="noStrike" spc="-41">
                <a:solidFill>
                  <a:srgbClr val="000000"/>
                </a:solidFill>
                <a:latin typeface="Arial"/>
              </a:rPr>
              <a:t>experts </a:t>
            </a:r>
            <a:r>
              <a:rPr lang="en-IN" sz="1400" b="0" strike="noStrike" spc="-46">
                <a:solidFill>
                  <a:srgbClr val="000000"/>
                </a:solidFill>
                <a:latin typeface="Arial"/>
              </a:rPr>
              <a:t>should </a:t>
            </a:r>
            <a:r>
              <a:rPr lang="en-IN" sz="1400" b="0" strike="noStrike" spc="-41">
                <a:solidFill>
                  <a:srgbClr val="000000"/>
                </a:solidFill>
                <a:latin typeface="Arial"/>
              </a:rPr>
              <a:t>act </a:t>
            </a:r>
            <a:r>
              <a:rPr lang="en-IN" sz="1400" b="0" strike="noStrike" spc="-106">
                <a:solidFill>
                  <a:srgbClr val="000000"/>
                </a:solidFill>
                <a:latin typeface="Arial"/>
              </a:rPr>
              <a:t>as </a:t>
            </a:r>
            <a:r>
              <a:rPr lang="en-IN" sz="1400" b="0" strike="noStrike" spc="-15">
                <a:solidFill>
                  <a:srgbClr val="000000"/>
                </a:solidFill>
                <a:latin typeface="Arial"/>
              </a:rPr>
              <a:t>the </a:t>
            </a:r>
            <a:r>
              <a:rPr lang="en-IN" sz="1400" b="0" strike="noStrike" spc="-35">
                <a:solidFill>
                  <a:srgbClr val="000000"/>
                </a:solidFill>
                <a:latin typeface="Arial"/>
              </a:rPr>
              <a:t>representative, </a:t>
            </a:r>
            <a:r>
              <a:rPr lang="en-IN" sz="1400" b="0" strike="noStrike" spc="-60">
                <a:solidFill>
                  <a:srgbClr val="000000"/>
                </a:solidFill>
                <a:latin typeface="Arial"/>
              </a:rPr>
              <a:t>using  </a:t>
            </a:r>
            <a:r>
              <a:rPr lang="en-IN" sz="1400" b="0" strike="noStrike" spc="-7">
                <a:solidFill>
                  <a:srgbClr val="000000"/>
                </a:solidFill>
                <a:latin typeface="Arial"/>
              </a:rPr>
              <a:t>their</a:t>
            </a:r>
            <a:r>
              <a:rPr lang="en-IN" sz="1400" b="0" strike="noStrike" spc="-60">
                <a:solidFill>
                  <a:srgbClr val="000000"/>
                </a:solidFill>
                <a:latin typeface="Arial"/>
              </a:rPr>
              <a:t> </a:t>
            </a:r>
            <a:r>
              <a:rPr lang="en-IN" sz="1400" b="0" strike="noStrike" spc="-46">
                <a:solidFill>
                  <a:srgbClr val="000000"/>
                </a:solidFill>
                <a:latin typeface="Arial"/>
              </a:rPr>
              <a:t>knowledge</a:t>
            </a:r>
            <a:r>
              <a:rPr lang="en-IN" sz="1400" b="0" strike="noStrike" spc="-72">
                <a:solidFill>
                  <a:srgbClr val="000000"/>
                </a:solidFill>
                <a:latin typeface="Arial"/>
              </a:rPr>
              <a:t> </a:t>
            </a:r>
            <a:r>
              <a:rPr lang="en-IN" sz="1400" b="0" strike="noStrike" spc="-1">
                <a:solidFill>
                  <a:srgbClr val="000000"/>
                </a:solidFill>
                <a:latin typeface="Arial"/>
              </a:rPr>
              <a:t>of</a:t>
            </a:r>
            <a:r>
              <a:rPr lang="en-IN" sz="1400" b="0" strike="noStrike" spc="-72">
                <a:solidFill>
                  <a:srgbClr val="000000"/>
                </a:solidFill>
                <a:latin typeface="Arial"/>
              </a:rPr>
              <a:t> </a:t>
            </a:r>
            <a:r>
              <a:rPr lang="en-IN" sz="1400" b="0" strike="noStrike" spc="-41">
                <a:solidFill>
                  <a:srgbClr val="000000"/>
                </a:solidFill>
                <a:latin typeface="Arial"/>
              </a:rPr>
              <a:t>data</a:t>
            </a:r>
            <a:r>
              <a:rPr lang="en-IN" sz="1400" b="0" strike="noStrike" spc="-60">
                <a:solidFill>
                  <a:srgbClr val="000000"/>
                </a:solidFill>
                <a:latin typeface="Arial"/>
              </a:rPr>
              <a:t> </a:t>
            </a:r>
            <a:r>
              <a:rPr lang="en-IN" sz="1400" b="0" strike="noStrike" spc="-52">
                <a:solidFill>
                  <a:srgbClr val="000000"/>
                </a:solidFill>
                <a:latin typeface="Arial"/>
              </a:rPr>
              <a:t>storage</a:t>
            </a:r>
            <a:r>
              <a:rPr lang="en-IN" sz="1400" b="0" strike="noStrike" spc="-66">
                <a:solidFill>
                  <a:srgbClr val="000000"/>
                </a:solidFill>
                <a:latin typeface="Arial"/>
              </a:rPr>
              <a:t> </a:t>
            </a:r>
            <a:r>
              <a:rPr lang="en-IN" sz="1400" b="0" strike="noStrike" spc="-41">
                <a:solidFill>
                  <a:srgbClr val="000000"/>
                </a:solidFill>
                <a:latin typeface="Arial"/>
              </a:rPr>
              <a:t>technologies</a:t>
            </a:r>
            <a:r>
              <a:rPr lang="en-IN" sz="1400" b="0" strike="noStrike" spc="-66">
                <a:solidFill>
                  <a:srgbClr val="000000"/>
                </a:solidFill>
                <a:latin typeface="Arial"/>
              </a:rPr>
              <a:t> </a:t>
            </a:r>
            <a:r>
              <a:rPr lang="en-IN" sz="1400" b="0" strike="noStrike" spc="9">
                <a:solidFill>
                  <a:srgbClr val="000000"/>
                </a:solidFill>
                <a:latin typeface="Arial"/>
              </a:rPr>
              <a:t>to</a:t>
            </a:r>
            <a:r>
              <a:rPr lang="en-IN" sz="1400" b="0" strike="noStrike" spc="-55">
                <a:solidFill>
                  <a:srgbClr val="000000"/>
                </a:solidFill>
                <a:latin typeface="Arial"/>
              </a:rPr>
              <a:t> </a:t>
            </a:r>
            <a:r>
              <a:rPr lang="en-IN" sz="1400" b="0" strike="noStrike" spc="-32">
                <a:solidFill>
                  <a:srgbClr val="000000"/>
                </a:solidFill>
                <a:latin typeface="Arial"/>
              </a:rPr>
              <a:t>track</a:t>
            </a:r>
            <a:r>
              <a:rPr lang="en-IN" sz="1400" b="0" strike="noStrike" spc="-66">
                <a:solidFill>
                  <a:srgbClr val="000000"/>
                </a:solidFill>
                <a:latin typeface="Arial"/>
              </a:rPr>
              <a:t> </a:t>
            </a:r>
            <a:r>
              <a:rPr lang="en-IN" sz="1400" b="0" strike="noStrike" spc="-32">
                <a:solidFill>
                  <a:srgbClr val="000000"/>
                </a:solidFill>
                <a:latin typeface="Arial"/>
              </a:rPr>
              <a:t>down</a:t>
            </a:r>
            <a:r>
              <a:rPr lang="en-IN" sz="1400" b="0" strike="noStrike" spc="-72">
                <a:solidFill>
                  <a:srgbClr val="000000"/>
                </a:solidFill>
                <a:latin typeface="Arial"/>
              </a:rPr>
              <a:t> </a:t>
            </a:r>
            <a:r>
              <a:rPr lang="en-IN" sz="1400" b="0" strike="noStrike" spc="-52">
                <a:solidFill>
                  <a:srgbClr val="000000"/>
                </a:solidFill>
                <a:latin typeface="Arial"/>
              </a:rPr>
              <a:t>evidence.</a:t>
            </a:r>
            <a:endParaRPr lang="en-US" sz="1400" b="0" strike="noStrike" spc="-1">
              <a:solidFill>
                <a:srgbClr val="000000"/>
              </a:solidFill>
              <a:latin typeface="Calibri"/>
            </a:endParaRPr>
          </a:p>
          <a:p>
            <a:pPr marL="241200" indent="-228240">
              <a:lnSpc>
                <a:spcPct val="100000"/>
              </a:lnSpc>
              <a:spcBef>
                <a:spcPts val="709"/>
              </a:spcBef>
              <a:buClr>
                <a:srgbClr val="000000"/>
              </a:buClr>
              <a:buFont typeface="Wingdings" charset="2"/>
              <a:buChar char=""/>
              <a:tabLst>
                <a:tab pos="241200" algn="l"/>
              </a:tabLst>
            </a:pPr>
            <a:r>
              <a:rPr lang="en-IN" sz="1400" b="0" strike="noStrike" spc="-80">
                <a:solidFill>
                  <a:srgbClr val="000000"/>
                </a:solidFill>
                <a:latin typeface="Arial"/>
              </a:rPr>
              <a:t>The </a:t>
            </a:r>
            <a:r>
              <a:rPr lang="en-IN" sz="1400" b="0" strike="noStrike" spc="-46">
                <a:solidFill>
                  <a:srgbClr val="000000"/>
                </a:solidFill>
                <a:latin typeface="Arial"/>
              </a:rPr>
              <a:t>experts should </a:t>
            </a:r>
            <a:r>
              <a:rPr lang="en-IN" sz="1400" b="0" strike="noStrike" spc="-60">
                <a:solidFill>
                  <a:srgbClr val="000000"/>
                </a:solidFill>
                <a:latin typeface="Arial"/>
              </a:rPr>
              <a:t>also </a:t>
            </a:r>
            <a:r>
              <a:rPr lang="en-IN" sz="1400" b="0" strike="noStrike" spc="-52">
                <a:solidFill>
                  <a:srgbClr val="000000"/>
                </a:solidFill>
                <a:latin typeface="Arial"/>
              </a:rPr>
              <a:t>be </a:t>
            </a:r>
            <a:r>
              <a:rPr lang="en-IN" sz="1400" b="0" strike="noStrike" spc="-46">
                <a:solidFill>
                  <a:srgbClr val="000000"/>
                </a:solidFill>
                <a:latin typeface="Arial"/>
              </a:rPr>
              <a:t>able </a:t>
            </a:r>
            <a:r>
              <a:rPr lang="en-IN" sz="1400" b="0" strike="noStrike" spc="12">
                <a:solidFill>
                  <a:srgbClr val="000000"/>
                </a:solidFill>
                <a:latin typeface="Arial"/>
              </a:rPr>
              <a:t>to</a:t>
            </a:r>
            <a:r>
              <a:rPr lang="en-IN" sz="1400" b="0" strike="noStrike" spc="-222">
                <a:solidFill>
                  <a:srgbClr val="000000"/>
                </a:solidFill>
                <a:latin typeface="Arial"/>
              </a:rPr>
              <a:t> </a:t>
            </a:r>
            <a:r>
              <a:rPr lang="en-IN" sz="1400" b="0" strike="noStrike" spc="-66">
                <a:solidFill>
                  <a:srgbClr val="000000"/>
                </a:solidFill>
                <a:latin typeface="Arial"/>
              </a:rPr>
              <a:t>assist </a:t>
            </a:r>
            <a:r>
              <a:rPr lang="en-IN" sz="1400" b="0" strike="noStrike" spc="-32">
                <a:solidFill>
                  <a:srgbClr val="000000"/>
                </a:solidFill>
                <a:latin typeface="Arial"/>
              </a:rPr>
              <a:t>officials </a:t>
            </a:r>
            <a:r>
              <a:rPr lang="en-IN" sz="1400" b="0" strike="noStrike" spc="-35">
                <a:solidFill>
                  <a:srgbClr val="000000"/>
                </a:solidFill>
                <a:latin typeface="Arial"/>
              </a:rPr>
              <a:t>during </a:t>
            </a:r>
            <a:r>
              <a:rPr lang="en-IN" sz="1400" b="0" strike="noStrike" spc="-15">
                <a:solidFill>
                  <a:srgbClr val="000000"/>
                </a:solidFill>
                <a:latin typeface="Arial"/>
              </a:rPr>
              <a:t>the </a:t>
            </a:r>
            <a:r>
              <a:rPr lang="en-IN" sz="1400" b="0" strike="noStrike" spc="-32">
                <a:solidFill>
                  <a:srgbClr val="000000"/>
                </a:solidFill>
                <a:latin typeface="Arial"/>
              </a:rPr>
              <a:t>equipment </a:t>
            </a:r>
            <a:r>
              <a:rPr lang="en-IN" sz="1400" b="0" strike="noStrike" spc="-55">
                <a:solidFill>
                  <a:srgbClr val="000000"/>
                </a:solidFill>
                <a:latin typeface="Arial"/>
              </a:rPr>
              <a:t>seizure </a:t>
            </a:r>
            <a:r>
              <a:rPr lang="en-IN" sz="1400" b="0" strike="noStrike" spc="-60">
                <a:solidFill>
                  <a:srgbClr val="000000"/>
                </a:solidFill>
                <a:latin typeface="Arial"/>
              </a:rPr>
              <a:t>process.</a:t>
            </a:r>
            <a:endParaRPr lang="en-US" sz="1400" b="0" strike="noStrike" spc="-1">
              <a:solidFill>
                <a:srgbClr val="000000"/>
              </a:solidFill>
              <a:latin typeface="Calibri"/>
            </a:endParaRPr>
          </a:p>
          <a:p>
            <a:pPr>
              <a:lnSpc>
                <a:spcPct val="100000"/>
              </a:lnSpc>
              <a:spcBef>
                <a:spcPts val="11"/>
              </a:spcBef>
              <a:tabLst>
                <a:tab pos="241200" algn="l"/>
              </a:tabLst>
            </a:pPr>
            <a:endParaRPr lang="en-US" sz="1400" b="0" strike="noStrike" spc="-1">
              <a:solidFill>
                <a:srgbClr val="000000"/>
              </a:solidFill>
              <a:latin typeface="Calibri"/>
            </a:endParaRPr>
          </a:p>
          <a:p>
            <a:pPr marL="12600" indent="-342720">
              <a:lnSpc>
                <a:spcPct val="100000"/>
              </a:lnSpc>
              <a:spcBef>
                <a:spcPts val="360"/>
              </a:spcBef>
              <a:tabLst>
                <a:tab pos="0" algn="l"/>
              </a:tabLst>
            </a:pPr>
            <a:r>
              <a:rPr lang="en-IN" sz="1800" b="1" strike="noStrike" spc="-35">
                <a:solidFill>
                  <a:srgbClr val="000000"/>
                </a:solidFill>
                <a:latin typeface="Arial"/>
              </a:rPr>
              <a:t>2. </a:t>
            </a:r>
            <a:r>
              <a:rPr lang="en-IN" sz="1800" b="1" strike="noStrike" spc="-111">
                <a:solidFill>
                  <a:srgbClr val="000000"/>
                </a:solidFill>
                <a:latin typeface="Arial"/>
              </a:rPr>
              <a:t>D</a:t>
            </a:r>
            <a:r>
              <a:rPr lang="en-IN" sz="1400" b="1" strike="noStrike" spc="-111">
                <a:solidFill>
                  <a:srgbClr val="000000"/>
                </a:solidFill>
                <a:latin typeface="Arial"/>
              </a:rPr>
              <a:t>ATA</a:t>
            </a:r>
            <a:r>
              <a:rPr lang="en-IN" sz="1400" b="1" strike="noStrike" spc="-75">
                <a:solidFill>
                  <a:srgbClr val="000000"/>
                </a:solidFill>
                <a:latin typeface="Arial"/>
              </a:rPr>
              <a:t> </a:t>
            </a:r>
            <a:r>
              <a:rPr lang="en-IN" sz="1800" b="1" strike="noStrike" spc="-97">
                <a:solidFill>
                  <a:srgbClr val="000000"/>
                </a:solidFill>
                <a:latin typeface="Arial"/>
              </a:rPr>
              <a:t>D</a:t>
            </a:r>
            <a:r>
              <a:rPr lang="en-IN" sz="1400" b="1" strike="noStrike" spc="-97">
                <a:solidFill>
                  <a:srgbClr val="000000"/>
                </a:solidFill>
                <a:latin typeface="Arial"/>
              </a:rPr>
              <a:t>UPLICATION</a:t>
            </a:r>
            <a:r>
              <a:rPr lang="en-IN" sz="1800" b="1" strike="noStrike" spc="-97">
                <a:solidFill>
                  <a:srgbClr val="000000"/>
                </a:solidFill>
                <a:latin typeface="Arial"/>
              </a:rPr>
              <a:t>/P</a:t>
            </a:r>
            <a:r>
              <a:rPr lang="en-IN" sz="1400" b="1" strike="noStrike" spc="-97">
                <a:solidFill>
                  <a:srgbClr val="000000"/>
                </a:solidFill>
                <a:latin typeface="Arial"/>
              </a:rPr>
              <a:t>RESERVATION</a:t>
            </a:r>
            <a:endParaRPr lang="en-US" sz="1400" b="0" strike="noStrike" spc="-1">
              <a:solidFill>
                <a:srgbClr val="000000"/>
              </a:solidFill>
              <a:latin typeface="Calibri"/>
            </a:endParaRPr>
          </a:p>
          <a:p>
            <a:pPr>
              <a:lnSpc>
                <a:spcPct val="100000"/>
              </a:lnSpc>
              <a:spcBef>
                <a:spcPts val="45"/>
              </a:spcBef>
              <a:tabLst>
                <a:tab pos="0" algn="l"/>
              </a:tabLst>
            </a:pPr>
            <a:endParaRPr lang="en-US" sz="1400" b="0" strike="noStrike" spc="-1">
              <a:solidFill>
                <a:srgbClr val="000000"/>
              </a:solidFill>
              <a:latin typeface="Calibri"/>
            </a:endParaRPr>
          </a:p>
          <a:p>
            <a:pPr marL="241200" indent="-228240">
              <a:lnSpc>
                <a:spcPct val="100000"/>
              </a:lnSpc>
              <a:spcBef>
                <a:spcPts val="281"/>
              </a:spcBef>
              <a:buClr>
                <a:srgbClr val="000000"/>
              </a:buClr>
              <a:buFont typeface="Wingdings" charset="2"/>
              <a:buChar char=""/>
              <a:tabLst>
                <a:tab pos="241200" algn="l"/>
              </a:tabLst>
            </a:pPr>
            <a:r>
              <a:rPr lang="en-IN" sz="1400" b="0" strike="noStrike" spc="-52">
                <a:solidFill>
                  <a:srgbClr val="000000"/>
                </a:solidFill>
                <a:latin typeface="Arial"/>
              </a:rPr>
              <a:t>When</a:t>
            </a:r>
            <a:r>
              <a:rPr lang="en-IN" sz="1400" b="0" strike="noStrike" spc="-60">
                <a:solidFill>
                  <a:srgbClr val="000000"/>
                </a:solidFill>
                <a:latin typeface="Arial"/>
              </a:rPr>
              <a:t> </a:t>
            </a:r>
            <a:r>
              <a:rPr lang="en-IN" sz="1400" b="0" strike="noStrike" spc="-52">
                <a:solidFill>
                  <a:srgbClr val="000000"/>
                </a:solidFill>
                <a:latin typeface="Arial"/>
              </a:rPr>
              <a:t>one</a:t>
            </a:r>
            <a:r>
              <a:rPr lang="en-IN" sz="1400" b="0" strike="noStrike" spc="-55">
                <a:solidFill>
                  <a:srgbClr val="000000"/>
                </a:solidFill>
                <a:latin typeface="Arial"/>
              </a:rPr>
              <a:t> </a:t>
            </a:r>
            <a:r>
              <a:rPr lang="en-IN" sz="1400" b="0" strike="noStrike" spc="-26">
                <a:solidFill>
                  <a:srgbClr val="000000"/>
                </a:solidFill>
                <a:latin typeface="Arial"/>
              </a:rPr>
              <a:t>party</a:t>
            </a:r>
            <a:r>
              <a:rPr lang="en-IN" sz="1400" b="0" strike="noStrike" spc="-60">
                <a:solidFill>
                  <a:srgbClr val="000000"/>
                </a:solidFill>
                <a:latin typeface="Arial"/>
              </a:rPr>
              <a:t> </a:t>
            </a:r>
            <a:r>
              <a:rPr lang="en-IN" sz="1400" b="0" strike="noStrike" spc="-35">
                <a:solidFill>
                  <a:srgbClr val="000000"/>
                </a:solidFill>
                <a:latin typeface="Arial"/>
              </a:rPr>
              <a:t>must</a:t>
            </a:r>
            <a:r>
              <a:rPr lang="en-IN" sz="1400" b="0" strike="noStrike" spc="-55">
                <a:solidFill>
                  <a:srgbClr val="000000"/>
                </a:solidFill>
                <a:latin typeface="Arial"/>
              </a:rPr>
              <a:t> </a:t>
            </a:r>
            <a:r>
              <a:rPr lang="en-IN" sz="1400" b="0" strike="noStrike" spc="-75">
                <a:solidFill>
                  <a:srgbClr val="000000"/>
                </a:solidFill>
                <a:latin typeface="Arial"/>
              </a:rPr>
              <a:t>seize</a:t>
            </a:r>
            <a:r>
              <a:rPr lang="en-IN" sz="1400" b="0" strike="noStrike" spc="-55">
                <a:solidFill>
                  <a:srgbClr val="000000"/>
                </a:solidFill>
                <a:latin typeface="Arial"/>
              </a:rPr>
              <a:t> </a:t>
            </a:r>
            <a:r>
              <a:rPr lang="en-IN" sz="1400" b="0" strike="noStrike" spc="-35">
                <a:solidFill>
                  <a:srgbClr val="000000"/>
                </a:solidFill>
                <a:latin typeface="Arial"/>
              </a:rPr>
              <a:t>data</a:t>
            </a:r>
            <a:r>
              <a:rPr lang="en-IN" sz="1400" b="0" strike="noStrike" spc="-60">
                <a:solidFill>
                  <a:srgbClr val="000000"/>
                </a:solidFill>
                <a:latin typeface="Arial"/>
              </a:rPr>
              <a:t> </a:t>
            </a:r>
            <a:r>
              <a:rPr lang="en-IN" sz="1400" b="0" strike="noStrike" spc="-12">
                <a:solidFill>
                  <a:srgbClr val="000000"/>
                </a:solidFill>
                <a:latin typeface="Arial"/>
              </a:rPr>
              <a:t>from</a:t>
            </a:r>
            <a:r>
              <a:rPr lang="en-IN" sz="1400" b="0" strike="noStrike" spc="-60">
                <a:solidFill>
                  <a:srgbClr val="000000"/>
                </a:solidFill>
                <a:latin typeface="Arial"/>
              </a:rPr>
              <a:t> </a:t>
            </a:r>
            <a:r>
              <a:rPr lang="en-IN" sz="1400" b="0" strike="noStrike" spc="-32">
                <a:solidFill>
                  <a:srgbClr val="000000"/>
                </a:solidFill>
                <a:latin typeface="Arial"/>
              </a:rPr>
              <a:t>another,</a:t>
            </a:r>
            <a:r>
              <a:rPr lang="en-IN" sz="1400" b="0" strike="noStrike" spc="-55">
                <a:solidFill>
                  <a:srgbClr val="000000"/>
                </a:solidFill>
                <a:latin typeface="Arial"/>
              </a:rPr>
              <a:t> </a:t>
            </a:r>
            <a:r>
              <a:rPr lang="en-IN" sz="1400" b="0" strike="noStrike" spc="-1">
                <a:solidFill>
                  <a:srgbClr val="000000"/>
                </a:solidFill>
                <a:latin typeface="Arial"/>
              </a:rPr>
              <a:t>two</a:t>
            </a:r>
            <a:r>
              <a:rPr lang="en-IN" sz="1400" b="0" strike="noStrike" spc="-52">
                <a:solidFill>
                  <a:srgbClr val="000000"/>
                </a:solidFill>
                <a:latin typeface="Arial"/>
              </a:rPr>
              <a:t> </a:t>
            </a:r>
            <a:r>
              <a:rPr lang="en-IN" sz="1400" b="0" strike="noStrike" spc="-60">
                <a:solidFill>
                  <a:srgbClr val="000000"/>
                </a:solidFill>
                <a:latin typeface="Arial"/>
              </a:rPr>
              <a:t>concerns</a:t>
            </a:r>
            <a:r>
              <a:rPr lang="en-IN" sz="1400" b="0" strike="noStrike" spc="-72">
                <a:solidFill>
                  <a:srgbClr val="000000"/>
                </a:solidFill>
                <a:latin typeface="Arial"/>
              </a:rPr>
              <a:t> </a:t>
            </a:r>
            <a:r>
              <a:rPr lang="en-IN" sz="1400" b="0" strike="noStrike" spc="-35">
                <a:solidFill>
                  <a:srgbClr val="000000"/>
                </a:solidFill>
                <a:latin typeface="Arial"/>
              </a:rPr>
              <a:t>must</a:t>
            </a:r>
            <a:r>
              <a:rPr lang="en-IN" sz="1400" b="0" strike="noStrike" spc="-52">
                <a:solidFill>
                  <a:srgbClr val="000000"/>
                </a:solidFill>
                <a:latin typeface="Arial"/>
              </a:rPr>
              <a:t> be</a:t>
            </a:r>
            <a:r>
              <a:rPr lang="en-IN" sz="1400" b="0" strike="noStrike" spc="-72">
                <a:solidFill>
                  <a:srgbClr val="000000"/>
                </a:solidFill>
                <a:latin typeface="Arial"/>
              </a:rPr>
              <a:t> </a:t>
            </a:r>
            <a:r>
              <a:rPr lang="en-IN" sz="1400" b="0" strike="noStrike" spc="-60">
                <a:solidFill>
                  <a:srgbClr val="000000"/>
                </a:solidFill>
                <a:latin typeface="Arial"/>
              </a:rPr>
              <a:t>addressed:</a:t>
            </a:r>
            <a:endParaRPr lang="en-US" sz="1400" b="0" strike="noStrike" spc="-1">
              <a:solidFill>
                <a:srgbClr val="000000"/>
              </a:solidFill>
              <a:latin typeface="Calibri"/>
            </a:endParaRPr>
          </a:p>
          <a:p>
            <a:pPr marL="730080" lvl="1" indent="-260640">
              <a:lnSpc>
                <a:spcPct val="100000"/>
              </a:lnSpc>
              <a:spcBef>
                <a:spcPts val="694"/>
              </a:spcBef>
              <a:buClr>
                <a:srgbClr val="000000"/>
              </a:buClr>
              <a:buFont typeface="Courier New"/>
              <a:buChar char="o"/>
              <a:tabLst>
                <a:tab pos="730080" algn="l"/>
                <a:tab pos="730800" algn="l"/>
              </a:tabLst>
            </a:pPr>
            <a:r>
              <a:rPr lang="en-IN" sz="1400" b="0" strike="noStrike" spc="-12">
                <a:solidFill>
                  <a:srgbClr val="000000"/>
                </a:solidFill>
                <a:latin typeface="Arial"/>
              </a:rPr>
              <a:t>the</a:t>
            </a:r>
            <a:r>
              <a:rPr lang="en-IN" sz="1400" b="0" strike="noStrike" spc="-60">
                <a:solidFill>
                  <a:srgbClr val="000000"/>
                </a:solidFill>
                <a:latin typeface="Arial"/>
              </a:rPr>
              <a:t> </a:t>
            </a:r>
            <a:r>
              <a:rPr lang="en-IN" sz="1400" b="0" strike="noStrike" spc="-35">
                <a:solidFill>
                  <a:srgbClr val="000000"/>
                </a:solidFill>
                <a:latin typeface="Arial"/>
              </a:rPr>
              <a:t>data</a:t>
            </a:r>
            <a:r>
              <a:rPr lang="en-IN" sz="1400" b="0" strike="noStrike" spc="-72">
                <a:solidFill>
                  <a:srgbClr val="000000"/>
                </a:solidFill>
                <a:latin typeface="Arial"/>
              </a:rPr>
              <a:t> </a:t>
            </a:r>
            <a:r>
              <a:rPr lang="en-IN" sz="1400" b="0" strike="noStrike" spc="-35">
                <a:solidFill>
                  <a:srgbClr val="000000"/>
                </a:solidFill>
                <a:latin typeface="Arial"/>
              </a:rPr>
              <a:t>must</a:t>
            </a:r>
            <a:r>
              <a:rPr lang="en-IN" sz="1400" b="0" strike="noStrike" spc="-52">
                <a:solidFill>
                  <a:srgbClr val="000000"/>
                </a:solidFill>
                <a:latin typeface="Arial"/>
              </a:rPr>
              <a:t> </a:t>
            </a:r>
            <a:r>
              <a:rPr lang="en-IN" sz="1400" b="0" strike="noStrike" spc="-7">
                <a:solidFill>
                  <a:srgbClr val="000000"/>
                </a:solidFill>
                <a:latin typeface="Arial"/>
              </a:rPr>
              <a:t>not</a:t>
            </a:r>
            <a:r>
              <a:rPr lang="en-IN" sz="1400" b="0" strike="noStrike" spc="-55">
                <a:solidFill>
                  <a:srgbClr val="000000"/>
                </a:solidFill>
                <a:latin typeface="Arial"/>
              </a:rPr>
              <a:t> </a:t>
            </a:r>
            <a:r>
              <a:rPr lang="en-IN" sz="1400" b="0" strike="noStrike" spc="-52">
                <a:solidFill>
                  <a:srgbClr val="000000"/>
                </a:solidFill>
                <a:latin typeface="Arial"/>
              </a:rPr>
              <a:t>be</a:t>
            </a:r>
            <a:r>
              <a:rPr lang="en-IN" sz="1400" b="0" strike="noStrike" spc="-72">
                <a:solidFill>
                  <a:srgbClr val="000000"/>
                </a:solidFill>
                <a:latin typeface="Arial"/>
              </a:rPr>
              <a:t> </a:t>
            </a:r>
            <a:r>
              <a:rPr lang="en-IN" sz="1400" b="0" strike="noStrike" spc="-26">
                <a:solidFill>
                  <a:srgbClr val="000000"/>
                </a:solidFill>
                <a:latin typeface="Arial"/>
              </a:rPr>
              <a:t>altered</a:t>
            </a:r>
            <a:r>
              <a:rPr lang="en-IN" sz="1400" b="0" strike="noStrike" spc="-55">
                <a:solidFill>
                  <a:srgbClr val="000000"/>
                </a:solidFill>
                <a:latin typeface="Arial"/>
              </a:rPr>
              <a:t> </a:t>
            </a:r>
            <a:r>
              <a:rPr lang="en-IN" sz="1400" b="0" strike="noStrike" spc="-15">
                <a:solidFill>
                  <a:srgbClr val="000000"/>
                </a:solidFill>
                <a:latin typeface="Arial"/>
              </a:rPr>
              <a:t>in</a:t>
            </a:r>
            <a:r>
              <a:rPr lang="en-IN" sz="1400" b="0" strike="noStrike" spc="-66">
                <a:solidFill>
                  <a:srgbClr val="000000"/>
                </a:solidFill>
                <a:latin typeface="Arial"/>
              </a:rPr>
              <a:t> </a:t>
            </a:r>
            <a:r>
              <a:rPr lang="en-IN" sz="1400" b="0" strike="noStrike" spc="-55">
                <a:solidFill>
                  <a:srgbClr val="000000"/>
                </a:solidFill>
                <a:latin typeface="Arial"/>
              </a:rPr>
              <a:t>any</a:t>
            </a:r>
            <a:r>
              <a:rPr lang="en-IN" sz="1400" b="0" strike="noStrike" spc="-66">
                <a:solidFill>
                  <a:srgbClr val="000000"/>
                </a:solidFill>
                <a:latin typeface="Arial"/>
              </a:rPr>
              <a:t> </a:t>
            </a:r>
            <a:r>
              <a:rPr lang="en-IN" sz="1400" b="0" strike="noStrike" spc="-52">
                <a:solidFill>
                  <a:srgbClr val="000000"/>
                </a:solidFill>
                <a:latin typeface="Arial"/>
              </a:rPr>
              <a:t>way</a:t>
            </a:r>
            <a:endParaRPr lang="en-US" sz="1400" b="0" strike="noStrike" spc="-1">
              <a:solidFill>
                <a:srgbClr val="000000"/>
              </a:solidFill>
              <a:latin typeface="Calibri"/>
            </a:endParaRPr>
          </a:p>
          <a:p>
            <a:pPr marL="698040" lvl="1" indent="-228240">
              <a:lnSpc>
                <a:spcPct val="100000"/>
              </a:lnSpc>
              <a:spcBef>
                <a:spcPts val="686"/>
              </a:spcBef>
              <a:buClr>
                <a:srgbClr val="000000"/>
              </a:buClr>
              <a:buFont typeface="Courier New"/>
              <a:buChar char="o"/>
              <a:tabLst>
                <a:tab pos="698040" algn="l"/>
                <a:tab pos="698400" algn="l"/>
              </a:tabLst>
            </a:pPr>
            <a:r>
              <a:rPr lang="en-IN" sz="1400" b="0" strike="noStrike" spc="-12">
                <a:solidFill>
                  <a:srgbClr val="000000"/>
                </a:solidFill>
                <a:latin typeface="Arial"/>
              </a:rPr>
              <a:t>the</a:t>
            </a:r>
            <a:r>
              <a:rPr lang="en-IN" sz="1400" b="0" strike="noStrike" spc="-60">
                <a:solidFill>
                  <a:srgbClr val="000000"/>
                </a:solidFill>
                <a:latin typeface="Arial"/>
              </a:rPr>
              <a:t> </a:t>
            </a:r>
            <a:r>
              <a:rPr lang="en-IN" sz="1400" b="0" strike="noStrike" spc="-55">
                <a:solidFill>
                  <a:srgbClr val="000000"/>
                </a:solidFill>
                <a:latin typeface="Arial"/>
              </a:rPr>
              <a:t>seizure</a:t>
            </a:r>
            <a:r>
              <a:rPr lang="en-IN" sz="1400" b="0" strike="noStrike" spc="-72">
                <a:solidFill>
                  <a:srgbClr val="000000"/>
                </a:solidFill>
                <a:latin typeface="Arial"/>
              </a:rPr>
              <a:t> </a:t>
            </a:r>
            <a:r>
              <a:rPr lang="en-IN" sz="1400" b="0" strike="noStrike" spc="-35">
                <a:solidFill>
                  <a:srgbClr val="000000"/>
                </a:solidFill>
                <a:latin typeface="Arial"/>
              </a:rPr>
              <a:t>must</a:t>
            </a:r>
            <a:r>
              <a:rPr lang="en-IN" sz="1400" b="0" strike="noStrike" spc="-55">
                <a:solidFill>
                  <a:srgbClr val="000000"/>
                </a:solidFill>
                <a:latin typeface="Arial"/>
              </a:rPr>
              <a:t> </a:t>
            </a:r>
            <a:r>
              <a:rPr lang="en-IN" sz="1400" b="0" strike="noStrike" spc="-7">
                <a:solidFill>
                  <a:srgbClr val="000000"/>
                </a:solidFill>
                <a:latin typeface="Arial"/>
              </a:rPr>
              <a:t>not</a:t>
            </a:r>
            <a:r>
              <a:rPr lang="en-IN" sz="1400" b="0" strike="noStrike" spc="-55">
                <a:solidFill>
                  <a:srgbClr val="000000"/>
                </a:solidFill>
                <a:latin typeface="Arial"/>
              </a:rPr>
              <a:t> </a:t>
            </a:r>
            <a:r>
              <a:rPr lang="en-IN" sz="1400" b="0" strike="noStrike" spc="-7">
                <a:solidFill>
                  <a:srgbClr val="000000"/>
                </a:solidFill>
                <a:latin typeface="Arial"/>
              </a:rPr>
              <a:t>put</a:t>
            </a:r>
            <a:r>
              <a:rPr lang="en-IN" sz="1400" b="0" strike="noStrike" spc="-55">
                <a:solidFill>
                  <a:srgbClr val="000000"/>
                </a:solidFill>
                <a:latin typeface="Arial"/>
              </a:rPr>
              <a:t> </a:t>
            </a:r>
            <a:r>
              <a:rPr lang="en-IN" sz="1400" b="0" strike="noStrike" spc="-66">
                <a:solidFill>
                  <a:srgbClr val="000000"/>
                </a:solidFill>
                <a:latin typeface="Arial"/>
              </a:rPr>
              <a:t>an</a:t>
            </a:r>
            <a:r>
              <a:rPr lang="en-IN" sz="1400" b="0" strike="noStrike" spc="-60">
                <a:solidFill>
                  <a:srgbClr val="000000"/>
                </a:solidFill>
                <a:latin typeface="Arial"/>
              </a:rPr>
              <a:t> </a:t>
            </a:r>
            <a:r>
              <a:rPr lang="en-IN" sz="1400" b="0" strike="noStrike" spc="-46">
                <a:solidFill>
                  <a:srgbClr val="000000"/>
                </a:solidFill>
                <a:latin typeface="Arial"/>
              </a:rPr>
              <a:t>undue</a:t>
            </a:r>
            <a:r>
              <a:rPr lang="en-IN" sz="1400" b="0" strike="noStrike" spc="-55">
                <a:solidFill>
                  <a:srgbClr val="000000"/>
                </a:solidFill>
                <a:latin typeface="Arial"/>
              </a:rPr>
              <a:t> </a:t>
            </a:r>
            <a:r>
              <a:rPr lang="en-IN" sz="1400" b="0" strike="noStrike" spc="-35">
                <a:solidFill>
                  <a:srgbClr val="000000"/>
                </a:solidFill>
                <a:latin typeface="Arial"/>
              </a:rPr>
              <a:t>burden</a:t>
            </a:r>
            <a:r>
              <a:rPr lang="en-IN" sz="1400" b="0" strike="noStrike" spc="-52">
                <a:solidFill>
                  <a:srgbClr val="000000"/>
                </a:solidFill>
                <a:latin typeface="Arial"/>
              </a:rPr>
              <a:t> </a:t>
            </a:r>
            <a:r>
              <a:rPr lang="en-IN" sz="1400" b="0" strike="noStrike" spc="-32">
                <a:solidFill>
                  <a:srgbClr val="000000"/>
                </a:solidFill>
                <a:latin typeface="Arial"/>
              </a:rPr>
              <a:t>on</a:t>
            </a:r>
            <a:r>
              <a:rPr lang="en-IN" sz="1400" b="0" strike="noStrike" spc="-60">
                <a:solidFill>
                  <a:srgbClr val="000000"/>
                </a:solidFill>
                <a:latin typeface="Arial"/>
              </a:rPr>
              <a:t> </a:t>
            </a:r>
            <a:r>
              <a:rPr lang="en-IN" sz="1400" b="0" strike="noStrike" spc="-15">
                <a:solidFill>
                  <a:srgbClr val="000000"/>
                </a:solidFill>
                <a:latin typeface="Arial"/>
              </a:rPr>
              <a:t>the</a:t>
            </a:r>
            <a:r>
              <a:rPr lang="en-IN" sz="1400" b="0" strike="noStrike" spc="-72">
                <a:solidFill>
                  <a:srgbClr val="000000"/>
                </a:solidFill>
                <a:latin typeface="Arial"/>
              </a:rPr>
              <a:t> </a:t>
            </a:r>
            <a:r>
              <a:rPr lang="en-IN" sz="1400" b="0" strike="noStrike" spc="-46">
                <a:solidFill>
                  <a:srgbClr val="000000"/>
                </a:solidFill>
                <a:latin typeface="Arial"/>
              </a:rPr>
              <a:t>responding</a:t>
            </a:r>
            <a:r>
              <a:rPr lang="en-IN" sz="1400" b="0" strike="noStrike" spc="-66">
                <a:solidFill>
                  <a:srgbClr val="000000"/>
                </a:solidFill>
                <a:latin typeface="Arial"/>
              </a:rPr>
              <a:t> </a:t>
            </a:r>
            <a:r>
              <a:rPr lang="en-IN" sz="1400" b="0" strike="noStrike" spc="-26">
                <a:solidFill>
                  <a:srgbClr val="000000"/>
                </a:solidFill>
                <a:latin typeface="Arial"/>
              </a:rPr>
              <a:t>party</a:t>
            </a:r>
            <a:endParaRPr lang="en-US" sz="1400" b="0" strike="noStrike" spc="-1">
              <a:solidFill>
                <a:srgbClr val="000000"/>
              </a:solidFill>
              <a:latin typeface="Calibri"/>
            </a:endParaRPr>
          </a:p>
          <a:p>
            <a:pPr marL="241200" indent="-228240">
              <a:lnSpc>
                <a:spcPts val="2021"/>
              </a:lnSpc>
              <a:spcBef>
                <a:spcPts val="181"/>
              </a:spcBef>
              <a:buClr>
                <a:srgbClr val="000000"/>
              </a:buClr>
              <a:buFont typeface="Wingdings" charset="2"/>
              <a:buChar char=""/>
              <a:tabLst>
                <a:tab pos="241200" algn="l"/>
              </a:tabLst>
            </a:pPr>
            <a:r>
              <a:rPr lang="en-IN" sz="1400" b="0" strike="noStrike" spc="-80">
                <a:solidFill>
                  <a:srgbClr val="000000"/>
                </a:solidFill>
                <a:latin typeface="Arial"/>
              </a:rPr>
              <a:t>The </a:t>
            </a:r>
            <a:r>
              <a:rPr lang="en-IN" sz="1400" b="0" strike="noStrike" spc="-32">
                <a:solidFill>
                  <a:srgbClr val="000000"/>
                </a:solidFill>
                <a:latin typeface="Arial"/>
              </a:rPr>
              <a:t>computer </a:t>
            </a:r>
            <a:r>
              <a:rPr lang="en-IN" sz="1400" b="0" strike="noStrike" spc="-52">
                <a:solidFill>
                  <a:srgbClr val="000000"/>
                </a:solidFill>
                <a:latin typeface="Arial"/>
              </a:rPr>
              <a:t>forensics </a:t>
            </a:r>
            <a:r>
              <a:rPr lang="en-IN" sz="1400" b="0" strike="noStrike" spc="-46">
                <a:solidFill>
                  <a:srgbClr val="000000"/>
                </a:solidFill>
                <a:latin typeface="Arial"/>
              </a:rPr>
              <a:t>experts should </a:t>
            </a:r>
            <a:r>
              <a:rPr lang="en-IN" sz="1400" b="0" strike="noStrike" spc="-55">
                <a:solidFill>
                  <a:srgbClr val="000000"/>
                </a:solidFill>
                <a:latin typeface="Arial"/>
              </a:rPr>
              <a:t>acknowledge </a:t>
            </a:r>
            <a:r>
              <a:rPr lang="en-IN" sz="1400" b="0" strike="noStrike" spc="-12">
                <a:solidFill>
                  <a:srgbClr val="000000"/>
                </a:solidFill>
                <a:latin typeface="Arial"/>
              </a:rPr>
              <a:t>both </a:t>
            </a:r>
            <a:r>
              <a:rPr lang="en-IN" sz="1400" b="0" strike="noStrike" spc="-1">
                <a:solidFill>
                  <a:srgbClr val="000000"/>
                </a:solidFill>
                <a:latin typeface="Arial"/>
              </a:rPr>
              <a:t>of </a:t>
            </a:r>
            <a:r>
              <a:rPr lang="en-IN" sz="1400" b="0" strike="noStrike" spc="-52">
                <a:solidFill>
                  <a:srgbClr val="000000"/>
                </a:solidFill>
                <a:latin typeface="Arial"/>
              </a:rPr>
              <a:t>these </a:t>
            </a:r>
            <a:r>
              <a:rPr lang="en-IN" sz="1400" b="0" strike="noStrike" spc="-55">
                <a:solidFill>
                  <a:srgbClr val="000000"/>
                </a:solidFill>
                <a:latin typeface="Arial"/>
              </a:rPr>
              <a:t>concerns </a:t>
            </a:r>
            <a:r>
              <a:rPr lang="en-IN" sz="1400" b="0" strike="noStrike" spc="-46">
                <a:solidFill>
                  <a:srgbClr val="000000"/>
                </a:solidFill>
                <a:latin typeface="Arial"/>
              </a:rPr>
              <a:t>by </a:t>
            </a:r>
            <a:r>
              <a:rPr lang="en-IN" sz="1400" b="0" strike="noStrike" spc="-55">
                <a:solidFill>
                  <a:srgbClr val="000000"/>
                </a:solidFill>
                <a:latin typeface="Arial"/>
              </a:rPr>
              <a:t>making </a:t>
            </a:r>
            <a:r>
              <a:rPr lang="en-IN" sz="1400" b="0" strike="noStrike" spc="-60">
                <a:solidFill>
                  <a:srgbClr val="000000"/>
                </a:solidFill>
                <a:latin typeface="Arial"/>
              </a:rPr>
              <a:t>an </a:t>
            </a:r>
            <a:r>
              <a:rPr lang="en-IN" sz="1400" b="0" strike="noStrike" spc="-55">
                <a:solidFill>
                  <a:srgbClr val="000000"/>
                </a:solidFill>
                <a:latin typeface="Arial"/>
              </a:rPr>
              <a:t>exact  </a:t>
            </a:r>
            <a:r>
              <a:rPr lang="en-IN" sz="1400" b="0" strike="noStrike" spc="-32">
                <a:solidFill>
                  <a:srgbClr val="000000"/>
                </a:solidFill>
                <a:latin typeface="Arial"/>
              </a:rPr>
              <a:t>duplicate </a:t>
            </a:r>
            <a:r>
              <a:rPr lang="en-IN" sz="1400" b="0" strike="noStrike" spc="-1">
                <a:solidFill>
                  <a:srgbClr val="000000"/>
                </a:solidFill>
                <a:latin typeface="Arial"/>
              </a:rPr>
              <a:t>of </a:t>
            </a:r>
            <a:r>
              <a:rPr lang="en-IN" sz="1400" b="0" strike="noStrike" spc="-15">
                <a:solidFill>
                  <a:srgbClr val="000000"/>
                </a:solidFill>
                <a:latin typeface="Arial"/>
              </a:rPr>
              <a:t>the </a:t>
            </a:r>
            <a:r>
              <a:rPr lang="en-IN" sz="1400" b="0" strike="noStrike" spc="-55">
                <a:solidFill>
                  <a:srgbClr val="000000"/>
                </a:solidFill>
                <a:latin typeface="Arial"/>
              </a:rPr>
              <a:t>needed</a:t>
            </a:r>
            <a:r>
              <a:rPr lang="en-IN" sz="1400" b="0" strike="noStrike" spc="-202">
                <a:solidFill>
                  <a:srgbClr val="000000"/>
                </a:solidFill>
                <a:latin typeface="Arial"/>
              </a:rPr>
              <a:t> </a:t>
            </a:r>
            <a:r>
              <a:rPr lang="en-IN" sz="1400" b="0" strike="noStrike" spc="-41">
                <a:solidFill>
                  <a:srgbClr val="000000"/>
                </a:solidFill>
                <a:latin typeface="Arial"/>
              </a:rPr>
              <a:t>data.</a:t>
            </a:r>
            <a:endParaRPr lang="en-US" sz="1400" b="0" strike="noStrike" spc="-1">
              <a:solidFill>
                <a:srgbClr val="000000"/>
              </a:solidFill>
              <a:latin typeface="Calibri"/>
            </a:endParaRPr>
          </a:p>
          <a:p>
            <a:pPr marL="241200" indent="-228240">
              <a:lnSpc>
                <a:spcPct val="100000"/>
              </a:lnSpc>
              <a:spcBef>
                <a:spcPts val="524"/>
              </a:spcBef>
              <a:buClr>
                <a:srgbClr val="000000"/>
              </a:buClr>
              <a:buFont typeface="Wingdings" charset="2"/>
              <a:buChar char=""/>
              <a:tabLst>
                <a:tab pos="241200" algn="l"/>
              </a:tabLst>
            </a:pPr>
            <a:r>
              <a:rPr lang="en-IN" sz="1400" b="0" strike="noStrike" spc="-52">
                <a:solidFill>
                  <a:srgbClr val="000000"/>
                </a:solidFill>
                <a:latin typeface="Arial"/>
              </a:rPr>
              <a:t>When</a:t>
            </a:r>
            <a:r>
              <a:rPr lang="en-IN" sz="1400" b="0" strike="noStrike" spc="-60">
                <a:solidFill>
                  <a:srgbClr val="000000"/>
                </a:solidFill>
                <a:latin typeface="Arial"/>
              </a:rPr>
              <a:t> </a:t>
            </a:r>
            <a:r>
              <a:rPr lang="en-IN" sz="1400" b="0" strike="noStrike" spc="-46">
                <a:solidFill>
                  <a:srgbClr val="000000"/>
                </a:solidFill>
                <a:latin typeface="Arial"/>
              </a:rPr>
              <a:t>experts</a:t>
            </a:r>
            <a:r>
              <a:rPr lang="en-IN" sz="1400" b="0" strike="noStrike" spc="-60">
                <a:solidFill>
                  <a:srgbClr val="000000"/>
                </a:solidFill>
                <a:latin typeface="Arial"/>
              </a:rPr>
              <a:t> </a:t>
            </a:r>
            <a:r>
              <a:rPr lang="en-IN" sz="1400" b="0" strike="noStrike" spc="-41">
                <a:solidFill>
                  <a:srgbClr val="000000"/>
                </a:solidFill>
                <a:latin typeface="Arial"/>
              </a:rPr>
              <a:t>works</a:t>
            </a:r>
            <a:r>
              <a:rPr lang="en-IN" sz="1400" b="0" strike="noStrike" spc="-60">
                <a:solidFill>
                  <a:srgbClr val="000000"/>
                </a:solidFill>
                <a:latin typeface="Arial"/>
              </a:rPr>
              <a:t> </a:t>
            </a:r>
            <a:r>
              <a:rPr lang="en-IN" sz="1400" b="0" strike="noStrike" spc="-32">
                <a:solidFill>
                  <a:srgbClr val="000000"/>
                </a:solidFill>
                <a:latin typeface="Arial"/>
              </a:rPr>
              <a:t>on</a:t>
            </a:r>
            <a:r>
              <a:rPr lang="en-IN" sz="1400" b="0" strike="noStrike" spc="-60">
                <a:solidFill>
                  <a:srgbClr val="000000"/>
                </a:solidFill>
                <a:latin typeface="Arial"/>
              </a:rPr>
              <a:t> </a:t>
            </a:r>
            <a:r>
              <a:rPr lang="en-IN" sz="1400" b="0" strike="noStrike" spc="-21">
                <a:solidFill>
                  <a:srgbClr val="000000"/>
                </a:solidFill>
                <a:latin typeface="Arial"/>
              </a:rPr>
              <a:t>the</a:t>
            </a:r>
            <a:r>
              <a:rPr lang="en-IN" sz="1400" b="0" strike="noStrike" spc="-52">
                <a:solidFill>
                  <a:srgbClr val="000000"/>
                </a:solidFill>
                <a:latin typeface="Arial"/>
              </a:rPr>
              <a:t> </a:t>
            </a:r>
            <a:r>
              <a:rPr lang="en-IN" sz="1400" b="0" strike="noStrike" spc="-32">
                <a:solidFill>
                  <a:srgbClr val="000000"/>
                </a:solidFill>
                <a:latin typeface="Arial"/>
              </a:rPr>
              <a:t>duplicate</a:t>
            </a:r>
            <a:r>
              <a:rPr lang="en-IN" sz="1400" b="0" strike="noStrike" spc="-52">
                <a:solidFill>
                  <a:srgbClr val="000000"/>
                </a:solidFill>
                <a:latin typeface="Arial"/>
              </a:rPr>
              <a:t> </a:t>
            </a:r>
            <a:r>
              <a:rPr lang="en-IN" sz="1400" b="0" strike="noStrike" spc="-41">
                <a:solidFill>
                  <a:srgbClr val="000000"/>
                </a:solidFill>
                <a:latin typeface="Arial"/>
              </a:rPr>
              <a:t>data,</a:t>
            </a:r>
            <a:r>
              <a:rPr lang="en-IN" sz="1400" b="0" strike="noStrike" spc="-52">
                <a:solidFill>
                  <a:srgbClr val="000000"/>
                </a:solidFill>
                <a:latin typeface="Arial"/>
              </a:rPr>
              <a:t> </a:t>
            </a:r>
            <a:r>
              <a:rPr lang="en-IN" sz="1400" b="0" strike="noStrike" spc="-15">
                <a:solidFill>
                  <a:srgbClr val="000000"/>
                </a:solidFill>
                <a:latin typeface="Arial"/>
              </a:rPr>
              <a:t>the</a:t>
            </a:r>
            <a:r>
              <a:rPr lang="en-IN" sz="1400" b="0" strike="noStrike" spc="-55">
                <a:solidFill>
                  <a:srgbClr val="000000"/>
                </a:solidFill>
                <a:latin typeface="Arial"/>
              </a:rPr>
              <a:t> </a:t>
            </a:r>
            <a:r>
              <a:rPr lang="en-IN" sz="1400" b="0" strike="noStrike" spc="-15">
                <a:solidFill>
                  <a:srgbClr val="000000"/>
                </a:solidFill>
                <a:latin typeface="Arial"/>
              </a:rPr>
              <a:t>integrity</a:t>
            </a:r>
            <a:r>
              <a:rPr lang="en-IN" sz="1400" b="0" strike="noStrike" spc="-60">
                <a:solidFill>
                  <a:srgbClr val="000000"/>
                </a:solidFill>
                <a:latin typeface="Arial"/>
              </a:rPr>
              <a:t> </a:t>
            </a:r>
            <a:r>
              <a:rPr lang="en-IN" sz="1400" b="0" strike="noStrike" spc="-1">
                <a:solidFill>
                  <a:srgbClr val="000000"/>
                </a:solidFill>
                <a:latin typeface="Arial"/>
              </a:rPr>
              <a:t>of</a:t>
            </a:r>
            <a:r>
              <a:rPr lang="en-IN" sz="1400" b="0" strike="noStrike" spc="-55">
                <a:solidFill>
                  <a:srgbClr val="000000"/>
                </a:solidFill>
                <a:latin typeface="Arial"/>
              </a:rPr>
              <a:t> </a:t>
            </a:r>
            <a:r>
              <a:rPr lang="en-IN" sz="1400" b="0" strike="noStrike" spc="-21">
                <a:solidFill>
                  <a:srgbClr val="000000"/>
                </a:solidFill>
                <a:latin typeface="Arial"/>
              </a:rPr>
              <a:t>the</a:t>
            </a:r>
            <a:r>
              <a:rPr lang="en-IN" sz="1400" b="0" strike="noStrike" spc="-55">
                <a:solidFill>
                  <a:srgbClr val="000000"/>
                </a:solidFill>
                <a:latin typeface="Arial"/>
              </a:rPr>
              <a:t> </a:t>
            </a:r>
            <a:r>
              <a:rPr lang="en-IN" sz="1400" b="0" strike="noStrike" spc="-32">
                <a:solidFill>
                  <a:srgbClr val="000000"/>
                </a:solidFill>
                <a:latin typeface="Arial"/>
              </a:rPr>
              <a:t>original</a:t>
            </a:r>
            <a:r>
              <a:rPr lang="en-IN" sz="1400" b="0" strike="noStrike" spc="-55">
                <a:solidFill>
                  <a:srgbClr val="000000"/>
                </a:solidFill>
                <a:latin typeface="Arial"/>
              </a:rPr>
              <a:t> </a:t>
            </a:r>
            <a:r>
              <a:rPr lang="en-IN" sz="1400" b="0" strike="noStrike" spc="-66">
                <a:solidFill>
                  <a:srgbClr val="000000"/>
                </a:solidFill>
                <a:latin typeface="Arial"/>
              </a:rPr>
              <a:t>is </a:t>
            </a:r>
            <a:r>
              <a:rPr lang="en-IN" sz="1400" b="0" strike="noStrike" spc="-35">
                <a:solidFill>
                  <a:srgbClr val="000000"/>
                </a:solidFill>
                <a:latin typeface="Arial"/>
              </a:rPr>
              <a:t>maintained.</a:t>
            </a:r>
            <a:endParaRPr lang="en-US" sz="14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TextShape 1"/>
          <p:cNvSpPr txBox="1"/>
          <p:nvPr/>
        </p:nvSpPr>
        <p:spPr>
          <a:xfrm>
            <a:off x="0" y="214200"/>
            <a:ext cx="8245800" cy="1189080"/>
          </a:xfrm>
          <a:prstGeom prst="rect">
            <a:avLst/>
          </a:prstGeom>
          <a:noFill/>
          <a:ln w="0">
            <a:noFill/>
          </a:ln>
        </p:spPr>
        <p:txBody>
          <a:bodyPr anchor="ctr">
            <a:normAutofit/>
          </a:bodyPr>
          <a:lstStyle/>
          <a:p>
            <a:pPr>
              <a:lnSpc>
                <a:spcPct val="100000"/>
              </a:lnSpc>
            </a:pPr>
            <a:r>
              <a:rPr lang="en-IN" sz="3600" b="1" strike="noStrike" spc="-160">
                <a:solidFill>
                  <a:srgbClr val="FFDC47"/>
                </a:solidFill>
                <a:latin typeface="Arial"/>
              </a:rPr>
              <a:t>C</a:t>
            </a:r>
            <a:r>
              <a:rPr lang="en-IN" sz="3200" b="1" strike="noStrike" spc="-160">
                <a:solidFill>
                  <a:srgbClr val="FFDC47"/>
                </a:solidFill>
                <a:latin typeface="Arial"/>
              </a:rPr>
              <a:t>OMPUTER </a:t>
            </a:r>
            <a:r>
              <a:rPr lang="en-IN" sz="3600" b="1" strike="noStrike" spc="-191">
                <a:solidFill>
                  <a:srgbClr val="FFDC47"/>
                </a:solidFill>
                <a:latin typeface="Arial"/>
              </a:rPr>
              <a:t>F</a:t>
            </a:r>
            <a:r>
              <a:rPr lang="en-IN" sz="3200" b="1" strike="noStrike" spc="-191">
                <a:solidFill>
                  <a:srgbClr val="FFDC47"/>
                </a:solidFill>
                <a:latin typeface="Arial"/>
              </a:rPr>
              <a:t>ORENSICS </a:t>
            </a:r>
            <a:r>
              <a:t/>
            </a:r>
            <a:br/>
            <a:r>
              <a:rPr lang="en-IN" sz="3600" b="1" strike="noStrike" spc="-205">
                <a:solidFill>
                  <a:srgbClr val="FFDC47"/>
                </a:solidFill>
                <a:latin typeface="Arial"/>
              </a:rPr>
              <a:t>S</a:t>
            </a:r>
            <a:r>
              <a:rPr lang="en-IN" sz="3200" b="1" strike="noStrike" spc="-205">
                <a:solidFill>
                  <a:srgbClr val="FFDC47"/>
                </a:solidFill>
                <a:latin typeface="Arial"/>
              </a:rPr>
              <a:t>ERVICES</a:t>
            </a:r>
            <a:endParaRPr lang="en-US" sz="3200" b="0" strike="noStrike" spc="-1">
              <a:solidFill>
                <a:srgbClr val="000000"/>
              </a:solidFill>
              <a:latin typeface="Calibri"/>
            </a:endParaRPr>
          </a:p>
        </p:txBody>
      </p:sp>
      <p:sp>
        <p:nvSpPr>
          <p:cNvPr id="368" name="TextShape 2"/>
          <p:cNvSpPr txBox="1"/>
          <p:nvPr/>
        </p:nvSpPr>
        <p:spPr>
          <a:xfrm>
            <a:off x="448920" y="1596600"/>
            <a:ext cx="8245800" cy="4682520"/>
          </a:xfrm>
          <a:prstGeom prst="rect">
            <a:avLst/>
          </a:prstGeom>
          <a:noFill/>
          <a:ln w="0">
            <a:noFill/>
          </a:ln>
        </p:spPr>
        <p:txBody>
          <a:bodyPr>
            <a:normAutofit fontScale="48000"/>
          </a:bodyPr>
          <a:lstStyle/>
          <a:p>
            <a:pPr marL="12600" indent="-342720">
              <a:lnSpc>
                <a:spcPct val="100000"/>
              </a:lnSpc>
              <a:spcBef>
                <a:spcPts val="799"/>
              </a:spcBef>
              <a:buClr>
                <a:srgbClr val="000000"/>
              </a:buClr>
              <a:buFont typeface="Arial"/>
              <a:buChar char="•"/>
            </a:pPr>
            <a:r>
              <a:rPr lang="en-IN" sz="4000" b="1" strike="noStrike" spc="-35">
                <a:solidFill>
                  <a:srgbClr val="000000"/>
                </a:solidFill>
                <a:latin typeface="Arial"/>
              </a:rPr>
              <a:t>3. </a:t>
            </a:r>
            <a:r>
              <a:rPr lang="en-IN" sz="4000" b="1" strike="noStrike" spc="-111">
                <a:solidFill>
                  <a:srgbClr val="000000"/>
                </a:solidFill>
                <a:latin typeface="Arial"/>
              </a:rPr>
              <a:t>D</a:t>
            </a:r>
            <a:r>
              <a:rPr lang="en-IN" sz="2800" b="1" strike="noStrike" spc="-111">
                <a:solidFill>
                  <a:srgbClr val="000000"/>
                </a:solidFill>
                <a:latin typeface="Arial"/>
              </a:rPr>
              <a:t>ATA</a:t>
            </a:r>
            <a:r>
              <a:rPr lang="en-IN" sz="2800" b="1" strike="noStrike" spc="-80">
                <a:solidFill>
                  <a:srgbClr val="000000"/>
                </a:solidFill>
                <a:latin typeface="Arial"/>
              </a:rPr>
              <a:t> </a:t>
            </a:r>
            <a:r>
              <a:rPr lang="en-IN" sz="4000" b="1" strike="noStrike" spc="-157">
                <a:solidFill>
                  <a:srgbClr val="000000"/>
                </a:solidFill>
                <a:latin typeface="Arial"/>
              </a:rPr>
              <a:t>R</a:t>
            </a:r>
            <a:r>
              <a:rPr lang="en-IN" sz="2800" b="1" strike="noStrike" spc="-157">
                <a:solidFill>
                  <a:srgbClr val="000000"/>
                </a:solidFill>
                <a:latin typeface="Arial"/>
              </a:rPr>
              <a:t>ECOVERY</a:t>
            </a:r>
            <a:endParaRPr lang="en-US" sz="2800" b="0" strike="noStrike" spc="-1">
              <a:solidFill>
                <a:srgbClr val="000000"/>
              </a:solidFill>
              <a:latin typeface="Calibri"/>
            </a:endParaRPr>
          </a:p>
          <a:p>
            <a:pPr marL="241200" indent="-228240">
              <a:lnSpc>
                <a:spcPct val="152000"/>
              </a:lnSpc>
              <a:spcBef>
                <a:spcPts val="1191"/>
              </a:spcBef>
              <a:buClr>
                <a:srgbClr val="000000"/>
              </a:buClr>
              <a:buFont typeface="Wingdings" charset="2"/>
              <a:buChar char=""/>
              <a:tabLst>
                <a:tab pos="241200" algn="l"/>
              </a:tabLst>
            </a:pPr>
            <a:r>
              <a:rPr lang="en-IN" sz="2800" b="0" strike="noStrike" spc="-72">
                <a:solidFill>
                  <a:srgbClr val="000000"/>
                </a:solidFill>
                <a:latin typeface="Arial"/>
              </a:rPr>
              <a:t>Using </a:t>
            </a:r>
            <a:r>
              <a:rPr lang="en-IN" sz="2800" b="0" strike="noStrike" spc="-21">
                <a:solidFill>
                  <a:srgbClr val="000000"/>
                </a:solidFill>
                <a:latin typeface="Arial"/>
              </a:rPr>
              <a:t>proprietary </a:t>
            </a:r>
            <a:r>
              <a:rPr lang="en-IN" sz="2800" b="0" strike="noStrike" spc="-26">
                <a:solidFill>
                  <a:srgbClr val="000000"/>
                </a:solidFill>
                <a:latin typeface="Arial"/>
              </a:rPr>
              <a:t>tools, </a:t>
            </a:r>
            <a:r>
              <a:rPr lang="en-IN" sz="2800" b="0" strike="noStrike" spc="-32">
                <a:solidFill>
                  <a:srgbClr val="000000"/>
                </a:solidFill>
                <a:latin typeface="Arial"/>
              </a:rPr>
              <a:t>your computer </a:t>
            </a:r>
            <a:r>
              <a:rPr lang="en-IN" sz="2800" b="0" strike="noStrike" spc="-46">
                <a:solidFill>
                  <a:srgbClr val="000000"/>
                </a:solidFill>
                <a:latin typeface="Arial"/>
              </a:rPr>
              <a:t>forensics experts should </a:t>
            </a:r>
            <a:r>
              <a:rPr lang="en-IN" sz="2800" b="0" strike="noStrike" spc="-52">
                <a:solidFill>
                  <a:srgbClr val="000000"/>
                </a:solidFill>
                <a:latin typeface="Arial"/>
              </a:rPr>
              <a:t>be </a:t>
            </a:r>
            <a:r>
              <a:rPr lang="en-IN" sz="2800" b="0" strike="noStrike" spc="-46">
                <a:solidFill>
                  <a:srgbClr val="000000"/>
                </a:solidFill>
                <a:latin typeface="Arial"/>
              </a:rPr>
              <a:t>able </a:t>
            </a:r>
            <a:r>
              <a:rPr lang="en-IN" sz="2800" b="0" strike="noStrike" spc="9">
                <a:solidFill>
                  <a:srgbClr val="000000"/>
                </a:solidFill>
                <a:latin typeface="Arial"/>
              </a:rPr>
              <a:t>to </a:t>
            </a:r>
            <a:r>
              <a:rPr lang="en-IN" sz="2800" b="0" strike="noStrike" spc="-52">
                <a:solidFill>
                  <a:srgbClr val="000000"/>
                </a:solidFill>
                <a:latin typeface="Arial"/>
              </a:rPr>
              <a:t>safely </a:t>
            </a:r>
            <a:r>
              <a:rPr lang="en-IN" sz="2800" b="0" strike="noStrike" spc="-41">
                <a:solidFill>
                  <a:srgbClr val="000000"/>
                </a:solidFill>
                <a:latin typeface="Arial"/>
              </a:rPr>
              <a:t>recover </a:t>
            </a:r>
            <a:r>
              <a:rPr lang="en-IN" sz="2800" b="0" strike="noStrike" spc="-55">
                <a:solidFill>
                  <a:srgbClr val="000000"/>
                </a:solidFill>
                <a:latin typeface="Arial"/>
              </a:rPr>
              <a:t>and  </a:t>
            </a:r>
            <a:r>
              <a:rPr lang="en-IN" sz="2800" b="0" strike="noStrike" spc="-60">
                <a:solidFill>
                  <a:srgbClr val="000000"/>
                </a:solidFill>
                <a:latin typeface="Arial"/>
              </a:rPr>
              <a:t>analyze </a:t>
            </a:r>
            <a:r>
              <a:rPr lang="en-IN" sz="2800" b="0" strike="noStrike" spc="-32">
                <a:solidFill>
                  <a:srgbClr val="000000"/>
                </a:solidFill>
                <a:latin typeface="Arial"/>
              </a:rPr>
              <a:t>otherwise </a:t>
            </a:r>
            <a:r>
              <a:rPr lang="en-IN" sz="2800" b="0" strike="noStrike" spc="-60">
                <a:solidFill>
                  <a:srgbClr val="000000"/>
                </a:solidFill>
                <a:latin typeface="Arial"/>
              </a:rPr>
              <a:t>inaccessible</a:t>
            </a:r>
            <a:r>
              <a:rPr lang="en-IN" sz="2800" b="0" strike="noStrike" spc="-92">
                <a:solidFill>
                  <a:srgbClr val="000000"/>
                </a:solidFill>
                <a:latin typeface="Arial"/>
              </a:rPr>
              <a:t> </a:t>
            </a:r>
            <a:r>
              <a:rPr lang="en-IN" sz="2800" b="0" strike="noStrike" spc="-52">
                <a:solidFill>
                  <a:srgbClr val="000000"/>
                </a:solidFill>
                <a:latin typeface="Arial"/>
              </a:rPr>
              <a:t>evidence.</a:t>
            </a:r>
            <a:endParaRPr lang="en-US" sz="2800" b="0" strike="noStrike" spc="-1">
              <a:solidFill>
                <a:srgbClr val="000000"/>
              </a:solidFill>
              <a:latin typeface="Calibri"/>
            </a:endParaRPr>
          </a:p>
          <a:p>
            <a:pPr marL="241200" indent="-228240">
              <a:lnSpc>
                <a:spcPts val="2030"/>
              </a:lnSpc>
              <a:spcBef>
                <a:spcPts val="170"/>
              </a:spcBef>
              <a:buClr>
                <a:srgbClr val="000000"/>
              </a:buClr>
              <a:buFont typeface="Wingdings" charset="2"/>
              <a:buChar char=""/>
              <a:tabLst>
                <a:tab pos="241200" algn="l"/>
              </a:tabLst>
            </a:pPr>
            <a:r>
              <a:rPr lang="en-IN" sz="2800" b="0" strike="noStrike" spc="-80">
                <a:solidFill>
                  <a:srgbClr val="000000"/>
                </a:solidFill>
                <a:latin typeface="Arial"/>
              </a:rPr>
              <a:t>The </a:t>
            </a:r>
            <a:r>
              <a:rPr lang="en-IN" sz="2800" b="0" strike="noStrike" spc="-15">
                <a:solidFill>
                  <a:srgbClr val="000000"/>
                </a:solidFill>
                <a:latin typeface="Arial"/>
              </a:rPr>
              <a:t>ability </a:t>
            </a:r>
            <a:r>
              <a:rPr lang="en-IN" sz="2800" b="0" strike="noStrike" spc="12">
                <a:solidFill>
                  <a:srgbClr val="000000"/>
                </a:solidFill>
                <a:latin typeface="Arial"/>
              </a:rPr>
              <a:t>to </a:t>
            </a:r>
            <a:r>
              <a:rPr lang="en-IN" sz="2800" b="0" strike="noStrike" spc="-46">
                <a:solidFill>
                  <a:srgbClr val="000000"/>
                </a:solidFill>
                <a:latin typeface="Arial"/>
              </a:rPr>
              <a:t>recover </a:t>
            </a:r>
            <a:r>
              <a:rPr lang="en-IN" sz="2800" b="0" strike="noStrike" spc="-26">
                <a:solidFill>
                  <a:srgbClr val="000000"/>
                </a:solidFill>
                <a:latin typeface="Arial"/>
              </a:rPr>
              <a:t>lost </a:t>
            </a:r>
            <a:r>
              <a:rPr lang="en-IN" sz="2800" b="0" strike="noStrike" spc="-52">
                <a:solidFill>
                  <a:srgbClr val="000000"/>
                </a:solidFill>
                <a:latin typeface="Arial"/>
              </a:rPr>
              <a:t>evidence </a:t>
            </a:r>
            <a:r>
              <a:rPr lang="en-IN" sz="2800" b="0" strike="noStrike" spc="-55">
                <a:solidFill>
                  <a:srgbClr val="000000"/>
                </a:solidFill>
                <a:latin typeface="Arial"/>
              </a:rPr>
              <a:t>is made possible </a:t>
            </a:r>
            <a:r>
              <a:rPr lang="en-IN" sz="2800" b="0" strike="noStrike" spc="-46">
                <a:solidFill>
                  <a:srgbClr val="000000"/>
                </a:solidFill>
                <a:latin typeface="Arial"/>
              </a:rPr>
              <a:t>by </a:t>
            </a:r>
            <a:r>
              <a:rPr lang="en-IN" sz="2800" b="0" strike="noStrike" spc="-12">
                <a:solidFill>
                  <a:srgbClr val="000000"/>
                </a:solidFill>
                <a:latin typeface="Arial"/>
              </a:rPr>
              <a:t>the </a:t>
            </a:r>
            <a:r>
              <a:rPr lang="en-IN" sz="2800" b="0" strike="noStrike" spc="-35">
                <a:solidFill>
                  <a:srgbClr val="000000"/>
                </a:solidFill>
                <a:latin typeface="Arial"/>
              </a:rPr>
              <a:t>expert’s </a:t>
            </a:r>
            <a:r>
              <a:rPr lang="en-IN" sz="2800" b="0" strike="noStrike" spc="-66">
                <a:solidFill>
                  <a:srgbClr val="000000"/>
                </a:solidFill>
                <a:latin typeface="Arial"/>
              </a:rPr>
              <a:t>advanced </a:t>
            </a:r>
            <a:r>
              <a:rPr lang="en-IN" sz="2800" b="0" strike="noStrike" spc="-41">
                <a:solidFill>
                  <a:srgbClr val="000000"/>
                </a:solidFill>
                <a:latin typeface="Arial"/>
              </a:rPr>
              <a:t>understanding </a:t>
            </a:r>
            <a:r>
              <a:rPr lang="en-IN" sz="2800" b="0" strike="noStrike" spc="-1">
                <a:solidFill>
                  <a:srgbClr val="000000"/>
                </a:solidFill>
                <a:latin typeface="Arial"/>
              </a:rPr>
              <a:t>of  </a:t>
            </a:r>
            <a:r>
              <a:rPr lang="en-IN" sz="2800" b="0" strike="noStrike" spc="-52">
                <a:solidFill>
                  <a:srgbClr val="000000"/>
                </a:solidFill>
                <a:latin typeface="Arial"/>
              </a:rPr>
              <a:t>storage</a:t>
            </a:r>
            <a:r>
              <a:rPr lang="en-IN" sz="2800" b="0" strike="noStrike" spc="-75">
                <a:solidFill>
                  <a:srgbClr val="000000"/>
                </a:solidFill>
                <a:latin typeface="Arial"/>
              </a:rPr>
              <a:t> </a:t>
            </a:r>
            <a:r>
              <a:rPr lang="en-IN" sz="2800" b="0" strike="noStrike" spc="-41">
                <a:solidFill>
                  <a:srgbClr val="000000"/>
                </a:solidFill>
                <a:latin typeface="Arial"/>
              </a:rPr>
              <a:t>technologies.</a:t>
            </a:r>
            <a:endParaRPr lang="en-US" sz="2800" b="0" strike="noStrike" spc="-1">
              <a:solidFill>
                <a:srgbClr val="000000"/>
              </a:solidFill>
              <a:latin typeface="Calibri"/>
            </a:endParaRPr>
          </a:p>
          <a:p>
            <a:pPr>
              <a:lnSpc>
                <a:spcPct val="100000"/>
              </a:lnSpc>
              <a:spcBef>
                <a:spcPts val="799"/>
              </a:spcBef>
              <a:tabLst>
                <a:tab pos="241200" algn="l"/>
              </a:tabLst>
            </a:pPr>
            <a:endParaRPr lang="en-US" sz="2800" b="0" strike="noStrike" spc="-1">
              <a:solidFill>
                <a:srgbClr val="000000"/>
              </a:solidFill>
              <a:latin typeface="Calibri"/>
            </a:endParaRPr>
          </a:p>
          <a:p>
            <a:pPr marL="12600" indent="-342720">
              <a:lnSpc>
                <a:spcPct val="100000"/>
              </a:lnSpc>
              <a:spcBef>
                <a:spcPts val="799"/>
              </a:spcBef>
              <a:buClr>
                <a:srgbClr val="000000"/>
              </a:buClr>
              <a:buFont typeface="Arial"/>
              <a:buChar char="•"/>
              <a:tabLst>
                <a:tab pos="241200" algn="l"/>
              </a:tabLst>
            </a:pPr>
            <a:r>
              <a:rPr lang="en-IN" sz="4000" b="1" strike="noStrike" spc="-35">
                <a:solidFill>
                  <a:srgbClr val="000000"/>
                </a:solidFill>
                <a:latin typeface="Arial"/>
              </a:rPr>
              <a:t>4. </a:t>
            </a:r>
            <a:r>
              <a:rPr lang="en-IN" sz="4000" b="1" strike="noStrike" spc="-92">
                <a:solidFill>
                  <a:srgbClr val="000000"/>
                </a:solidFill>
                <a:latin typeface="Arial"/>
              </a:rPr>
              <a:t>D</a:t>
            </a:r>
            <a:r>
              <a:rPr lang="en-IN" sz="2800" b="1" strike="noStrike" spc="-92">
                <a:solidFill>
                  <a:srgbClr val="000000"/>
                </a:solidFill>
                <a:latin typeface="Arial"/>
              </a:rPr>
              <a:t>OCUMENT</a:t>
            </a:r>
            <a:r>
              <a:rPr lang="en-IN" sz="2800" b="1" strike="noStrike" spc="-60">
                <a:solidFill>
                  <a:srgbClr val="000000"/>
                </a:solidFill>
                <a:latin typeface="Arial"/>
              </a:rPr>
              <a:t> </a:t>
            </a:r>
            <a:r>
              <a:rPr lang="en-IN" sz="4000" b="1" strike="noStrike" spc="-171">
                <a:solidFill>
                  <a:srgbClr val="000000"/>
                </a:solidFill>
                <a:latin typeface="Arial"/>
              </a:rPr>
              <a:t>S</a:t>
            </a:r>
            <a:r>
              <a:rPr lang="en-IN" sz="2800" b="1" strike="noStrike" spc="-171">
                <a:solidFill>
                  <a:srgbClr val="000000"/>
                </a:solidFill>
                <a:latin typeface="Arial"/>
              </a:rPr>
              <a:t>EARCHES</a:t>
            </a:r>
            <a:endParaRPr lang="en-US" sz="2800" b="0" strike="noStrike" spc="-1">
              <a:solidFill>
                <a:srgbClr val="000000"/>
              </a:solidFill>
              <a:latin typeface="Calibri"/>
            </a:endParaRPr>
          </a:p>
          <a:p>
            <a:pPr marL="241200" indent="-228240">
              <a:lnSpc>
                <a:spcPct val="152000"/>
              </a:lnSpc>
              <a:spcBef>
                <a:spcPts val="1191"/>
              </a:spcBef>
              <a:buClr>
                <a:srgbClr val="000000"/>
              </a:buClr>
              <a:buFont typeface="Wingdings" charset="2"/>
              <a:buChar char=""/>
              <a:tabLst>
                <a:tab pos="241200" algn="l"/>
              </a:tabLst>
            </a:pPr>
            <a:r>
              <a:rPr lang="en-IN" sz="2800" b="0" strike="noStrike" spc="-46">
                <a:solidFill>
                  <a:srgbClr val="000000"/>
                </a:solidFill>
                <a:latin typeface="Arial"/>
              </a:rPr>
              <a:t>Computer </a:t>
            </a:r>
            <a:r>
              <a:rPr lang="en-IN" sz="2800" b="0" strike="noStrike" spc="-52">
                <a:solidFill>
                  <a:srgbClr val="000000"/>
                </a:solidFill>
                <a:latin typeface="Arial"/>
              </a:rPr>
              <a:t>forensics </a:t>
            </a:r>
            <a:r>
              <a:rPr lang="en-IN" sz="2800" b="0" strike="noStrike" spc="-46">
                <a:solidFill>
                  <a:srgbClr val="000000"/>
                </a:solidFill>
                <a:latin typeface="Arial"/>
              </a:rPr>
              <a:t>experts should </a:t>
            </a:r>
            <a:r>
              <a:rPr lang="en-IN" sz="2800" b="0" strike="noStrike" spc="-60">
                <a:solidFill>
                  <a:srgbClr val="000000"/>
                </a:solidFill>
                <a:latin typeface="Arial"/>
              </a:rPr>
              <a:t>also </a:t>
            </a:r>
            <a:r>
              <a:rPr lang="en-IN" sz="2800" b="0" strike="noStrike" spc="-52">
                <a:solidFill>
                  <a:srgbClr val="000000"/>
                </a:solidFill>
                <a:latin typeface="Arial"/>
              </a:rPr>
              <a:t>be </a:t>
            </a:r>
            <a:r>
              <a:rPr lang="en-IN" sz="2800" b="0" strike="noStrike" spc="-46">
                <a:solidFill>
                  <a:srgbClr val="000000"/>
                </a:solidFill>
                <a:latin typeface="Arial"/>
              </a:rPr>
              <a:t>able </a:t>
            </a:r>
            <a:r>
              <a:rPr lang="en-IN" sz="2800" b="0" strike="noStrike" spc="12">
                <a:solidFill>
                  <a:srgbClr val="000000"/>
                </a:solidFill>
                <a:latin typeface="Arial"/>
              </a:rPr>
              <a:t>to </a:t>
            </a:r>
            <a:r>
              <a:rPr lang="en-IN" sz="2800" b="0" strike="noStrike" spc="-66">
                <a:solidFill>
                  <a:srgbClr val="000000"/>
                </a:solidFill>
                <a:latin typeface="Arial"/>
              </a:rPr>
              <a:t>search </a:t>
            </a:r>
            <a:r>
              <a:rPr lang="en-IN" sz="2800" b="0" strike="noStrike" spc="-35">
                <a:solidFill>
                  <a:srgbClr val="000000"/>
                </a:solidFill>
                <a:latin typeface="Arial"/>
              </a:rPr>
              <a:t>over </a:t>
            </a:r>
            <a:r>
              <a:rPr lang="en-IN" sz="2800" b="0" strike="noStrike" spc="-55">
                <a:solidFill>
                  <a:srgbClr val="000000"/>
                </a:solidFill>
                <a:latin typeface="Arial"/>
              </a:rPr>
              <a:t>200,000 </a:t>
            </a:r>
            <a:r>
              <a:rPr lang="en-IN" sz="2800" b="0" strike="noStrike" spc="-32">
                <a:solidFill>
                  <a:srgbClr val="000000"/>
                </a:solidFill>
                <a:latin typeface="Arial"/>
              </a:rPr>
              <a:t>electronic </a:t>
            </a:r>
            <a:r>
              <a:rPr lang="en-IN" sz="2800" b="0" strike="noStrike" spc="-46">
                <a:solidFill>
                  <a:srgbClr val="000000"/>
                </a:solidFill>
                <a:latin typeface="Arial"/>
              </a:rPr>
              <a:t>documents </a:t>
            </a:r>
            <a:r>
              <a:rPr lang="en-IN" sz="2800" b="0" strike="noStrike" spc="-15">
                <a:solidFill>
                  <a:srgbClr val="000000"/>
                </a:solidFill>
                <a:latin typeface="Arial"/>
              </a:rPr>
              <a:t>in  </a:t>
            </a:r>
            <a:r>
              <a:rPr lang="en-IN" sz="2800" b="0" strike="noStrike" spc="-72">
                <a:solidFill>
                  <a:srgbClr val="000000"/>
                </a:solidFill>
                <a:latin typeface="Arial"/>
              </a:rPr>
              <a:t>seconds </a:t>
            </a:r>
            <a:r>
              <a:rPr lang="en-IN" sz="2800" b="0" strike="noStrike" spc="-15">
                <a:solidFill>
                  <a:srgbClr val="000000"/>
                </a:solidFill>
                <a:latin typeface="Arial"/>
              </a:rPr>
              <a:t>rather </a:t>
            </a:r>
            <a:r>
              <a:rPr lang="en-IN" sz="2800" b="0" strike="noStrike" spc="-26">
                <a:solidFill>
                  <a:srgbClr val="000000"/>
                </a:solidFill>
                <a:latin typeface="Arial"/>
              </a:rPr>
              <a:t>than</a:t>
            </a:r>
            <a:r>
              <a:rPr lang="en-IN" sz="2800" b="0" strike="noStrike" spc="-126">
                <a:solidFill>
                  <a:srgbClr val="000000"/>
                </a:solidFill>
                <a:latin typeface="Arial"/>
              </a:rPr>
              <a:t> </a:t>
            </a:r>
            <a:r>
              <a:rPr lang="en-IN" sz="2800" b="0" strike="noStrike" spc="-41">
                <a:solidFill>
                  <a:srgbClr val="000000"/>
                </a:solidFill>
                <a:latin typeface="Arial"/>
              </a:rPr>
              <a:t>hours.</a:t>
            </a:r>
            <a:endParaRPr lang="en-US" sz="2800" b="0" strike="noStrike" spc="-1">
              <a:solidFill>
                <a:srgbClr val="000000"/>
              </a:solidFill>
              <a:latin typeface="Calibri"/>
            </a:endParaRPr>
          </a:p>
          <a:p>
            <a:pPr marL="241200" indent="-228240">
              <a:lnSpc>
                <a:spcPts val="2030"/>
              </a:lnSpc>
              <a:spcBef>
                <a:spcPts val="159"/>
              </a:spcBef>
              <a:buClr>
                <a:srgbClr val="000000"/>
              </a:buClr>
              <a:buFont typeface="Wingdings" charset="2"/>
              <a:buChar char=""/>
              <a:tabLst>
                <a:tab pos="241200" algn="l"/>
              </a:tabLst>
            </a:pPr>
            <a:r>
              <a:rPr lang="en-IN" sz="2800" b="0" strike="noStrike" spc="-80">
                <a:solidFill>
                  <a:srgbClr val="000000"/>
                </a:solidFill>
                <a:latin typeface="Arial"/>
              </a:rPr>
              <a:t>The </a:t>
            </a:r>
            <a:r>
              <a:rPr lang="en-IN" sz="2800" b="0" strike="noStrike" spc="-72">
                <a:solidFill>
                  <a:srgbClr val="000000"/>
                </a:solidFill>
                <a:latin typeface="Arial"/>
              </a:rPr>
              <a:t>speed </a:t>
            </a:r>
            <a:r>
              <a:rPr lang="en-IN" sz="2800" b="0" strike="noStrike" spc="-55">
                <a:solidFill>
                  <a:srgbClr val="000000"/>
                </a:solidFill>
                <a:latin typeface="Arial"/>
              </a:rPr>
              <a:t>and </a:t>
            </a:r>
            <a:r>
              <a:rPr lang="en-IN" sz="2800" b="0" strike="noStrike" spc="-35">
                <a:solidFill>
                  <a:srgbClr val="000000"/>
                </a:solidFill>
                <a:latin typeface="Arial"/>
              </a:rPr>
              <a:t>efficiency </a:t>
            </a:r>
            <a:r>
              <a:rPr lang="en-IN" sz="2800" b="0" strike="noStrike" spc="-1">
                <a:solidFill>
                  <a:srgbClr val="000000"/>
                </a:solidFill>
                <a:latin typeface="Arial"/>
              </a:rPr>
              <a:t>of </a:t>
            </a:r>
            <a:r>
              <a:rPr lang="en-IN" sz="2800" b="0" strike="noStrike" spc="-52">
                <a:solidFill>
                  <a:srgbClr val="000000"/>
                </a:solidFill>
                <a:latin typeface="Arial"/>
              </a:rPr>
              <a:t>these </a:t>
            </a:r>
            <a:r>
              <a:rPr lang="en-IN" sz="2800" b="0" strike="noStrike" spc="-75">
                <a:solidFill>
                  <a:srgbClr val="000000"/>
                </a:solidFill>
                <a:latin typeface="Arial"/>
              </a:rPr>
              <a:t>searches </a:t>
            </a:r>
            <a:r>
              <a:rPr lang="en-IN" sz="2800" b="0" strike="noStrike" spc="-66">
                <a:solidFill>
                  <a:srgbClr val="000000"/>
                </a:solidFill>
                <a:latin typeface="Arial"/>
              </a:rPr>
              <a:t>make </a:t>
            </a:r>
            <a:r>
              <a:rPr lang="en-IN" sz="2800" b="0" strike="noStrike" spc="-15">
                <a:solidFill>
                  <a:srgbClr val="000000"/>
                </a:solidFill>
                <a:latin typeface="Arial"/>
              </a:rPr>
              <a:t>the </a:t>
            </a:r>
            <a:r>
              <a:rPr lang="en-IN" sz="2800" b="0" strike="noStrike" spc="-52">
                <a:solidFill>
                  <a:srgbClr val="000000"/>
                </a:solidFill>
                <a:latin typeface="Arial"/>
              </a:rPr>
              <a:t>discovery </a:t>
            </a:r>
            <a:r>
              <a:rPr lang="en-IN" sz="2800" b="0" strike="noStrike" spc="-66">
                <a:solidFill>
                  <a:srgbClr val="000000"/>
                </a:solidFill>
                <a:latin typeface="Arial"/>
              </a:rPr>
              <a:t>process </a:t>
            </a:r>
            <a:r>
              <a:rPr lang="en-IN" sz="2800" b="0" strike="noStrike" spc="-80">
                <a:solidFill>
                  <a:srgbClr val="000000"/>
                </a:solidFill>
                <a:latin typeface="Arial"/>
              </a:rPr>
              <a:t>less </a:t>
            </a:r>
            <a:r>
              <a:rPr lang="en-IN" sz="2800" b="0" strike="noStrike" spc="-41">
                <a:solidFill>
                  <a:srgbClr val="000000"/>
                </a:solidFill>
                <a:latin typeface="Arial"/>
              </a:rPr>
              <a:t>complicated </a:t>
            </a:r>
            <a:r>
              <a:rPr lang="en-IN" sz="2800" b="0" strike="noStrike" spc="-55">
                <a:solidFill>
                  <a:srgbClr val="000000"/>
                </a:solidFill>
                <a:latin typeface="Arial"/>
              </a:rPr>
              <a:t>and </a:t>
            </a:r>
            <a:r>
              <a:rPr lang="en-IN" sz="2800" b="0" strike="noStrike" spc="-75">
                <a:solidFill>
                  <a:srgbClr val="000000"/>
                </a:solidFill>
                <a:latin typeface="Arial"/>
              </a:rPr>
              <a:t>less  </a:t>
            </a:r>
            <a:r>
              <a:rPr lang="en-IN" sz="2800" b="0" strike="noStrike" spc="-26">
                <a:solidFill>
                  <a:srgbClr val="000000"/>
                </a:solidFill>
                <a:latin typeface="Arial"/>
              </a:rPr>
              <a:t>intrusive </a:t>
            </a:r>
            <a:r>
              <a:rPr lang="en-IN" sz="2800" b="0" strike="noStrike" spc="12">
                <a:solidFill>
                  <a:srgbClr val="000000"/>
                </a:solidFill>
                <a:latin typeface="Arial"/>
              </a:rPr>
              <a:t>to </a:t>
            </a:r>
            <a:r>
              <a:rPr lang="en-IN" sz="2800" b="0" strike="noStrike" spc="-26">
                <a:solidFill>
                  <a:srgbClr val="000000"/>
                </a:solidFill>
                <a:latin typeface="Arial"/>
              </a:rPr>
              <a:t>all </a:t>
            </a:r>
            <a:r>
              <a:rPr lang="en-IN" sz="2800" b="0" strike="noStrike" spc="-35">
                <a:solidFill>
                  <a:srgbClr val="000000"/>
                </a:solidFill>
                <a:latin typeface="Arial"/>
              </a:rPr>
              <a:t>parties</a:t>
            </a:r>
            <a:r>
              <a:rPr lang="en-IN" sz="2800" b="0" strike="noStrike" spc="-216">
                <a:solidFill>
                  <a:srgbClr val="000000"/>
                </a:solidFill>
                <a:latin typeface="Arial"/>
              </a:rPr>
              <a:t> </a:t>
            </a:r>
            <a:r>
              <a:rPr lang="en-IN" sz="2800" b="0" strike="noStrike" spc="-35">
                <a:solidFill>
                  <a:srgbClr val="000000"/>
                </a:solidFill>
                <a:latin typeface="Arial"/>
              </a:rPr>
              <a:t>involved.</a:t>
            </a:r>
            <a:endParaRPr lang="en-US" sz="2800" b="0" strike="noStrike" spc="-1">
              <a:solidFill>
                <a:srgbClr val="000000"/>
              </a:solidFill>
              <a:latin typeface="Calibri"/>
            </a:endParaRPr>
          </a:p>
          <a:p>
            <a:pPr>
              <a:lnSpc>
                <a:spcPct val="100000"/>
              </a:lnSpc>
              <a:spcBef>
                <a:spcPts val="561"/>
              </a:spcBef>
              <a:tabLst>
                <a:tab pos="241200" algn="l"/>
              </a:tabLst>
            </a:pP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TextShape 1"/>
          <p:cNvSpPr txBox="1"/>
          <p:nvPr/>
        </p:nvSpPr>
        <p:spPr>
          <a:xfrm>
            <a:off x="0" y="142920"/>
            <a:ext cx="8245800" cy="1189080"/>
          </a:xfrm>
          <a:prstGeom prst="rect">
            <a:avLst/>
          </a:prstGeom>
          <a:noFill/>
          <a:ln w="0">
            <a:noFill/>
          </a:ln>
        </p:spPr>
        <p:txBody>
          <a:bodyPr anchor="ctr">
            <a:normAutofit/>
          </a:bodyPr>
          <a:lstStyle/>
          <a:p>
            <a:pPr>
              <a:lnSpc>
                <a:spcPct val="100000"/>
              </a:lnSpc>
            </a:pPr>
            <a:r>
              <a:rPr lang="en-IN" sz="3600" b="1" strike="noStrike" spc="-160">
                <a:solidFill>
                  <a:srgbClr val="FFDC47"/>
                </a:solidFill>
                <a:latin typeface="Arial"/>
              </a:rPr>
              <a:t>C</a:t>
            </a:r>
            <a:r>
              <a:rPr lang="en-IN" sz="3200" b="1" strike="noStrike" spc="-160">
                <a:solidFill>
                  <a:srgbClr val="FFDC47"/>
                </a:solidFill>
                <a:latin typeface="Arial"/>
              </a:rPr>
              <a:t>OMPUTER </a:t>
            </a:r>
            <a:r>
              <a:rPr lang="en-IN" sz="3600" b="1" strike="noStrike" spc="-191">
                <a:solidFill>
                  <a:srgbClr val="FFDC47"/>
                </a:solidFill>
                <a:latin typeface="Arial"/>
              </a:rPr>
              <a:t>F</a:t>
            </a:r>
            <a:r>
              <a:rPr lang="en-IN" sz="3200" b="1" strike="noStrike" spc="-191">
                <a:solidFill>
                  <a:srgbClr val="FFDC47"/>
                </a:solidFill>
                <a:latin typeface="Arial"/>
              </a:rPr>
              <a:t>ORENSICS </a:t>
            </a:r>
            <a:r>
              <a:t/>
            </a:r>
            <a:br/>
            <a:r>
              <a:rPr lang="en-IN" sz="3600" b="1" strike="noStrike" spc="-205">
                <a:solidFill>
                  <a:srgbClr val="FFDC47"/>
                </a:solidFill>
                <a:latin typeface="Arial"/>
              </a:rPr>
              <a:t>S</a:t>
            </a:r>
            <a:r>
              <a:rPr lang="en-IN" sz="3200" b="1" strike="noStrike" spc="-205">
                <a:solidFill>
                  <a:srgbClr val="FFDC47"/>
                </a:solidFill>
                <a:latin typeface="Arial"/>
              </a:rPr>
              <a:t>ERVICES</a:t>
            </a:r>
            <a:endParaRPr lang="en-US" sz="3200" b="0" strike="noStrike" spc="-1">
              <a:solidFill>
                <a:srgbClr val="000000"/>
              </a:solidFill>
              <a:latin typeface="Calibri"/>
            </a:endParaRPr>
          </a:p>
        </p:txBody>
      </p:sp>
      <p:sp>
        <p:nvSpPr>
          <p:cNvPr id="370" name="TextShape 2"/>
          <p:cNvSpPr txBox="1"/>
          <p:nvPr/>
        </p:nvSpPr>
        <p:spPr>
          <a:xfrm>
            <a:off x="448920" y="1596600"/>
            <a:ext cx="8245800" cy="4682520"/>
          </a:xfrm>
          <a:prstGeom prst="rect">
            <a:avLst/>
          </a:prstGeom>
          <a:noFill/>
          <a:ln w="0">
            <a:noFill/>
          </a:ln>
        </p:spPr>
        <p:txBody>
          <a:bodyPr>
            <a:normAutofit fontScale="50000"/>
          </a:bodyPr>
          <a:lstStyle/>
          <a:p>
            <a:pPr marL="12600" indent="-342720">
              <a:lnSpc>
                <a:spcPct val="100000"/>
              </a:lnSpc>
              <a:spcBef>
                <a:spcPts val="99"/>
              </a:spcBef>
              <a:buClr>
                <a:srgbClr val="000000"/>
              </a:buClr>
              <a:buFont typeface="Arial"/>
              <a:buChar char="•"/>
            </a:pPr>
            <a:r>
              <a:rPr lang="en-IN" sz="4000" b="1" strike="noStrike" spc="-35">
                <a:solidFill>
                  <a:srgbClr val="000000"/>
                </a:solidFill>
                <a:latin typeface="Arial"/>
              </a:rPr>
              <a:t>5. </a:t>
            </a:r>
            <a:r>
              <a:rPr lang="en-IN" sz="4000" b="1" strike="noStrike" spc="-60">
                <a:solidFill>
                  <a:srgbClr val="000000"/>
                </a:solidFill>
                <a:latin typeface="Arial"/>
              </a:rPr>
              <a:t>M</a:t>
            </a:r>
            <a:r>
              <a:rPr lang="en-IN" sz="2800" b="1" strike="noStrike" spc="-60">
                <a:solidFill>
                  <a:srgbClr val="000000"/>
                </a:solidFill>
                <a:latin typeface="Arial"/>
              </a:rPr>
              <a:t>EDIA</a:t>
            </a:r>
            <a:r>
              <a:rPr lang="en-IN" sz="2800" b="1" strike="noStrike" spc="-66">
                <a:solidFill>
                  <a:srgbClr val="000000"/>
                </a:solidFill>
                <a:latin typeface="Arial"/>
              </a:rPr>
              <a:t> </a:t>
            </a:r>
            <a:r>
              <a:rPr lang="en-IN" sz="4000" b="1" strike="noStrike" spc="-114">
                <a:solidFill>
                  <a:srgbClr val="000000"/>
                </a:solidFill>
                <a:latin typeface="Arial"/>
              </a:rPr>
              <a:t>C</a:t>
            </a:r>
            <a:r>
              <a:rPr lang="en-IN" sz="2800" b="1" strike="noStrike" spc="-114">
                <a:solidFill>
                  <a:srgbClr val="000000"/>
                </a:solidFill>
                <a:latin typeface="Arial"/>
              </a:rPr>
              <a:t>ONVERSION</a:t>
            </a:r>
            <a:endParaRPr lang="en-US" sz="2800" b="0" strike="noStrike" spc="-1">
              <a:solidFill>
                <a:srgbClr val="000000"/>
              </a:solidFill>
              <a:latin typeface="Calibri"/>
            </a:endParaRPr>
          </a:p>
          <a:p>
            <a:pPr marL="241200" indent="-228240" algn="just">
              <a:lnSpc>
                <a:spcPct val="153000"/>
              </a:lnSpc>
              <a:spcBef>
                <a:spcPts val="1179"/>
              </a:spcBef>
              <a:buClr>
                <a:srgbClr val="000000"/>
              </a:buClr>
              <a:buFont typeface="Wingdings" charset="2"/>
              <a:buChar char=""/>
              <a:tabLst>
                <a:tab pos="241200" algn="l"/>
              </a:tabLst>
            </a:pPr>
            <a:r>
              <a:rPr lang="en-IN" sz="2800" b="0" strike="noStrike" spc="-46">
                <a:solidFill>
                  <a:srgbClr val="000000"/>
                </a:solidFill>
                <a:latin typeface="Arial"/>
              </a:rPr>
              <a:t>Computer forensics experts should </a:t>
            </a:r>
            <a:r>
              <a:rPr lang="en-IN" sz="2800" b="0" strike="noStrike" spc="-26">
                <a:solidFill>
                  <a:srgbClr val="000000"/>
                </a:solidFill>
                <a:latin typeface="Arial"/>
              </a:rPr>
              <a:t>extract </a:t>
            </a:r>
            <a:r>
              <a:rPr lang="en-IN" sz="2800" b="0" strike="noStrike" spc="-12">
                <a:solidFill>
                  <a:srgbClr val="000000"/>
                </a:solidFill>
                <a:latin typeface="Arial"/>
              </a:rPr>
              <a:t>the </a:t>
            </a:r>
            <a:r>
              <a:rPr lang="en-IN" sz="2800" b="0" strike="noStrike" spc="-32">
                <a:solidFill>
                  <a:srgbClr val="000000"/>
                </a:solidFill>
                <a:latin typeface="Arial"/>
              </a:rPr>
              <a:t>relevant </a:t>
            </a:r>
            <a:r>
              <a:rPr lang="en-IN" sz="2800" b="0" strike="noStrike" spc="-35">
                <a:solidFill>
                  <a:srgbClr val="000000"/>
                </a:solidFill>
                <a:latin typeface="Arial"/>
              </a:rPr>
              <a:t>data </a:t>
            </a:r>
            <a:r>
              <a:rPr lang="en-IN" sz="2800" b="0" strike="noStrike" spc="-12">
                <a:solidFill>
                  <a:srgbClr val="000000"/>
                </a:solidFill>
                <a:latin typeface="Arial"/>
              </a:rPr>
              <a:t>from </a:t>
            </a:r>
            <a:r>
              <a:rPr lang="en-IN" sz="2800" b="0" strike="noStrike" spc="-21">
                <a:solidFill>
                  <a:srgbClr val="000000"/>
                </a:solidFill>
                <a:latin typeface="Arial"/>
              </a:rPr>
              <a:t>old </a:t>
            </a:r>
            <a:r>
              <a:rPr lang="en-IN" sz="2800" b="0" strike="noStrike" spc="-55">
                <a:solidFill>
                  <a:srgbClr val="000000"/>
                </a:solidFill>
                <a:latin typeface="Arial"/>
              </a:rPr>
              <a:t>and </a:t>
            </a:r>
            <a:r>
              <a:rPr lang="en-IN" sz="2800" b="0" strike="noStrike" spc="-41">
                <a:solidFill>
                  <a:srgbClr val="000000"/>
                </a:solidFill>
                <a:latin typeface="Arial"/>
              </a:rPr>
              <a:t>un-readable </a:t>
            </a:r>
            <a:r>
              <a:rPr lang="en-IN" sz="2800" b="0" strike="noStrike" spc="-60">
                <a:solidFill>
                  <a:srgbClr val="000000"/>
                </a:solidFill>
                <a:latin typeface="Arial"/>
              </a:rPr>
              <a:t>devices,  </a:t>
            </a:r>
            <a:r>
              <a:rPr lang="en-IN" sz="2800" b="0" strike="noStrike" spc="-32">
                <a:solidFill>
                  <a:srgbClr val="000000"/>
                </a:solidFill>
                <a:latin typeface="Arial"/>
              </a:rPr>
              <a:t>convert</a:t>
            </a:r>
            <a:r>
              <a:rPr lang="en-IN" sz="2800" b="0" strike="noStrike" spc="-55">
                <a:solidFill>
                  <a:srgbClr val="000000"/>
                </a:solidFill>
                <a:latin typeface="Arial"/>
              </a:rPr>
              <a:t> </a:t>
            </a:r>
            <a:r>
              <a:rPr lang="en-IN" sz="2800" b="0" strike="noStrike" spc="24">
                <a:solidFill>
                  <a:srgbClr val="000000"/>
                </a:solidFill>
                <a:latin typeface="Arial"/>
              </a:rPr>
              <a:t>it</a:t>
            </a:r>
            <a:r>
              <a:rPr lang="en-IN" sz="2800" b="0" strike="noStrike" spc="-55">
                <a:solidFill>
                  <a:srgbClr val="000000"/>
                </a:solidFill>
                <a:latin typeface="Arial"/>
              </a:rPr>
              <a:t> </a:t>
            </a:r>
            <a:r>
              <a:rPr lang="en-IN" sz="2800" b="0" strike="noStrike" spc="-7">
                <a:solidFill>
                  <a:srgbClr val="000000"/>
                </a:solidFill>
                <a:latin typeface="Arial"/>
              </a:rPr>
              <a:t>into</a:t>
            </a:r>
            <a:r>
              <a:rPr lang="en-IN" sz="2800" b="0" strike="noStrike" spc="-52">
                <a:solidFill>
                  <a:srgbClr val="000000"/>
                </a:solidFill>
                <a:latin typeface="Arial"/>
              </a:rPr>
              <a:t> </a:t>
            </a:r>
            <a:r>
              <a:rPr lang="en-IN" sz="2800" b="0" strike="noStrike" spc="-46">
                <a:solidFill>
                  <a:srgbClr val="000000"/>
                </a:solidFill>
                <a:latin typeface="Arial"/>
              </a:rPr>
              <a:t>readable</a:t>
            </a:r>
            <a:r>
              <a:rPr lang="en-IN" sz="2800" b="0" strike="noStrike" spc="-72">
                <a:solidFill>
                  <a:srgbClr val="000000"/>
                </a:solidFill>
                <a:latin typeface="Arial"/>
              </a:rPr>
              <a:t> </a:t>
            </a:r>
            <a:r>
              <a:rPr lang="en-IN" sz="2800" b="0" strike="noStrike" spc="-26">
                <a:solidFill>
                  <a:srgbClr val="000000"/>
                </a:solidFill>
                <a:latin typeface="Arial"/>
              </a:rPr>
              <a:t>formats,</a:t>
            </a:r>
            <a:r>
              <a:rPr lang="en-IN" sz="2800" b="0" strike="noStrike" spc="-72">
                <a:solidFill>
                  <a:srgbClr val="000000"/>
                </a:solidFill>
                <a:latin typeface="Arial"/>
              </a:rPr>
              <a:t> </a:t>
            </a:r>
            <a:r>
              <a:rPr lang="en-IN" sz="2800" b="0" strike="noStrike" spc="-52">
                <a:solidFill>
                  <a:srgbClr val="000000"/>
                </a:solidFill>
                <a:latin typeface="Arial"/>
              </a:rPr>
              <a:t>and</a:t>
            </a:r>
            <a:r>
              <a:rPr lang="en-IN" sz="2800" b="0" strike="noStrike" spc="-60">
                <a:solidFill>
                  <a:srgbClr val="000000"/>
                </a:solidFill>
                <a:latin typeface="Arial"/>
              </a:rPr>
              <a:t> </a:t>
            </a:r>
            <a:r>
              <a:rPr lang="en-IN" sz="2800" b="0" strike="noStrike" spc="-55">
                <a:solidFill>
                  <a:srgbClr val="000000"/>
                </a:solidFill>
                <a:latin typeface="Arial"/>
              </a:rPr>
              <a:t>place</a:t>
            </a:r>
            <a:r>
              <a:rPr lang="en-IN" sz="2800" b="0" strike="noStrike" spc="-66">
                <a:solidFill>
                  <a:srgbClr val="000000"/>
                </a:solidFill>
                <a:latin typeface="Arial"/>
              </a:rPr>
              <a:t> </a:t>
            </a:r>
            <a:r>
              <a:rPr lang="en-IN" sz="2800" b="0" strike="noStrike" spc="32">
                <a:solidFill>
                  <a:srgbClr val="000000"/>
                </a:solidFill>
                <a:latin typeface="Arial"/>
              </a:rPr>
              <a:t>it</a:t>
            </a:r>
            <a:r>
              <a:rPr lang="en-IN" sz="2800" b="0" strike="noStrike" spc="-66">
                <a:solidFill>
                  <a:srgbClr val="000000"/>
                </a:solidFill>
                <a:latin typeface="Arial"/>
              </a:rPr>
              <a:t> </a:t>
            </a:r>
            <a:r>
              <a:rPr lang="en-IN" sz="2800" b="0" strike="noStrike" spc="-12">
                <a:solidFill>
                  <a:srgbClr val="000000"/>
                </a:solidFill>
                <a:latin typeface="Arial"/>
              </a:rPr>
              <a:t>onto</a:t>
            </a:r>
            <a:r>
              <a:rPr lang="en-IN" sz="2800" b="0" strike="noStrike" spc="-55">
                <a:solidFill>
                  <a:srgbClr val="000000"/>
                </a:solidFill>
                <a:latin typeface="Arial"/>
              </a:rPr>
              <a:t> </a:t>
            </a:r>
            <a:r>
              <a:rPr lang="en-IN" sz="2800" b="0" strike="noStrike" spc="-41">
                <a:solidFill>
                  <a:srgbClr val="000000"/>
                </a:solidFill>
                <a:latin typeface="Arial"/>
              </a:rPr>
              <a:t>new</a:t>
            </a:r>
            <a:r>
              <a:rPr lang="en-IN" sz="2800" b="0" strike="noStrike" spc="-55">
                <a:solidFill>
                  <a:srgbClr val="000000"/>
                </a:solidFill>
                <a:latin typeface="Arial"/>
              </a:rPr>
              <a:t> </a:t>
            </a:r>
            <a:r>
              <a:rPr lang="en-IN" sz="2800" b="0" strike="noStrike" spc="-52">
                <a:solidFill>
                  <a:srgbClr val="000000"/>
                </a:solidFill>
                <a:latin typeface="Arial"/>
              </a:rPr>
              <a:t>storage</a:t>
            </a:r>
            <a:r>
              <a:rPr lang="en-IN" sz="2800" b="0" strike="noStrike" spc="-55">
                <a:solidFill>
                  <a:srgbClr val="000000"/>
                </a:solidFill>
                <a:latin typeface="Arial"/>
              </a:rPr>
              <a:t> </a:t>
            </a:r>
            <a:r>
              <a:rPr lang="en-IN" sz="2800" b="0" strike="noStrike" spc="-46">
                <a:solidFill>
                  <a:srgbClr val="000000"/>
                </a:solidFill>
                <a:latin typeface="Arial"/>
              </a:rPr>
              <a:t>media</a:t>
            </a:r>
            <a:r>
              <a:rPr lang="en-IN" sz="2800" b="0" strike="noStrike" spc="-60">
                <a:solidFill>
                  <a:srgbClr val="000000"/>
                </a:solidFill>
                <a:latin typeface="Arial"/>
              </a:rPr>
              <a:t> </a:t>
            </a:r>
            <a:r>
              <a:rPr lang="en-IN" sz="2800" b="0" strike="noStrike" spc="-1">
                <a:solidFill>
                  <a:srgbClr val="000000"/>
                </a:solidFill>
                <a:latin typeface="Arial"/>
              </a:rPr>
              <a:t>for</a:t>
            </a:r>
            <a:r>
              <a:rPr lang="en-IN" sz="2800" b="0" strike="noStrike" spc="-60">
                <a:solidFill>
                  <a:srgbClr val="000000"/>
                </a:solidFill>
                <a:latin typeface="Arial"/>
              </a:rPr>
              <a:t> analysis.</a:t>
            </a:r>
            <a:endParaRPr lang="en-US" sz="2800" b="0" strike="noStrike" spc="-1">
              <a:solidFill>
                <a:srgbClr val="000000"/>
              </a:solidFill>
              <a:latin typeface="Calibri"/>
            </a:endParaRPr>
          </a:p>
          <a:p>
            <a:pPr>
              <a:lnSpc>
                <a:spcPct val="100000"/>
              </a:lnSpc>
              <a:spcBef>
                <a:spcPts val="11"/>
              </a:spcBef>
              <a:tabLst>
                <a:tab pos="241200" algn="l"/>
              </a:tabLst>
            </a:pPr>
            <a:endParaRPr lang="en-US" sz="2800" b="0" strike="noStrike" spc="-1">
              <a:solidFill>
                <a:srgbClr val="000000"/>
              </a:solidFill>
              <a:latin typeface="Calibri"/>
            </a:endParaRPr>
          </a:p>
          <a:p>
            <a:pPr marL="12600" indent="-342720">
              <a:lnSpc>
                <a:spcPct val="100000"/>
              </a:lnSpc>
              <a:spcBef>
                <a:spcPts val="799"/>
              </a:spcBef>
              <a:buClr>
                <a:srgbClr val="000000"/>
              </a:buClr>
              <a:buFont typeface="Arial"/>
              <a:buChar char="•"/>
              <a:tabLst>
                <a:tab pos="241200" algn="l"/>
              </a:tabLst>
            </a:pPr>
            <a:r>
              <a:rPr lang="en-IN" sz="4000" b="1" strike="noStrike" spc="-35">
                <a:solidFill>
                  <a:srgbClr val="000000"/>
                </a:solidFill>
                <a:latin typeface="Arial"/>
              </a:rPr>
              <a:t>6. </a:t>
            </a:r>
            <a:r>
              <a:rPr lang="en-IN" sz="4000" b="1" strike="noStrike" spc="-157">
                <a:solidFill>
                  <a:srgbClr val="000000"/>
                </a:solidFill>
                <a:latin typeface="Arial"/>
              </a:rPr>
              <a:t>E</a:t>
            </a:r>
            <a:r>
              <a:rPr lang="en-IN" sz="2800" b="1" strike="noStrike" spc="-157">
                <a:solidFill>
                  <a:srgbClr val="000000"/>
                </a:solidFill>
                <a:latin typeface="Arial"/>
              </a:rPr>
              <a:t>XPERT  </a:t>
            </a:r>
            <a:r>
              <a:rPr lang="en-IN" sz="4000" b="1" strike="noStrike" spc="-111">
                <a:solidFill>
                  <a:srgbClr val="000000"/>
                </a:solidFill>
                <a:latin typeface="Arial"/>
              </a:rPr>
              <a:t>W</a:t>
            </a:r>
            <a:r>
              <a:rPr lang="en-IN" sz="2800" b="1" strike="noStrike" spc="-111">
                <a:solidFill>
                  <a:srgbClr val="000000"/>
                </a:solidFill>
                <a:latin typeface="Arial"/>
              </a:rPr>
              <a:t>ITNESS</a:t>
            </a:r>
            <a:r>
              <a:rPr lang="en-IN" sz="2800" b="1" strike="noStrike" spc="-92">
                <a:solidFill>
                  <a:srgbClr val="000000"/>
                </a:solidFill>
                <a:latin typeface="Arial"/>
              </a:rPr>
              <a:t> </a:t>
            </a:r>
            <a:r>
              <a:rPr lang="en-IN" sz="4000" b="1" strike="noStrike" spc="-157">
                <a:solidFill>
                  <a:srgbClr val="000000"/>
                </a:solidFill>
                <a:latin typeface="Arial"/>
              </a:rPr>
              <a:t>S</a:t>
            </a:r>
            <a:r>
              <a:rPr lang="en-IN" sz="2800" b="1" strike="noStrike" spc="-157">
                <a:solidFill>
                  <a:srgbClr val="000000"/>
                </a:solidFill>
                <a:latin typeface="Arial"/>
              </a:rPr>
              <a:t>ERVICES</a:t>
            </a:r>
            <a:endParaRPr lang="en-US" sz="2800" b="0" strike="noStrike" spc="-1">
              <a:solidFill>
                <a:srgbClr val="000000"/>
              </a:solidFill>
              <a:latin typeface="Calibri"/>
            </a:endParaRPr>
          </a:p>
          <a:p>
            <a:pPr marL="241200" indent="-228240" algn="just">
              <a:lnSpc>
                <a:spcPct val="152000"/>
              </a:lnSpc>
              <a:spcBef>
                <a:spcPts val="1191"/>
              </a:spcBef>
              <a:buClr>
                <a:srgbClr val="000000"/>
              </a:buClr>
              <a:buFont typeface="Wingdings" charset="2"/>
              <a:buChar char=""/>
              <a:tabLst>
                <a:tab pos="241200" algn="l"/>
              </a:tabLst>
            </a:pPr>
            <a:r>
              <a:rPr lang="en-IN" sz="2800" b="0" strike="noStrike" spc="-46">
                <a:solidFill>
                  <a:srgbClr val="000000"/>
                </a:solidFill>
                <a:latin typeface="Arial"/>
              </a:rPr>
              <a:t>Computer forensics experts should </a:t>
            </a:r>
            <a:r>
              <a:rPr lang="en-IN" sz="2800" b="0" strike="noStrike" spc="-52">
                <a:solidFill>
                  <a:srgbClr val="000000"/>
                </a:solidFill>
                <a:latin typeface="Arial"/>
              </a:rPr>
              <a:t>be </a:t>
            </a:r>
            <a:r>
              <a:rPr lang="en-IN" sz="2800" b="0" strike="noStrike" spc="-46">
                <a:solidFill>
                  <a:srgbClr val="000000"/>
                </a:solidFill>
                <a:latin typeface="Arial"/>
              </a:rPr>
              <a:t>able </a:t>
            </a:r>
            <a:r>
              <a:rPr lang="en-IN" sz="2800" b="0" strike="noStrike" spc="12">
                <a:solidFill>
                  <a:srgbClr val="000000"/>
                </a:solidFill>
                <a:latin typeface="Arial"/>
              </a:rPr>
              <a:t>to </a:t>
            </a:r>
            <a:r>
              <a:rPr lang="en-IN" sz="2800" b="0" strike="noStrike" spc="-41">
                <a:solidFill>
                  <a:srgbClr val="000000"/>
                </a:solidFill>
                <a:latin typeface="Arial"/>
              </a:rPr>
              <a:t>explain </a:t>
            </a:r>
            <a:r>
              <a:rPr lang="en-IN" sz="2800" b="0" strike="noStrike" spc="-52">
                <a:solidFill>
                  <a:srgbClr val="000000"/>
                </a:solidFill>
                <a:latin typeface="Arial"/>
              </a:rPr>
              <a:t>complex </a:t>
            </a:r>
            <a:r>
              <a:rPr lang="en-IN" sz="2800" b="0" strike="noStrike" spc="-35">
                <a:solidFill>
                  <a:srgbClr val="000000"/>
                </a:solidFill>
                <a:latin typeface="Arial"/>
              </a:rPr>
              <a:t>technical </a:t>
            </a:r>
            <a:r>
              <a:rPr lang="en-IN" sz="2800" b="0" strike="noStrike" spc="-75">
                <a:solidFill>
                  <a:srgbClr val="000000"/>
                </a:solidFill>
                <a:latin typeface="Arial"/>
              </a:rPr>
              <a:t>processes </a:t>
            </a:r>
            <a:r>
              <a:rPr lang="en-IN" sz="2800" b="0" strike="noStrike" spc="-15">
                <a:solidFill>
                  <a:srgbClr val="000000"/>
                </a:solidFill>
                <a:latin typeface="Arial"/>
              </a:rPr>
              <a:t>in </a:t>
            </a:r>
            <a:r>
              <a:rPr lang="en-IN" sz="2800" b="0" strike="noStrike" spc="-60">
                <a:solidFill>
                  <a:srgbClr val="000000"/>
                </a:solidFill>
                <a:latin typeface="Arial"/>
              </a:rPr>
              <a:t>an </a:t>
            </a:r>
            <a:r>
              <a:rPr lang="en-IN" sz="2800" b="0" strike="noStrike" spc="-46">
                <a:solidFill>
                  <a:srgbClr val="000000"/>
                </a:solidFill>
                <a:latin typeface="Arial"/>
              </a:rPr>
              <a:t>easy-to-  </a:t>
            </a:r>
            <a:r>
              <a:rPr lang="en-IN" sz="2800" b="0" strike="noStrike" spc="-41">
                <a:solidFill>
                  <a:srgbClr val="000000"/>
                </a:solidFill>
                <a:latin typeface="Arial"/>
              </a:rPr>
              <a:t>understand</a:t>
            </a:r>
            <a:r>
              <a:rPr lang="en-IN" sz="2800" b="0" strike="noStrike" spc="-66">
                <a:solidFill>
                  <a:srgbClr val="000000"/>
                </a:solidFill>
                <a:latin typeface="Arial"/>
              </a:rPr>
              <a:t> </a:t>
            </a:r>
            <a:r>
              <a:rPr lang="en-IN" sz="2800" b="0" strike="noStrike" spc="-41">
                <a:solidFill>
                  <a:srgbClr val="000000"/>
                </a:solidFill>
                <a:latin typeface="Arial"/>
              </a:rPr>
              <a:t>fashion.</a:t>
            </a:r>
            <a:endParaRPr lang="en-US" sz="2800" b="0" strike="noStrike" spc="-1">
              <a:solidFill>
                <a:srgbClr val="000000"/>
              </a:solidFill>
              <a:latin typeface="Calibri"/>
            </a:endParaRPr>
          </a:p>
          <a:p>
            <a:pPr marL="241200" indent="-228240" algn="just">
              <a:lnSpc>
                <a:spcPts val="2021"/>
              </a:lnSpc>
              <a:spcBef>
                <a:spcPts val="181"/>
              </a:spcBef>
              <a:buClr>
                <a:srgbClr val="000000"/>
              </a:buClr>
              <a:buFont typeface="Wingdings" charset="2"/>
              <a:buChar char=""/>
              <a:tabLst>
                <a:tab pos="241200" algn="l"/>
              </a:tabLst>
            </a:pPr>
            <a:r>
              <a:rPr lang="en-IN" sz="2800" b="0" strike="noStrike" spc="-75">
                <a:solidFill>
                  <a:srgbClr val="000000"/>
                </a:solidFill>
                <a:latin typeface="Arial"/>
              </a:rPr>
              <a:t>This </a:t>
            </a:r>
            <a:r>
              <a:rPr lang="en-IN" sz="2800" b="0" strike="noStrike" spc="-46">
                <a:solidFill>
                  <a:srgbClr val="000000"/>
                </a:solidFill>
                <a:latin typeface="Arial"/>
              </a:rPr>
              <a:t>should </a:t>
            </a:r>
            <a:r>
              <a:rPr lang="en-IN" sz="2800" b="0" strike="noStrike" spc="-35">
                <a:solidFill>
                  <a:srgbClr val="000000"/>
                </a:solidFill>
                <a:latin typeface="Arial"/>
              </a:rPr>
              <a:t>help </a:t>
            </a:r>
            <a:r>
              <a:rPr lang="en-IN" sz="2800" b="0" strike="noStrike" spc="-60">
                <a:solidFill>
                  <a:srgbClr val="000000"/>
                </a:solidFill>
                <a:latin typeface="Arial"/>
              </a:rPr>
              <a:t>judges and </a:t>
            </a:r>
            <a:r>
              <a:rPr lang="en-IN" sz="2800" b="0" strike="noStrike" spc="-32">
                <a:solidFill>
                  <a:srgbClr val="000000"/>
                </a:solidFill>
                <a:latin typeface="Arial"/>
              </a:rPr>
              <a:t>juries </a:t>
            </a:r>
            <a:r>
              <a:rPr lang="en-IN" sz="2800" b="0" strike="noStrike" spc="-46">
                <a:solidFill>
                  <a:srgbClr val="000000"/>
                </a:solidFill>
                <a:latin typeface="Arial"/>
              </a:rPr>
              <a:t>comprehend </a:t>
            </a:r>
            <a:r>
              <a:rPr lang="en-IN" sz="2800" b="0" strike="noStrike" spc="-26">
                <a:solidFill>
                  <a:srgbClr val="000000"/>
                </a:solidFill>
                <a:latin typeface="Arial"/>
              </a:rPr>
              <a:t>how </a:t>
            </a:r>
            <a:r>
              <a:rPr lang="en-IN" sz="2800" b="0" strike="noStrike" spc="-32">
                <a:solidFill>
                  <a:srgbClr val="000000"/>
                </a:solidFill>
                <a:latin typeface="Arial"/>
              </a:rPr>
              <a:t>computer </a:t>
            </a:r>
            <a:r>
              <a:rPr lang="en-IN" sz="2800" b="0" strike="noStrike" spc="-55">
                <a:solidFill>
                  <a:srgbClr val="000000"/>
                </a:solidFill>
                <a:latin typeface="Arial"/>
              </a:rPr>
              <a:t>evidence is </a:t>
            </a:r>
            <a:r>
              <a:rPr lang="en-IN" sz="2800" b="0" strike="noStrike" spc="-26">
                <a:solidFill>
                  <a:srgbClr val="000000"/>
                </a:solidFill>
                <a:latin typeface="Arial"/>
              </a:rPr>
              <a:t>found, </a:t>
            </a:r>
            <a:r>
              <a:rPr lang="en-IN" sz="2800" b="0" strike="noStrike" spc="-15">
                <a:solidFill>
                  <a:srgbClr val="000000"/>
                </a:solidFill>
                <a:latin typeface="Arial"/>
              </a:rPr>
              <a:t>what </a:t>
            </a:r>
            <a:r>
              <a:rPr lang="en-IN" sz="2800" b="0" strike="noStrike" spc="32">
                <a:solidFill>
                  <a:srgbClr val="000000"/>
                </a:solidFill>
                <a:latin typeface="Arial"/>
              </a:rPr>
              <a:t>it </a:t>
            </a:r>
            <a:r>
              <a:rPr lang="en-IN" sz="2800" b="0" strike="noStrike" spc="-60">
                <a:solidFill>
                  <a:srgbClr val="000000"/>
                </a:solidFill>
                <a:latin typeface="Arial"/>
              </a:rPr>
              <a:t>consists </a:t>
            </a:r>
            <a:r>
              <a:rPr lang="en-IN" sz="2800" b="0" strike="noStrike" spc="-15">
                <a:solidFill>
                  <a:srgbClr val="000000"/>
                </a:solidFill>
                <a:latin typeface="Arial"/>
              </a:rPr>
              <a:t>of,  </a:t>
            </a:r>
            <a:r>
              <a:rPr lang="en-IN" sz="2800" b="0" strike="noStrike" spc="-55">
                <a:solidFill>
                  <a:srgbClr val="000000"/>
                </a:solidFill>
                <a:latin typeface="Arial"/>
              </a:rPr>
              <a:t>and </a:t>
            </a:r>
            <a:r>
              <a:rPr lang="en-IN" sz="2800" b="0" strike="noStrike" spc="-26">
                <a:solidFill>
                  <a:srgbClr val="000000"/>
                </a:solidFill>
                <a:latin typeface="Arial"/>
              </a:rPr>
              <a:t>how </a:t>
            </a:r>
            <a:r>
              <a:rPr lang="en-IN" sz="2800" b="0" strike="noStrike" spc="24">
                <a:solidFill>
                  <a:srgbClr val="000000"/>
                </a:solidFill>
                <a:latin typeface="Arial"/>
              </a:rPr>
              <a:t>it </a:t>
            </a:r>
            <a:r>
              <a:rPr lang="en-IN" sz="2800" b="0" strike="noStrike" spc="-55">
                <a:solidFill>
                  <a:srgbClr val="000000"/>
                </a:solidFill>
                <a:latin typeface="Arial"/>
              </a:rPr>
              <a:t>is </a:t>
            </a:r>
            <a:r>
              <a:rPr lang="en-IN" sz="2800" b="0" strike="noStrike" spc="-32">
                <a:solidFill>
                  <a:srgbClr val="000000"/>
                </a:solidFill>
                <a:latin typeface="Arial"/>
              </a:rPr>
              <a:t>relevant </a:t>
            </a:r>
            <a:r>
              <a:rPr lang="en-IN" sz="2800" b="0" strike="noStrike" spc="9">
                <a:solidFill>
                  <a:srgbClr val="000000"/>
                </a:solidFill>
                <a:latin typeface="Arial"/>
              </a:rPr>
              <a:t>to</a:t>
            </a:r>
            <a:r>
              <a:rPr lang="en-IN" sz="2800" b="0" strike="noStrike" spc="-197">
                <a:solidFill>
                  <a:srgbClr val="000000"/>
                </a:solidFill>
                <a:latin typeface="Arial"/>
              </a:rPr>
              <a:t> </a:t>
            </a:r>
            <a:r>
              <a:rPr lang="en-IN" sz="2800" b="0" strike="noStrike" spc="-86">
                <a:solidFill>
                  <a:srgbClr val="000000"/>
                </a:solidFill>
                <a:latin typeface="Arial"/>
              </a:rPr>
              <a:t>a </a:t>
            </a:r>
            <a:r>
              <a:rPr lang="en-IN" sz="2800" b="0" strike="noStrike" spc="-46">
                <a:solidFill>
                  <a:srgbClr val="000000"/>
                </a:solidFill>
                <a:latin typeface="Arial"/>
              </a:rPr>
              <a:t>specific </a:t>
            </a:r>
            <a:r>
              <a:rPr lang="en-IN" sz="2800" b="0" strike="noStrike" spc="-26">
                <a:solidFill>
                  <a:srgbClr val="000000"/>
                </a:solidFill>
                <a:latin typeface="Arial"/>
              </a:rPr>
              <a:t>situation.</a:t>
            </a:r>
            <a:endParaRPr lang="en-US" sz="2800" b="0" strike="noStrike" spc="-1">
              <a:solidFill>
                <a:srgbClr val="000000"/>
              </a:solidFill>
              <a:latin typeface="Calibri"/>
            </a:endParaRPr>
          </a:p>
          <a:p>
            <a:pPr>
              <a:lnSpc>
                <a:spcPct val="100000"/>
              </a:lnSpc>
              <a:spcBef>
                <a:spcPts val="561"/>
              </a:spcBef>
              <a:tabLst>
                <a:tab pos="241200" algn="l"/>
              </a:tabLst>
            </a:pP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TextShape 1"/>
          <p:cNvSpPr txBox="1"/>
          <p:nvPr/>
        </p:nvSpPr>
        <p:spPr>
          <a:xfrm>
            <a:off x="0" y="142920"/>
            <a:ext cx="8245800" cy="1189080"/>
          </a:xfrm>
          <a:prstGeom prst="rect">
            <a:avLst/>
          </a:prstGeom>
          <a:noFill/>
          <a:ln w="0">
            <a:noFill/>
          </a:ln>
        </p:spPr>
        <p:txBody>
          <a:bodyPr anchor="ctr">
            <a:normAutofit/>
          </a:bodyPr>
          <a:lstStyle/>
          <a:p>
            <a:pPr>
              <a:lnSpc>
                <a:spcPct val="100000"/>
              </a:lnSpc>
            </a:pPr>
            <a:r>
              <a:rPr lang="en-IN" sz="3600" b="1" strike="noStrike" spc="-160">
                <a:solidFill>
                  <a:srgbClr val="FFDC47"/>
                </a:solidFill>
                <a:latin typeface="Arial"/>
              </a:rPr>
              <a:t>C</a:t>
            </a:r>
            <a:r>
              <a:rPr lang="en-IN" sz="3200" b="1" strike="noStrike" spc="-160">
                <a:solidFill>
                  <a:srgbClr val="FFDC47"/>
                </a:solidFill>
                <a:latin typeface="Arial"/>
              </a:rPr>
              <a:t>OMPUTER </a:t>
            </a:r>
            <a:r>
              <a:rPr lang="en-IN" sz="3600" b="1" strike="noStrike" spc="-191">
                <a:solidFill>
                  <a:srgbClr val="FFDC47"/>
                </a:solidFill>
                <a:latin typeface="Arial"/>
              </a:rPr>
              <a:t>F</a:t>
            </a:r>
            <a:r>
              <a:rPr lang="en-IN" sz="3200" b="1" strike="noStrike" spc="-191">
                <a:solidFill>
                  <a:srgbClr val="FFDC47"/>
                </a:solidFill>
                <a:latin typeface="Arial"/>
              </a:rPr>
              <a:t>ORENSICS </a:t>
            </a:r>
            <a:r>
              <a:t/>
            </a:r>
            <a:br/>
            <a:r>
              <a:rPr lang="en-IN" sz="3600" b="1" strike="noStrike" spc="-205">
                <a:solidFill>
                  <a:srgbClr val="FFDC47"/>
                </a:solidFill>
                <a:latin typeface="Arial"/>
              </a:rPr>
              <a:t>S</a:t>
            </a:r>
            <a:r>
              <a:rPr lang="en-IN" sz="3200" b="1" strike="noStrike" spc="-205">
                <a:solidFill>
                  <a:srgbClr val="FFDC47"/>
                </a:solidFill>
                <a:latin typeface="Arial"/>
              </a:rPr>
              <a:t>ERVICES</a:t>
            </a:r>
            <a:endParaRPr lang="en-US" sz="3200" b="0" strike="noStrike" spc="-1">
              <a:solidFill>
                <a:srgbClr val="000000"/>
              </a:solidFill>
              <a:latin typeface="Calibri"/>
            </a:endParaRPr>
          </a:p>
        </p:txBody>
      </p:sp>
      <p:sp>
        <p:nvSpPr>
          <p:cNvPr id="372" name="TextShape 2"/>
          <p:cNvSpPr txBox="1"/>
          <p:nvPr/>
        </p:nvSpPr>
        <p:spPr>
          <a:xfrm>
            <a:off x="448920" y="1596600"/>
            <a:ext cx="8245800" cy="4682520"/>
          </a:xfrm>
          <a:prstGeom prst="rect">
            <a:avLst/>
          </a:prstGeom>
          <a:noFill/>
          <a:ln w="0">
            <a:noFill/>
          </a:ln>
        </p:spPr>
        <p:txBody>
          <a:bodyPr>
            <a:noAutofit/>
          </a:bodyPr>
          <a:lstStyle/>
          <a:p>
            <a:pPr marL="12600" indent="-342720">
              <a:lnSpc>
                <a:spcPct val="100000"/>
              </a:lnSpc>
              <a:spcBef>
                <a:spcPts val="320"/>
              </a:spcBef>
              <a:tabLst>
                <a:tab pos="0" algn="l"/>
              </a:tabLst>
            </a:pPr>
            <a:r>
              <a:rPr lang="en-IN" sz="1600" b="1" strike="noStrike" spc="-35">
                <a:solidFill>
                  <a:srgbClr val="000000"/>
                </a:solidFill>
                <a:latin typeface="Arial"/>
              </a:rPr>
              <a:t>7. </a:t>
            </a:r>
            <a:r>
              <a:rPr lang="en-IN" sz="1600" b="1" strike="noStrike" spc="-114">
                <a:solidFill>
                  <a:srgbClr val="000000"/>
                </a:solidFill>
                <a:latin typeface="Arial"/>
              </a:rPr>
              <a:t>C</a:t>
            </a:r>
            <a:r>
              <a:rPr lang="en-IN" sz="1200" b="1" strike="noStrike" spc="-114">
                <a:solidFill>
                  <a:srgbClr val="000000"/>
                </a:solidFill>
                <a:latin typeface="Arial"/>
              </a:rPr>
              <a:t>OMPUTER </a:t>
            </a:r>
            <a:r>
              <a:rPr lang="en-IN" sz="1600" b="1" strike="noStrike" spc="-126">
                <a:solidFill>
                  <a:srgbClr val="000000"/>
                </a:solidFill>
                <a:latin typeface="Arial"/>
              </a:rPr>
              <a:t>E</a:t>
            </a:r>
            <a:r>
              <a:rPr lang="en-IN" sz="1200" b="1" strike="noStrike" spc="-126">
                <a:solidFill>
                  <a:srgbClr val="000000"/>
                </a:solidFill>
                <a:latin typeface="Arial"/>
              </a:rPr>
              <a:t>VIDENCE </a:t>
            </a:r>
            <a:r>
              <a:rPr lang="en-IN" sz="1600" b="1" strike="noStrike" spc="-145">
                <a:solidFill>
                  <a:srgbClr val="000000"/>
                </a:solidFill>
                <a:latin typeface="Arial"/>
              </a:rPr>
              <a:t>S</a:t>
            </a:r>
            <a:r>
              <a:rPr lang="en-IN" sz="1200" b="1" strike="noStrike" spc="-145">
                <a:solidFill>
                  <a:srgbClr val="000000"/>
                </a:solidFill>
                <a:latin typeface="Arial"/>
              </a:rPr>
              <a:t>ERVICE</a:t>
            </a:r>
            <a:r>
              <a:rPr lang="en-IN" sz="1200" b="1" strike="noStrike" spc="-205">
                <a:solidFill>
                  <a:srgbClr val="000000"/>
                </a:solidFill>
                <a:latin typeface="Arial"/>
              </a:rPr>
              <a:t> </a:t>
            </a:r>
            <a:r>
              <a:rPr lang="en-IN" sz="1600" b="1" strike="noStrike" spc="-100">
                <a:solidFill>
                  <a:srgbClr val="000000"/>
                </a:solidFill>
                <a:latin typeface="Arial"/>
              </a:rPr>
              <a:t>O</a:t>
            </a:r>
            <a:r>
              <a:rPr lang="en-IN" sz="1200" b="1" strike="noStrike" spc="-100">
                <a:solidFill>
                  <a:srgbClr val="000000"/>
                </a:solidFill>
                <a:latin typeface="Arial"/>
              </a:rPr>
              <a:t>PTIONS</a:t>
            </a:r>
            <a:endParaRPr lang="en-US" sz="1200" b="0" strike="noStrike" spc="-1">
              <a:solidFill>
                <a:srgbClr val="000000"/>
              </a:solidFill>
              <a:latin typeface="Calibri"/>
            </a:endParaRPr>
          </a:p>
          <a:p>
            <a:pPr marL="12600" indent="-342720">
              <a:lnSpc>
                <a:spcPct val="152000"/>
              </a:lnSpc>
              <a:spcBef>
                <a:spcPts val="1191"/>
              </a:spcBef>
              <a:buClr>
                <a:srgbClr val="000000"/>
              </a:buClr>
              <a:buFont typeface="Arial"/>
              <a:buChar char="•"/>
              <a:tabLst>
                <a:tab pos="0" algn="l"/>
              </a:tabLst>
            </a:pPr>
            <a:r>
              <a:rPr lang="en-IN" sz="1200" b="0" strike="noStrike" spc="-46">
                <a:solidFill>
                  <a:srgbClr val="000000"/>
                </a:solidFill>
                <a:latin typeface="Arial"/>
              </a:rPr>
              <a:t>Computer forensics experts should </a:t>
            </a:r>
            <a:r>
              <a:rPr lang="en-IN" sz="1200" b="0" strike="noStrike" spc="-7">
                <a:solidFill>
                  <a:srgbClr val="000000"/>
                </a:solidFill>
                <a:latin typeface="Arial"/>
              </a:rPr>
              <a:t>offer </a:t>
            </a:r>
            <a:r>
              <a:rPr lang="en-IN" sz="1200" b="0" strike="noStrike" spc="-46">
                <a:solidFill>
                  <a:srgbClr val="000000"/>
                </a:solidFill>
                <a:latin typeface="Arial"/>
              </a:rPr>
              <a:t>various </a:t>
            </a:r>
            <a:r>
              <a:rPr lang="en-IN" sz="1200" b="0" strike="noStrike" spc="-55">
                <a:solidFill>
                  <a:srgbClr val="000000"/>
                </a:solidFill>
                <a:latin typeface="Arial"/>
              </a:rPr>
              <a:t>levels </a:t>
            </a:r>
            <a:r>
              <a:rPr lang="en-IN" sz="1200" b="0" strike="noStrike" spc="-1">
                <a:solidFill>
                  <a:srgbClr val="000000"/>
                </a:solidFill>
                <a:latin typeface="Arial"/>
              </a:rPr>
              <a:t>of </a:t>
            </a:r>
            <a:r>
              <a:rPr lang="en-IN" sz="1200" b="0" strike="noStrike" spc="-55">
                <a:solidFill>
                  <a:srgbClr val="000000"/>
                </a:solidFill>
                <a:latin typeface="Arial"/>
              </a:rPr>
              <a:t>service, </a:t>
            </a:r>
            <a:r>
              <a:rPr lang="en-IN" sz="1200" b="0" strike="noStrike" spc="-72">
                <a:solidFill>
                  <a:srgbClr val="000000"/>
                </a:solidFill>
                <a:latin typeface="Arial"/>
              </a:rPr>
              <a:t>each </a:t>
            </a:r>
            <a:r>
              <a:rPr lang="en-IN" sz="1200" b="0" strike="noStrike" spc="-55">
                <a:solidFill>
                  <a:srgbClr val="000000"/>
                </a:solidFill>
                <a:latin typeface="Arial"/>
              </a:rPr>
              <a:t>designed </a:t>
            </a:r>
            <a:r>
              <a:rPr lang="en-IN" sz="1200" b="0" strike="noStrike" spc="12">
                <a:solidFill>
                  <a:srgbClr val="000000"/>
                </a:solidFill>
                <a:latin typeface="Arial"/>
              </a:rPr>
              <a:t>to </a:t>
            </a:r>
            <a:r>
              <a:rPr lang="en-IN" sz="1200" b="0" strike="noStrike" spc="-26">
                <a:solidFill>
                  <a:srgbClr val="000000"/>
                </a:solidFill>
                <a:latin typeface="Arial"/>
              </a:rPr>
              <a:t>suit your individual  </a:t>
            </a:r>
            <a:r>
              <a:rPr lang="en-IN" sz="1200" b="0" strike="noStrike" spc="-35">
                <a:solidFill>
                  <a:srgbClr val="000000"/>
                </a:solidFill>
                <a:latin typeface="Arial"/>
              </a:rPr>
              <a:t>investigative</a:t>
            </a:r>
            <a:r>
              <a:rPr lang="en-IN" sz="1200" b="0" strike="noStrike" spc="-72">
                <a:solidFill>
                  <a:srgbClr val="000000"/>
                </a:solidFill>
                <a:latin typeface="Arial"/>
              </a:rPr>
              <a:t> </a:t>
            </a:r>
            <a:r>
              <a:rPr lang="en-IN" sz="1200" b="0" strike="noStrike" spc="-60">
                <a:solidFill>
                  <a:srgbClr val="000000"/>
                </a:solidFill>
                <a:latin typeface="Arial"/>
              </a:rPr>
              <a:t>needs. </a:t>
            </a:r>
            <a:r>
              <a:rPr lang="en-IN" sz="1200" b="0" strike="noStrike" spc="-66">
                <a:solidFill>
                  <a:srgbClr val="000000"/>
                </a:solidFill>
                <a:latin typeface="Arial"/>
              </a:rPr>
              <a:t>For </a:t>
            </a:r>
            <a:r>
              <a:rPr lang="en-IN" sz="1200" b="0" strike="noStrike" spc="-52">
                <a:solidFill>
                  <a:srgbClr val="000000"/>
                </a:solidFill>
                <a:latin typeface="Arial"/>
              </a:rPr>
              <a:t>example,</a:t>
            </a:r>
            <a:r>
              <a:rPr lang="en-IN" sz="1200" b="0" strike="noStrike" spc="-66">
                <a:solidFill>
                  <a:srgbClr val="000000"/>
                </a:solidFill>
                <a:latin typeface="Arial"/>
              </a:rPr>
              <a:t> </a:t>
            </a:r>
            <a:r>
              <a:rPr lang="en-IN" sz="1200" b="0" strike="noStrike" spc="-26">
                <a:solidFill>
                  <a:srgbClr val="000000"/>
                </a:solidFill>
                <a:latin typeface="Arial"/>
              </a:rPr>
              <a:t>they</a:t>
            </a:r>
            <a:r>
              <a:rPr lang="en-IN" sz="1200" b="0" strike="noStrike" spc="-60">
                <a:solidFill>
                  <a:srgbClr val="000000"/>
                </a:solidFill>
                <a:latin typeface="Arial"/>
              </a:rPr>
              <a:t> </a:t>
            </a:r>
            <a:r>
              <a:rPr lang="en-IN" sz="1200" b="0" strike="noStrike" spc="-46">
                <a:solidFill>
                  <a:srgbClr val="000000"/>
                </a:solidFill>
                <a:latin typeface="Arial"/>
              </a:rPr>
              <a:t>should</a:t>
            </a:r>
            <a:r>
              <a:rPr lang="en-IN" sz="1200" b="0" strike="noStrike" spc="-66">
                <a:solidFill>
                  <a:srgbClr val="000000"/>
                </a:solidFill>
                <a:latin typeface="Arial"/>
              </a:rPr>
              <a:t> </a:t>
            </a:r>
            <a:r>
              <a:rPr lang="en-IN" sz="1200" b="0" strike="noStrike" spc="-55">
                <a:solidFill>
                  <a:srgbClr val="000000"/>
                </a:solidFill>
                <a:latin typeface="Arial"/>
              </a:rPr>
              <a:t>be</a:t>
            </a:r>
            <a:r>
              <a:rPr lang="en-IN" sz="1200" b="0" strike="noStrike" spc="-52">
                <a:solidFill>
                  <a:srgbClr val="000000"/>
                </a:solidFill>
                <a:latin typeface="Arial"/>
              </a:rPr>
              <a:t> </a:t>
            </a:r>
            <a:r>
              <a:rPr lang="en-IN" sz="1200" b="0" strike="noStrike" spc="-46">
                <a:solidFill>
                  <a:srgbClr val="000000"/>
                </a:solidFill>
                <a:latin typeface="Arial"/>
              </a:rPr>
              <a:t>able</a:t>
            </a:r>
            <a:r>
              <a:rPr lang="en-IN" sz="1200" b="0" strike="noStrike" spc="-66">
                <a:solidFill>
                  <a:srgbClr val="000000"/>
                </a:solidFill>
                <a:latin typeface="Arial"/>
              </a:rPr>
              <a:t> </a:t>
            </a:r>
            <a:r>
              <a:rPr lang="en-IN" sz="1200" b="0" strike="noStrike" spc="12">
                <a:solidFill>
                  <a:srgbClr val="000000"/>
                </a:solidFill>
                <a:latin typeface="Arial"/>
              </a:rPr>
              <a:t>to</a:t>
            </a:r>
            <a:r>
              <a:rPr lang="en-IN" sz="1200" b="0" strike="noStrike" spc="-55">
                <a:solidFill>
                  <a:srgbClr val="000000"/>
                </a:solidFill>
                <a:latin typeface="Arial"/>
              </a:rPr>
              <a:t> </a:t>
            </a:r>
            <a:r>
              <a:rPr lang="en-IN" sz="1200" b="0" strike="noStrike" spc="-12">
                <a:solidFill>
                  <a:srgbClr val="000000"/>
                </a:solidFill>
                <a:latin typeface="Arial"/>
              </a:rPr>
              <a:t>offer</a:t>
            </a:r>
            <a:r>
              <a:rPr lang="en-IN" sz="1200" b="0" strike="noStrike" spc="-55">
                <a:solidFill>
                  <a:srgbClr val="000000"/>
                </a:solidFill>
                <a:latin typeface="Arial"/>
              </a:rPr>
              <a:t> </a:t>
            </a:r>
            <a:r>
              <a:rPr lang="en-IN" sz="1200" b="0" strike="noStrike" spc="-12">
                <a:solidFill>
                  <a:srgbClr val="000000"/>
                </a:solidFill>
                <a:latin typeface="Arial"/>
              </a:rPr>
              <a:t>the</a:t>
            </a:r>
            <a:r>
              <a:rPr lang="en-IN" sz="1200" b="0" strike="noStrike" spc="-66">
                <a:solidFill>
                  <a:srgbClr val="000000"/>
                </a:solidFill>
                <a:latin typeface="Arial"/>
              </a:rPr>
              <a:t> </a:t>
            </a:r>
            <a:r>
              <a:rPr lang="en-IN" sz="1200" b="0" strike="noStrike" spc="-21">
                <a:solidFill>
                  <a:srgbClr val="000000"/>
                </a:solidFill>
                <a:latin typeface="Arial"/>
              </a:rPr>
              <a:t>following</a:t>
            </a:r>
            <a:r>
              <a:rPr lang="en-IN" sz="1200" b="0" strike="noStrike" spc="-66">
                <a:solidFill>
                  <a:srgbClr val="000000"/>
                </a:solidFill>
                <a:latin typeface="Arial"/>
              </a:rPr>
              <a:t> </a:t>
            </a:r>
            <a:r>
              <a:rPr lang="en-IN" sz="1200" b="0" strike="noStrike" spc="-60">
                <a:solidFill>
                  <a:srgbClr val="000000"/>
                </a:solidFill>
                <a:latin typeface="Arial"/>
              </a:rPr>
              <a:t>services:</a:t>
            </a:r>
            <a:endParaRPr lang="en-US" sz="1200" b="0" strike="noStrike" spc="-1">
              <a:solidFill>
                <a:srgbClr val="000000"/>
              </a:solidFill>
              <a:latin typeface="Calibri"/>
            </a:endParaRPr>
          </a:p>
          <a:p>
            <a:pPr>
              <a:lnSpc>
                <a:spcPct val="100000"/>
              </a:lnSpc>
              <a:spcBef>
                <a:spcPts val="31"/>
              </a:spcBef>
              <a:tabLst>
                <a:tab pos="0" algn="l"/>
              </a:tabLst>
            </a:pPr>
            <a:endParaRPr lang="en-US" sz="1200" b="0" strike="noStrike" spc="-1">
              <a:solidFill>
                <a:srgbClr val="000000"/>
              </a:solidFill>
              <a:latin typeface="Calibri"/>
            </a:endParaRPr>
          </a:p>
          <a:p>
            <a:pPr marL="241200" indent="-228240" algn="just">
              <a:lnSpc>
                <a:spcPct val="151000"/>
              </a:lnSpc>
              <a:spcBef>
                <a:spcPts val="241"/>
              </a:spcBef>
              <a:buClr>
                <a:srgbClr val="000000"/>
              </a:buClr>
              <a:buFont typeface="Wingdings" charset="2"/>
              <a:buChar char=""/>
              <a:tabLst>
                <a:tab pos="241200" algn="l"/>
              </a:tabLst>
            </a:pPr>
            <a:r>
              <a:rPr lang="en-IN" sz="1200" b="1" strike="noStrike" spc="-80">
                <a:solidFill>
                  <a:srgbClr val="000000"/>
                </a:solidFill>
                <a:latin typeface="Arial"/>
              </a:rPr>
              <a:t>Standard service</a:t>
            </a:r>
            <a:r>
              <a:rPr lang="en-IN" sz="1200" b="0" strike="noStrike" spc="-80">
                <a:solidFill>
                  <a:srgbClr val="000000"/>
                </a:solidFill>
                <a:latin typeface="Arial"/>
              </a:rPr>
              <a:t>: </a:t>
            </a:r>
            <a:r>
              <a:rPr lang="en-IN" sz="1200" b="0" strike="noStrike" spc="-46">
                <a:solidFill>
                  <a:srgbClr val="000000"/>
                </a:solidFill>
                <a:latin typeface="Arial"/>
              </a:rPr>
              <a:t>Computer forensics experts should </a:t>
            </a:r>
            <a:r>
              <a:rPr lang="en-IN" sz="1200" b="0" strike="noStrike" spc="-52">
                <a:solidFill>
                  <a:srgbClr val="000000"/>
                </a:solidFill>
                <a:latin typeface="Arial"/>
              </a:rPr>
              <a:t>be </a:t>
            </a:r>
            <a:r>
              <a:rPr lang="en-IN" sz="1200" b="0" strike="noStrike" spc="-46">
                <a:solidFill>
                  <a:srgbClr val="000000"/>
                </a:solidFill>
                <a:latin typeface="Arial"/>
              </a:rPr>
              <a:t>able </a:t>
            </a:r>
            <a:r>
              <a:rPr lang="en-IN" sz="1200" b="0" strike="noStrike" spc="12">
                <a:solidFill>
                  <a:srgbClr val="000000"/>
                </a:solidFill>
                <a:latin typeface="Arial"/>
              </a:rPr>
              <a:t>to </a:t>
            </a:r>
            <a:r>
              <a:rPr lang="en-IN" sz="1200" b="0" strike="noStrike" spc="-21">
                <a:solidFill>
                  <a:srgbClr val="000000"/>
                </a:solidFill>
                <a:latin typeface="Arial"/>
              </a:rPr>
              <a:t>work </a:t>
            </a:r>
            <a:r>
              <a:rPr lang="en-IN" sz="1200" b="0" strike="noStrike" spc="-32">
                <a:solidFill>
                  <a:srgbClr val="000000"/>
                </a:solidFill>
                <a:latin typeface="Arial"/>
              </a:rPr>
              <a:t>on your </a:t>
            </a:r>
            <a:r>
              <a:rPr lang="en-IN" sz="1200" b="0" strike="noStrike" spc="-97">
                <a:solidFill>
                  <a:srgbClr val="000000"/>
                </a:solidFill>
                <a:latin typeface="Arial"/>
              </a:rPr>
              <a:t>case </a:t>
            </a:r>
            <a:r>
              <a:rPr lang="en-IN" sz="1200" b="0" strike="noStrike" spc="-32">
                <a:solidFill>
                  <a:srgbClr val="000000"/>
                </a:solidFill>
                <a:latin typeface="Arial"/>
              </a:rPr>
              <a:t>during nor-mal  </a:t>
            </a:r>
            <a:r>
              <a:rPr lang="en-IN" sz="1200" b="0" strike="noStrike" spc="-72">
                <a:solidFill>
                  <a:srgbClr val="000000"/>
                </a:solidFill>
                <a:latin typeface="Arial"/>
              </a:rPr>
              <a:t>business </a:t>
            </a:r>
            <a:r>
              <a:rPr lang="en-IN" sz="1200" b="0" strike="noStrike" spc="-41">
                <a:solidFill>
                  <a:srgbClr val="000000"/>
                </a:solidFill>
                <a:latin typeface="Arial"/>
              </a:rPr>
              <a:t>hours </a:t>
            </a:r>
            <a:r>
              <a:rPr lang="en-IN" sz="1200" b="0" strike="noStrike" spc="-1">
                <a:solidFill>
                  <a:srgbClr val="000000"/>
                </a:solidFill>
                <a:latin typeface="Arial"/>
              </a:rPr>
              <a:t>until </a:t>
            </a:r>
            <a:r>
              <a:rPr lang="en-IN" sz="1200" b="0" strike="noStrike" spc="-32">
                <a:solidFill>
                  <a:srgbClr val="000000"/>
                </a:solidFill>
                <a:latin typeface="Arial"/>
              </a:rPr>
              <a:t>your </a:t>
            </a:r>
            <a:r>
              <a:rPr lang="en-IN" sz="1200" b="0" strike="noStrike" spc="-21">
                <a:solidFill>
                  <a:srgbClr val="000000"/>
                </a:solidFill>
                <a:latin typeface="Arial"/>
              </a:rPr>
              <a:t>critical </a:t>
            </a:r>
            <a:r>
              <a:rPr lang="en-IN" sz="1200" b="0" strike="noStrike" spc="-32">
                <a:solidFill>
                  <a:srgbClr val="000000"/>
                </a:solidFill>
                <a:latin typeface="Arial"/>
              </a:rPr>
              <a:t>electronic </a:t>
            </a:r>
            <a:r>
              <a:rPr lang="en-IN" sz="1200" b="0" strike="noStrike" spc="-55">
                <a:solidFill>
                  <a:srgbClr val="000000"/>
                </a:solidFill>
                <a:latin typeface="Arial"/>
              </a:rPr>
              <a:t>evidence </a:t>
            </a:r>
            <a:r>
              <a:rPr lang="en-IN" sz="1200" b="0" strike="noStrike" spc="-66">
                <a:solidFill>
                  <a:srgbClr val="000000"/>
                </a:solidFill>
                <a:latin typeface="Arial"/>
              </a:rPr>
              <a:t>is</a:t>
            </a:r>
            <a:r>
              <a:rPr lang="en-IN" sz="1200" b="0" strike="noStrike" spc="-236">
                <a:solidFill>
                  <a:srgbClr val="000000"/>
                </a:solidFill>
                <a:latin typeface="Arial"/>
              </a:rPr>
              <a:t> </a:t>
            </a:r>
            <a:r>
              <a:rPr lang="en-IN" sz="1200" b="0" strike="noStrike" spc="-26">
                <a:solidFill>
                  <a:srgbClr val="000000"/>
                </a:solidFill>
                <a:latin typeface="Arial"/>
              </a:rPr>
              <a:t>found.</a:t>
            </a:r>
            <a:endParaRPr lang="en-US" sz="1200" b="0" strike="noStrike" spc="-1">
              <a:solidFill>
                <a:srgbClr val="000000"/>
              </a:solidFill>
              <a:latin typeface="Calibri"/>
            </a:endParaRPr>
          </a:p>
          <a:p>
            <a:pPr marL="241200" indent="-228240" algn="just">
              <a:lnSpc>
                <a:spcPct val="152000"/>
              </a:lnSpc>
              <a:spcBef>
                <a:spcPts val="6"/>
              </a:spcBef>
              <a:buClr>
                <a:srgbClr val="000000"/>
              </a:buClr>
              <a:buFont typeface="Wingdings" charset="2"/>
              <a:buChar char=""/>
              <a:tabLst>
                <a:tab pos="241200" algn="l"/>
              </a:tabLst>
            </a:pPr>
            <a:r>
              <a:rPr lang="en-IN" sz="1200" b="1" strike="noStrike" spc="-72">
                <a:solidFill>
                  <a:srgbClr val="000000"/>
                </a:solidFill>
                <a:latin typeface="Arial"/>
              </a:rPr>
              <a:t>On-site </a:t>
            </a:r>
            <a:r>
              <a:rPr lang="en-IN" sz="1200" b="1" strike="noStrike" spc="-80">
                <a:solidFill>
                  <a:srgbClr val="000000"/>
                </a:solidFill>
                <a:latin typeface="Arial"/>
              </a:rPr>
              <a:t>service</a:t>
            </a:r>
            <a:r>
              <a:rPr lang="en-IN" sz="1200" b="0" strike="noStrike" spc="-80">
                <a:solidFill>
                  <a:srgbClr val="000000"/>
                </a:solidFill>
                <a:latin typeface="Arial"/>
              </a:rPr>
              <a:t>: </a:t>
            </a:r>
            <a:r>
              <a:rPr lang="en-IN" sz="1200" b="0" strike="noStrike" spc="-46">
                <a:solidFill>
                  <a:srgbClr val="000000"/>
                </a:solidFill>
                <a:latin typeface="Arial"/>
              </a:rPr>
              <a:t>Computer forensics experts should </a:t>
            </a:r>
            <a:r>
              <a:rPr lang="en-IN" sz="1200" b="0" strike="noStrike" spc="-52">
                <a:solidFill>
                  <a:srgbClr val="000000"/>
                </a:solidFill>
                <a:latin typeface="Arial"/>
              </a:rPr>
              <a:t>be </a:t>
            </a:r>
            <a:r>
              <a:rPr lang="en-IN" sz="1200" b="0" strike="noStrike" spc="-46">
                <a:solidFill>
                  <a:srgbClr val="000000"/>
                </a:solidFill>
                <a:latin typeface="Arial"/>
              </a:rPr>
              <a:t>able </a:t>
            </a:r>
            <a:r>
              <a:rPr lang="en-IN" sz="1200" b="0" strike="noStrike" spc="12">
                <a:solidFill>
                  <a:srgbClr val="000000"/>
                </a:solidFill>
                <a:latin typeface="Arial"/>
              </a:rPr>
              <a:t>to </a:t>
            </a:r>
            <a:r>
              <a:rPr lang="en-IN" sz="1200" b="0" strike="noStrike" spc="-21">
                <a:solidFill>
                  <a:srgbClr val="000000"/>
                </a:solidFill>
                <a:latin typeface="Arial"/>
              </a:rPr>
              <a:t>travel </a:t>
            </a:r>
            <a:r>
              <a:rPr lang="en-IN" sz="1200" b="0" strike="noStrike" spc="9">
                <a:solidFill>
                  <a:srgbClr val="000000"/>
                </a:solidFill>
                <a:latin typeface="Arial"/>
              </a:rPr>
              <a:t>to </a:t>
            </a:r>
            <a:r>
              <a:rPr lang="en-IN" sz="1200" b="0" strike="noStrike" spc="-32">
                <a:solidFill>
                  <a:srgbClr val="000000"/>
                </a:solidFill>
                <a:latin typeface="Arial"/>
              </a:rPr>
              <a:t>your </a:t>
            </a:r>
            <a:r>
              <a:rPr lang="en-IN" sz="1200" b="0" strike="noStrike" spc="-26">
                <a:solidFill>
                  <a:srgbClr val="000000"/>
                </a:solidFill>
                <a:latin typeface="Arial"/>
              </a:rPr>
              <a:t>location </a:t>
            </a:r>
            <a:r>
              <a:rPr lang="en-IN" sz="1200" b="0" strike="noStrike" spc="12">
                <a:solidFill>
                  <a:srgbClr val="000000"/>
                </a:solidFill>
                <a:latin typeface="Arial"/>
              </a:rPr>
              <a:t>to </a:t>
            </a:r>
            <a:r>
              <a:rPr lang="en-IN" sz="1200" b="0" strike="noStrike" spc="-21">
                <a:solidFill>
                  <a:srgbClr val="000000"/>
                </a:solidFill>
                <a:latin typeface="Arial"/>
              </a:rPr>
              <a:t>per-form </a:t>
            </a:r>
            <a:r>
              <a:rPr lang="en-IN" sz="1200" b="0" strike="noStrike" spc="262">
                <a:solidFill>
                  <a:srgbClr val="000000"/>
                </a:solidFill>
                <a:latin typeface="Arial"/>
              </a:rPr>
              <a:t> </a:t>
            </a:r>
            <a:r>
              <a:rPr lang="en-IN" sz="1200" b="0" strike="noStrike" spc="-35">
                <a:solidFill>
                  <a:srgbClr val="000000"/>
                </a:solidFill>
                <a:latin typeface="Arial"/>
              </a:rPr>
              <a:t>complete </a:t>
            </a:r>
            <a:r>
              <a:rPr lang="en-IN" sz="1200" b="0" strike="noStrike" spc="-32">
                <a:solidFill>
                  <a:srgbClr val="000000"/>
                </a:solidFill>
                <a:latin typeface="Arial"/>
              </a:rPr>
              <a:t>computer </a:t>
            </a:r>
            <a:r>
              <a:rPr lang="en-IN" sz="1200" b="0" strike="noStrike" spc="-55">
                <a:solidFill>
                  <a:srgbClr val="000000"/>
                </a:solidFill>
                <a:latin typeface="Arial"/>
              </a:rPr>
              <a:t>evidence </a:t>
            </a:r>
            <a:r>
              <a:rPr lang="en-IN" sz="1200" b="0" strike="noStrike" spc="-60">
                <a:solidFill>
                  <a:srgbClr val="000000"/>
                </a:solidFill>
                <a:latin typeface="Arial"/>
              </a:rPr>
              <a:t>services. </a:t>
            </a:r>
            <a:r>
              <a:rPr lang="en-IN" sz="1200" b="0" strike="noStrike" spc="-32">
                <a:solidFill>
                  <a:srgbClr val="000000"/>
                </a:solidFill>
                <a:latin typeface="Arial"/>
              </a:rPr>
              <a:t>While </a:t>
            </a:r>
            <a:r>
              <a:rPr lang="en-IN" sz="1200" b="0" strike="noStrike" spc="-35">
                <a:solidFill>
                  <a:srgbClr val="000000"/>
                </a:solidFill>
                <a:latin typeface="Arial"/>
              </a:rPr>
              <a:t>on-site, </a:t>
            </a:r>
            <a:r>
              <a:rPr lang="en-IN" sz="1200" b="0" strike="noStrike" spc="-12">
                <a:solidFill>
                  <a:srgbClr val="000000"/>
                </a:solidFill>
                <a:latin typeface="Arial"/>
              </a:rPr>
              <a:t>the </a:t>
            </a:r>
            <a:r>
              <a:rPr lang="en-IN" sz="1200" b="0" strike="noStrike" spc="-41">
                <a:solidFill>
                  <a:srgbClr val="000000"/>
                </a:solidFill>
                <a:latin typeface="Arial"/>
              </a:rPr>
              <a:t>experts </a:t>
            </a:r>
            <a:r>
              <a:rPr lang="en-IN" sz="1200" b="0" strike="noStrike" spc="-46">
                <a:solidFill>
                  <a:srgbClr val="000000"/>
                </a:solidFill>
                <a:latin typeface="Arial"/>
              </a:rPr>
              <a:t>should </a:t>
            </a:r>
            <a:r>
              <a:rPr lang="en-IN" sz="1200" b="0" strike="noStrike" spc="-35">
                <a:solidFill>
                  <a:srgbClr val="000000"/>
                </a:solidFill>
                <a:latin typeface="Arial"/>
              </a:rPr>
              <a:t>quickly </a:t>
            </a:r>
            <a:r>
              <a:rPr lang="en-IN" sz="1200" b="0" strike="noStrike" spc="-52">
                <a:solidFill>
                  <a:srgbClr val="000000"/>
                </a:solidFill>
                <a:latin typeface="Arial"/>
              </a:rPr>
              <a:t>be </a:t>
            </a:r>
            <a:r>
              <a:rPr lang="en-IN" sz="1200" b="0" strike="noStrike" spc="-46">
                <a:solidFill>
                  <a:srgbClr val="000000"/>
                </a:solidFill>
                <a:latin typeface="Arial"/>
              </a:rPr>
              <a:t>able </a:t>
            </a:r>
            <a:r>
              <a:rPr lang="en-IN" sz="1200" b="0" strike="noStrike" spc="12">
                <a:solidFill>
                  <a:srgbClr val="000000"/>
                </a:solidFill>
                <a:latin typeface="Arial"/>
              </a:rPr>
              <a:t>to </a:t>
            </a:r>
            <a:r>
              <a:rPr lang="en-IN" sz="1200" b="0" strike="noStrike" spc="-41">
                <a:solidFill>
                  <a:srgbClr val="000000"/>
                </a:solidFill>
                <a:latin typeface="Arial"/>
              </a:rPr>
              <a:t>produce  </a:t>
            </a:r>
            <a:r>
              <a:rPr lang="en-IN" sz="1200" b="0" strike="noStrike" spc="-52">
                <a:solidFill>
                  <a:srgbClr val="000000"/>
                </a:solidFill>
                <a:latin typeface="Arial"/>
              </a:rPr>
              <a:t>exact</a:t>
            </a:r>
            <a:r>
              <a:rPr lang="en-IN" sz="1200" b="0" strike="noStrike" spc="-75">
                <a:solidFill>
                  <a:srgbClr val="000000"/>
                </a:solidFill>
                <a:latin typeface="Arial"/>
              </a:rPr>
              <a:t> </a:t>
            </a:r>
            <a:r>
              <a:rPr lang="en-IN" sz="1200" b="0" strike="noStrike" spc="-41">
                <a:solidFill>
                  <a:srgbClr val="000000"/>
                </a:solidFill>
                <a:latin typeface="Arial"/>
              </a:rPr>
              <a:t>duplicates</a:t>
            </a:r>
            <a:r>
              <a:rPr lang="en-IN" sz="1200" b="0" strike="noStrike" spc="-72">
                <a:solidFill>
                  <a:srgbClr val="000000"/>
                </a:solidFill>
                <a:latin typeface="Arial"/>
              </a:rPr>
              <a:t> </a:t>
            </a:r>
            <a:r>
              <a:rPr lang="en-IN" sz="1200" b="0" strike="noStrike" spc="-1">
                <a:solidFill>
                  <a:srgbClr val="000000"/>
                </a:solidFill>
                <a:latin typeface="Arial"/>
              </a:rPr>
              <a:t>of</a:t>
            </a:r>
            <a:r>
              <a:rPr lang="en-IN" sz="1200" b="0" strike="noStrike" spc="-72">
                <a:solidFill>
                  <a:srgbClr val="000000"/>
                </a:solidFill>
                <a:latin typeface="Arial"/>
              </a:rPr>
              <a:t> </a:t>
            </a:r>
            <a:r>
              <a:rPr lang="en-IN" sz="1200" b="0" strike="noStrike" spc="-12">
                <a:solidFill>
                  <a:srgbClr val="000000"/>
                </a:solidFill>
                <a:latin typeface="Arial"/>
              </a:rPr>
              <a:t>the</a:t>
            </a:r>
            <a:r>
              <a:rPr lang="en-IN" sz="1200" b="0" strike="noStrike" spc="-60">
                <a:solidFill>
                  <a:srgbClr val="000000"/>
                </a:solidFill>
                <a:latin typeface="Arial"/>
              </a:rPr>
              <a:t> </a:t>
            </a:r>
            <a:r>
              <a:rPr lang="en-IN" sz="1200" b="0" strike="noStrike" spc="-41">
                <a:solidFill>
                  <a:srgbClr val="000000"/>
                </a:solidFill>
                <a:latin typeface="Arial"/>
              </a:rPr>
              <a:t>data</a:t>
            </a:r>
            <a:r>
              <a:rPr lang="en-IN" sz="1200" b="0" strike="noStrike" spc="-60">
                <a:solidFill>
                  <a:srgbClr val="000000"/>
                </a:solidFill>
                <a:latin typeface="Arial"/>
              </a:rPr>
              <a:t> </a:t>
            </a:r>
            <a:r>
              <a:rPr lang="en-IN" sz="1200" b="0" strike="noStrike" spc="-52">
                <a:solidFill>
                  <a:srgbClr val="000000"/>
                </a:solidFill>
                <a:latin typeface="Arial"/>
              </a:rPr>
              <a:t>storage</a:t>
            </a:r>
            <a:r>
              <a:rPr lang="en-IN" sz="1200" b="0" strike="noStrike" spc="-66">
                <a:solidFill>
                  <a:srgbClr val="000000"/>
                </a:solidFill>
                <a:latin typeface="Arial"/>
              </a:rPr>
              <a:t> </a:t>
            </a:r>
            <a:r>
              <a:rPr lang="en-IN" sz="1200" b="0" strike="noStrike" spc="-46">
                <a:solidFill>
                  <a:srgbClr val="000000"/>
                </a:solidFill>
                <a:latin typeface="Arial"/>
              </a:rPr>
              <a:t>media</a:t>
            </a:r>
            <a:r>
              <a:rPr lang="en-IN" sz="1200" b="0" strike="noStrike" spc="-60">
                <a:solidFill>
                  <a:srgbClr val="000000"/>
                </a:solidFill>
                <a:latin typeface="Arial"/>
              </a:rPr>
              <a:t> </a:t>
            </a:r>
            <a:r>
              <a:rPr lang="en-IN" sz="1200" b="0" strike="noStrike" spc="-15">
                <a:solidFill>
                  <a:srgbClr val="000000"/>
                </a:solidFill>
                <a:latin typeface="Arial"/>
              </a:rPr>
              <a:t>in</a:t>
            </a:r>
            <a:r>
              <a:rPr lang="en-IN" sz="1200" b="0" strike="noStrike" spc="-60">
                <a:solidFill>
                  <a:srgbClr val="000000"/>
                </a:solidFill>
                <a:latin typeface="Arial"/>
              </a:rPr>
              <a:t> </a:t>
            </a:r>
            <a:r>
              <a:rPr lang="en-IN" sz="1200" b="0" strike="noStrike" spc="-35">
                <a:solidFill>
                  <a:srgbClr val="000000"/>
                </a:solidFill>
                <a:latin typeface="Arial"/>
              </a:rPr>
              <a:t>question.</a:t>
            </a:r>
            <a:endParaRPr lang="en-US" sz="1200" b="0" strike="noStrike" spc="-1">
              <a:solidFill>
                <a:srgbClr val="000000"/>
              </a:solidFill>
              <a:latin typeface="Calibri"/>
            </a:endParaRPr>
          </a:p>
          <a:p>
            <a:pPr marL="241200" indent="-228240" algn="just">
              <a:lnSpc>
                <a:spcPct val="152000"/>
              </a:lnSpc>
              <a:spcBef>
                <a:spcPts val="241"/>
              </a:spcBef>
              <a:buClr>
                <a:srgbClr val="000000"/>
              </a:buClr>
              <a:buFont typeface="Wingdings" charset="2"/>
              <a:buChar char=""/>
              <a:tabLst>
                <a:tab pos="241200" algn="l"/>
              </a:tabLst>
            </a:pPr>
            <a:r>
              <a:rPr lang="en-IN" sz="1200" b="1" strike="noStrike" spc="-106">
                <a:solidFill>
                  <a:srgbClr val="000000"/>
                </a:solidFill>
                <a:latin typeface="Arial"/>
              </a:rPr>
              <a:t>Emergency </a:t>
            </a:r>
            <a:r>
              <a:rPr lang="en-IN" sz="1200" b="1" strike="noStrike" spc="-80">
                <a:solidFill>
                  <a:srgbClr val="000000"/>
                </a:solidFill>
                <a:latin typeface="Arial"/>
              </a:rPr>
              <a:t>service</a:t>
            </a:r>
            <a:r>
              <a:rPr lang="en-IN" sz="1200" b="0" strike="noStrike" spc="-80">
                <a:solidFill>
                  <a:srgbClr val="000000"/>
                </a:solidFill>
                <a:latin typeface="Arial"/>
              </a:rPr>
              <a:t>: </a:t>
            </a:r>
            <a:r>
              <a:rPr lang="en-IN" sz="1200" b="0" strike="noStrike" spc="-66">
                <a:solidFill>
                  <a:srgbClr val="000000"/>
                </a:solidFill>
                <a:latin typeface="Arial"/>
              </a:rPr>
              <a:t>Your </a:t>
            </a:r>
            <a:r>
              <a:rPr lang="en-IN" sz="1200" b="0" strike="noStrike" spc="-32">
                <a:solidFill>
                  <a:srgbClr val="000000"/>
                </a:solidFill>
                <a:latin typeface="Arial"/>
              </a:rPr>
              <a:t>computer </a:t>
            </a:r>
            <a:r>
              <a:rPr lang="en-IN" sz="1200" b="0" strike="noStrike" spc="-52">
                <a:solidFill>
                  <a:srgbClr val="000000"/>
                </a:solidFill>
                <a:latin typeface="Arial"/>
              </a:rPr>
              <a:t>forensics </a:t>
            </a:r>
            <a:r>
              <a:rPr lang="en-IN" sz="1200" b="0" strike="noStrike" spc="-46">
                <a:solidFill>
                  <a:srgbClr val="000000"/>
                </a:solidFill>
                <a:latin typeface="Arial"/>
              </a:rPr>
              <a:t>experts </a:t>
            </a:r>
            <a:r>
              <a:rPr lang="en-IN" sz="1200" b="0" strike="noStrike" spc="-41">
                <a:solidFill>
                  <a:srgbClr val="000000"/>
                </a:solidFill>
                <a:latin typeface="Arial"/>
              </a:rPr>
              <a:t>should </a:t>
            </a:r>
            <a:r>
              <a:rPr lang="en-IN" sz="1200" b="0" strike="noStrike" spc="-52">
                <a:solidFill>
                  <a:srgbClr val="000000"/>
                </a:solidFill>
                <a:latin typeface="Arial"/>
              </a:rPr>
              <a:t>be </a:t>
            </a:r>
            <a:r>
              <a:rPr lang="en-IN" sz="1200" b="0" strike="noStrike" spc="-46">
                <a:solidFill>
                  <a:srgbClr val="000000"/>
                </a:solidFill>
                <a:latin typeface="Arial"/>
              </a:rPr>
              <a:t>able </a:t>
            </a:r>
            <a:r>
              <a:rPr lang="en-IN" sz="1200" b="0" strike="noStrike" spc="12">
                <a:solidFill>
                  <a:srgbClr val="000000"/>
                </a:solidFill>
                <a:latin typeface="Arial"/>
              </a:rPr>
              <a:t>to </a:t>
            </a:r>
            <a:r>
              <a:rPr lang="en-IN" sz="1200" b="0" strike="noStrike" spc="-55">
                <a:solidFill>
                  <a:srgbClr val="000000"/>
                </a:solidFill>
                <a:latin typeface="Arial"/>
              </a:rPr>
              <a:t>give </a:t>
            </a:r>
            <a:r>
              <a:rPr lang="en-IN" sz="1200" b="0" strike="noStrike" spc="-32">
                <a:solidFill>
                  <a:srgbClr val="000000"/>
                </a:solidFill>
                <a:latin typeface="Arial"/>
              </a:rPr>
              <a:t>your </a:t>
            </a:r>
            <a:r>
              <a:rPr lang="en-IN" sz="1200" b="0" strike="noStrike" spc="-92">
                <a:solidFill>
                  <a:srgbClr val="000000"/>
                </a:solidFill>
                <a:latin typeface="Arial"/>
              </a:rPr>
              <a:t>case </a:t>
            </a:r>
            <a:r>
              <a:rPr lang="en-IN" sz="1200" b="0" strike="noStrike" spc="-12">
                <a:solidFill>
                  <a:srgbClr val="000000"/>
                </a:solidFill>
                <a:latin typeface="Arial"/>
              </a:rPr>
              <a:t>the </a:t>
            </a:r>
            <a:r>
              <a:rPr lang="en-IN" sz="1200" b="0" strike="noStrike" spc="-46">
                <a:solidFill>
                  <a:srgbClr val="000000"/>
                </a:solidFill>
                <a:latin typeface="Arial"/>
              </a:rPr>
              <a:t>highest  </a:t>
            </a:r>
            <a:r>
              <a:rPr lang="en-IN" sz="1200" b="0" strike="noStrike" spc="-1">
                <a:solidFill>
                  <a:srgbClr val="000000"/>
                </a:solidFill>
                <a:latin typeface="Arial"/>
              </a:rPr>
              <a:t>priority </a:t>
            </a:r>
            <a:r>
              <a:rPr lang="en-IN" sz="1200" b="0" strike="noStrike" spc="-15">
                <a:solidFill>
                  <a:srgbClr val="000000"/>
                </a:solidFill>
                <a:latin typeface="Arial"/>
              </a:rPr>
              <a:t>in </a:t>
            </a:r>
            <a:r>
              <a:rPr lang="en-IN" sz="1200" b="0" strike="noStrike" spc="-7">
                <a:solidFill>
                  <a:srgbClr val="000000"/>
                </a:solidFill>
                <a:latin typeface="Arial"/>
              </a:rPr>
              <a:t>their </a:t>
            </a:r>
            <a:r>
              <a:rPr lang="en-IN" sz="1200" b="0" strike="noStrike" spc="-32">
                <a:solidFill>
                  <a:srgbClr val="000000"/>
                </a:solidFill>
                <a:latin typeface="Arial"/>
              </a:rPr>
              <a:t>laboratories. </a:t>
            </a:r>
            <a:r>
              <a:rPr lang="en-IN" sz="1200" b="0" strike="noStrike" spc="-75">
                <a:solidFill>
                  <a:srgbClr val="000000"/>
                </a:solidFill>
                <a:latin typeface="Arial"/>
              </a:rPr>
              <a:t>They </a:t>
            </a:r>
            <a:r>
              <a:rPr lang="en-IN" sz="1200" b="0" strike="noStrike" spc="-46">
                <a:solidFill>
                  <a:srgbClr val="000000"/>
                </a:solidFill>
                <a:latin typeface="Arial"/>
              </a:rPr>
              <a:t>should </a:t>
            </a:r>
            <a:r>
              <a:rPr lang="en-IN" sz="1200" b="0" strike="noStrike" spc="-52">
                <a:solidFill>
                  <a:srgbClr val="000000"/>
                </a:solidFill>
                <a:latin typeface="Arial"/>
              </a:rPr>
              <a:t>be </a:t>
            </a:r>
            <a:r>
              <a:rPr lang="en-IN" sz="1200" b="0" strike="noStrike" spc="-46">
                <a:solidFill>
                  <a:srgbClr val="000000"/>
                </a:solidFill>
                <a:latin typeface="Arial"/>
              </a:rPr>
              <a:t>able </a:t>
            </a:r>
            <a:r>
              <a:rPr lang="en-IN" sz="1200" b="0" strike="noStrike" spc="9">
                <a:solidFill>
                  <a:srgbClr val="000000"/>
                </a:solidFill>
                <a:latin typeface="Arial"/>
              </a:rPr>
              <a:t>to </a:t>
            </a:r>
            <a:r>
              <a:rPr lang="en-IN" sz="1200" b="0" strike="noStrike" spc="-21">
                <a:solidFill>
                  <a:srgbClr val="000000"/>
                </a:solidFill>
                <a:latin typeface="Arial"/>
              </a:rPr>
              <a:t>work </a:t>
            </a:r>
            <a:r>
              <a:rPr lang="en-IN" sz="1200" b="0" strike="noStrike" spc="-32">
                <a:solidFill>
                  <a:srgbClr val="000000"/>
                </a:solidFill>
                <a:latin typeface="Arial"/>
              </a:rPr>
              <a:t>on </a:t>
            </a:r>
            <a:r>
              <a:rPr lang="en-IN" sz="1200" b="0" strike="noStrike" spc="32">
                <a:solidFill>
                  <a:srgbClr val="000000"/>
                </a:solidFill>
                <a:latin typeface="Arial"/>
              </a:rPr>
              <a:t>it </a:t>
            </a:r>
            <a:r>
              <a:rPr lang="en-IN" sz="1200" b="0" strike="noStrike" spc="-1">
                <a:solidFill>
                  <a:srgbClr val="000000"/>
                </a:solidFill>
                <a:latin typeface="Arial"/>
              </a:rPr>
              <a:t>without </a:t>
            </a:r>
            <a:r>
              <a:rPr lang="en-IN" sz="1200" b="0" strike="noStrike" spc="-7">
                <a:solidFill>
                  <a:srgbClr val="000000"/>
                </a:solidFill>
                <a:latin typeface="Arial"/>
              </a:rPr>
              <a:t>interruption </a:t>
            </a:r>
            <a:r>
              <a:rPr lang="en-IN" sz="1200" b="0" strike="noStrike" spc="-1">
                <a:solidFill>
                  <a:srgbClr val="000000"/>
                </a:solidFill>
                <a:latin typeface="Arial"/>
              </a:rPr>
              <a:t>until </a:t>
            </a:r>
            <a:r>
              <a:rPr lang="en-IN" sz="1200" b="0" strike="noStrike" spc="-26">
                <a:solidFill>
                  <a:srgbClr val="000000"/>
                </a:solidFill>
                <a:latin typeface="Arial"/>
              </a:rPr>
              <a:t>your  </a:t>
            </a:r>
            <a:r>
              <a:rPr lang="en-IN" sz="1200" b="0" strike="noStrike" spc="-52">
                <a:solidFill>
                  <a:srgbClr val="000000"/>
                </a:solidFill>
                <a:latin typeface="Arial"/>
              </a:rPr>
              <a:t>evidence </a:t>
            </a:r>
            <a:r>
              <a:rPr lang="en-IN" sz="1200" b="0" strike="noStrike" spc="-41">
                <a:solidFill>
                  <a:srgbClr val="000000"/>
                </a:solidFill>
                <a:latin typeface="Arial"/>
              </a:rPr>
              <a:t>objectives </a:t>
            </a:r>
            <a:r>
              <a:rPr lang="en-IN" sz="1200" b="0" strike="noStrike" spc="-46">
                <a:solidFill>
                  <a:srgbClr val="000000"/>
                </a:solidFill>
                <a:latin typeface="Arial"/>
              </a:rPr>
              <a:t>are</a:t>
            </a:r>
            <a:r>
              <a:rPr lang="en-IN" sz="1200" b="0" strike="noStrike" spc="-120">
                <a:solidFill>
                  <a:srgbClr val="000000"/>
                </a:solidFill>
                <a:latin typeface="Arial"/>
              </a:rPr>
              <a:t> </a:t>
            </a:r>
            <a:r>
              <a:rPr lang="en-IN" sz="1200" b="0" strike="noStrike" spc="-21">
                <a:solidFill>
                  <a:srgbClr val="000000"/>
                </a:solidFill>
                <a:latin typeface="Arial"/>
              </a:rPr>
              <a:t>met.</a:t>
            </a:r>
            <a:endParaRPr lang="en-US" sz="1200" b="0" strike="noStrike" spc="-1">
              <a:solidFill>
                <a:srgbClr val="000000"/>
              </a:solidFill>
              <a:latin typeface="Calibri"/>
            </a:endParaRPr>
          </a:p>
          <a:p>
            <a:pPr marL="241200" indent="-228240" algn="just">
              <a:lnSpc>
                <a:spcPts val="2021"/>
              </a:lnSpc>
              <a:spcBef>
                <a:spcPts val="164"/>
              </a:spcBef>
              <a:buClr>
                <a:srgbClr val="000000"/>
              </a:buClr>
              <a:buFont typeface="Wingdings" charset="2"/>
              <a:buChar char=""/>
              <a:tabLst>
                <a:tab pos="241200" algn="l"/>
              </a:tabLst>
            </a:pPr>
            <a:r>
              <a:rPr lang="en-IN" sz="1200" b="1" strike="noStrike" spc="-60">
                <a:solidFill>
                  <a:srgbClr val="000000"/>
                </a:solidFill>
                <a:latin typeface="Arial"/>
              </a:rPr>
              <a:t>Priority </a:t>
            </a:r>
            <a:r>
              <a:rPr lang="en-IN" sz="1200" b="1" strike="noStrike" spc="-80">
                <a:solidFill>
                  <a:srgbClr val="000000"/>
                </a:solidFill>
                <a:latin typeface="Arial"/>
              </a:rPr>
              <a:t>service</a:t>
            </a:r>
            <a:r>
              <a:rPr lang="en-IN" sz="1200" b="0" strike="noStrike" spc="-80">
                <a:solidFill>
                  <a:srgbClr val="000000"/>
                </a:solidFill>
                <a:latin typeface="Arial"/>
              </a:rPr>
              <a:t>: </a:t>
            </a:r>
            <a:r>
              <a:rPr lang="en-IN" sz="1200" b="0" strike="noStrike" spc="-52">
                <a:solidFill>
                  <a:srgbClr val="000000"/>
                </a:solidFill>
                <a:latin typeface="Arial"/>
              </a:rPr>
              <a:t>Dedicated </a:t>
            </a:r>
            <a:r>
              <a:rPr lang="en-IN" sz="1200" b="0" strike="noStrike" spc="-32">
                <a:solidFill>
                  <a:srgbClr val="000000"/>
                </a:solidFill>
                <a:latin typeface="Arial"/>
              </a:rPr>
              <a:t>computer </a:t>
            </a:r>
            <a:r>
              <a:rPr lang="en-IN" sz="1200" b="0" strike="noStrike" spc="-46">
                <a:solidFill>
                  <a:srgbClr val="000000"/>
                </a:solidFill>
                <a:latin typeface="Arial"/>
              </a:rPr>
              <a:t>forensics experts should </a:t>
            </a:r>
            <a:r>
              <a:rPr lang="en-IN" sz="1200" b="0" strike="noStrike" spc="-52">
                <a:solidFill>
                  <a:srgbClr val="000000"/>
                </a:solidFill>
                <a:latin typeface="Arial"/>
              </a:rPr>
              <a:t>be </a:t>
            </a:r>
            <a:r>
              <a:rPr lang="en-IN" sz="1200" b="0" strike="noStrike" spc="-46">
                <a:solidFill>
                  <a:srgbClr val="000000"/>
                </a:solidFill>
                <a:latin typeface="Arial"/>
              </a:rPr>
              <a:t>able </a:t>
            </a:r>
            <a:r>
              <a:rPr lang="en-IN" sz="1200" b="0" strike="noStrike" spc="12">
                <a:solidFill>
                  <a:srgbClr val="000000"/>
                </a:solidFill>
                <a:latin typeface="Arial"/>
              </a:rPr>
              <a:t>to </a:t>
            </a:r>
            <a:r>
              <a:rPr lang="en-IN" sz="1200" b="0" strike="noStrike" spc="-21">
                <a:solidFill>
                  <a:srgbClr val="000000"/>
                </a:solidFill>
                <a:latin typeface="Arial"/>
              </a:rPr>
              <a:t>work </a:t>
            </a:r>
            <a:r>
              <a:rPr lang="en-IN" sz="1200" b="0" strike="noStrike" spc="-41">
                <a:solidFill>
                  <a:srgbClr val="000000"/>
                </a:solidFill>
                <a:latin typeface="Arial"/>
              </a:rPr>
              <a:t>on </a:t>
            </a:r>
            <a:r>
              <a:rPr lang="en-IN" sz="1200" b="0" strike="noStrike" spc="-26">
                <a:solidFill>
                  <a:srgbClr val="000000"/>
                </a:solidFill>
                <a:latin typeface="Arial"/>
              </a:rPr>
              <a:t>your </a:t>
            </a:r>
            <a:r>
              <a:rPr lang="en-IN" sz="1200" b="0" strike="noStrike" spc="-92">
                <a:solidFill>
                  <a:srgbClr val="000000"/>
                </a:solidFill>
                <a:latin typeface="Arial"/>
              </a:rPr>
              <a:t>case </a:t>
            </a:r>
            <a:r>
              <a:rPr lang="en-IN" sz="1200" b="0" strike="noStrike" spc="-32">
                <a:solidFill>
                  <a:srgbClr val="000000"/>
                </a:solidFill>
                <a:latin typeface="Arial"/>
              </a:rPr>
              <a:t>during  normal </a:t>
            </a:r>
            <a:r>
              <a:rPr lang="en-IN" sz="1200" b="0" strike="noStrike" spc="-72">
                <a:solidFill>
                  <a:srgbClr val="000000"/>
                </a:solidFill>
                <a:latin typeface="Arial"/>
              </a:rPr>
              <a:t>business </a:t>
            </a:r>
            <a:r>
              <a:rPr lang="en-IN" sz="1200" b="0" strike="noStrike" spc="-41">
                <a:solidFill>
                  <a:srgbClr val="000000"/>
                </a:solidFill>
                <a:latin typeface="Arial"/>
              </a:rPr>
              <a:t>hours </a:t>
            </a:r>
            <a:r>
              <a:rPr lang="en-IN" sz="1200" b="0" strike="noStrike" spc="-46">
                <a:solidFill>
                  <a:srgbClr val="000000"/>
                </a:solidFill>
                <a:latin typeface="Arial"/>
              </a:rPr>
              <a:t>(8:00 </a:t>
            </a:r>
            <a:r>
              <a:rPr lang="en-IN" sz="1200" b="0" strike="noStrike" spc="-35">
                <a:solidFill>
                  <a:srgbClr val="000000"/>
                </a:solidFill>
                <a:latin typeface="Arial"/>
              </a:rPr>
              <a:t>A.M. </a:t>
            </a:r>
            <a:r>
              <a:rPr lang="en-IN" sz="1200" b="0" strike="noStrike" spc="9">
                <a:solidFill>
                  <a:srgbClr val="000000"/>
                </a:solidFill>
                <a:latin typeface="Arial"/>
              </a:rPr>
              <a:t>to </a:t>
            </a:r>
            <a:r>
              <a:rPr lang="en-IN" sz="1200" b="0" strike="noStrike" spc="-46">
                <a:solidFill>
                  <a:srgbClr val="000000"/>
                </a:solidFill>
                <a:latin typeface="Arial"/>
              </a:rPr>
              <a:t>5:00 </a:t>
            </a:r>
            <a:r>
              <a:rPr lang="en-IN" sz="1200" b="0" strike="noStrike" spc="-52">
                <a:solidFill>
                  <a:srgbClr val="000000"/>
                </a:solidFill>
                <a:latin typeface="Arial"/>
              </a:rPr>
              <a:t>P.M., </a:t>
            </a:r>
            <a:r>
              <a:rPr lang="en-IN" sz="1200" b="0" strike="noStrike" spc="-41">
                <a:solidFill>
                  <a:srgbClr val="000000"/>
                </a:solidFill>
                <a:latin typeface="Arial"/>
              </a:rPr>
              <a:t>Monday </a:t>
            </a:r>
            <a:r>
              <a:rPr lang="en-IN" sz="1200" b="0" strike="noStrike" spc="-26">
                <a:solidFill>
                  <a:srgbClr val="000000"/>
                </a:solidFill>
                <a:latin typeface="Arial"/>
              </a:rPr>
              <a:t>through </a:t>
            </a:r>
            <a:r>
              <a:rPr lang="en-IN" sz="1200" b="0" strike="noStrike" spc="-52">
                <a:solidFill>
                  <a:srgbClr val="000000"/>
                </a:solidFill>
                <a:latin typeface="Arial"/>
              </a:rPr>
              <a:t>Friday) </a:t>
            </a:r>
            <a:r>
              <a:rPr lang="en-IN" sz="1200" b="0" strike="noStrike" spc="-1">
                <a:solidFill>
                  <a:srgbClr val="000000"/>
                </a:solidFill>
                <a:latin typeface="Arial"/>
              </a:rPr>
              <a:t>until </a:t>
            </a:r>
            <a:r>
              <a:rPr lang="en-IN" sz="1200" b="0" strike="noStrike" spc="-12">
                <a:solidFill>
                  <a:srgbClr val="000000"/>
                </a:solidFill>
                <a:latin typeface="Arial"/>
              </a:rPr>
              <a:t>the </a:t>
            </a:r>
            <a:r>
              <a:rPr lang="en-IN" sz="1200" b="0" strike="noStrike" spc="-52">
                <a:solidFill>
                  <a:srgbClr val="000000"/>
                </a:solidFill>
                <a:latin typeface="Arial"/>
              </a:rPr>
              <a:t>evidence </a:t>
            </a:r>
            <a:r>
              <a:rPr lang="en-IN" sz="1200" b="0" strike="noStrike" spc="-55">
                <a:solidFill>
                  <a:srgbClr val="000000"/>
                </a:solidFill>
                <a:latin typeface="Arial"/>
              </a:rPr>
              <a:t>is </a:t>
            </a:r>
            <a:r>
              <a:rPr lang="en-IN" sz="1200" b="0" strike="noStrike" spc="-32">
                <a:solidFill>
                  <a:srgbClr val="000000"/>
                </a:solidFill>
                <a:latin typeface="Arial"/>
              </a:rPr>
              <a:t>found.  </a:t>
            </a:r>
            <a:r>
              <a:rPr lang="en-IN" sz="1200" b="0" strike="noStrike" spc="-21">
                <a:solidFill>
                  <a:srgbClr val="000000"/>
                </a:solidFill>
                <a:latin typeface="Arial"/>
              </a:rPr>
              <a:t>Priority</a:t>
            </a:r>
            <a:r>
              <a:rPr lang="en-IN" sz="1200" b="0" strike="noStrike" spc="-66">
                <a:solidFill>
                  <a:srgbClr val="000000"/>
                </a:solidFill>
                <a:latin typeface="Arial"/>
              </a:rPr>
              <a:t> </a:t>
            </a:r>
            <a:r>
              <a:rPr lang="en-IN" sz="1200" b="0" strike="noStrike" spc="-55">
                <a:solidFill>
                  <a:srgbClr val="000000"/>
                </a:solidFill>
                <a:latin typeface="Arial"/>
              </a:rPr>
              <a:t>service</a:t>
            </a:r>
            <a:r>
              <a:rPr lang="en-IN" sz="1200" b="0" strike="noStrike" spc="-66">
                <a:solidFill>
                  <a:srgbClr val="000000"/>
                </a:solidFill>
                <a:latin typeface="Arial"/>
              </a:rPr>
              <a:t> </a:t>
            </a:r>
            <a:r>
              <a:rPr lang="en-IN" sz="1200" b="0" strike="noStrike" spc="-32">
                <a:solidFill>
                  <a:srgbClr val="000000"/>
                </a:solidFill>
                <a:latin typeface="Arial"/>
              </a:rPr>
              <a:t>typically</a:t>
            </a:r>
            <a:r>
              <a:rPr lang="en-IN" sz="1200" b="0" strike="noStrike" spc="-55">
                <a:solidFill>
                  <a:srgbClr val="000000"/>
                </a:solidFill>
                <a:latin typeface="Arial"/>
              </a:rPr>
              <a:t> </a:t>
            </a:r>
            <a:r>
              <a:rPr lang="en-IN" sz="1200" b="0" strike="noStrike" spc="-52">
                <a:solidFill>
                  <a:srgbClr val="000000"/>
                </a:solidFill>
                <a:latin typeface="Arial"/>
              </a:rPr>
              <a:t>cuts</a:t>
            </a:r>
            <a:r>
              <a:rPr lang="en-IN" sz="1200" b="0" strike="noStrike" spc="-60">
                <a:solidFill>
                  <a:srgbClr val="000000"/>
                </a:solidFill>
                <a:latin typeface="Arial"/>
              </a:rPr>
              <a:t> </a:t>
            </a:r>
            <a:r>
              <a:rPr lang="en-IN" sz="1200" b="0" strike="noStrike" spc="-32">
                <a:solidFill>
                  <a:srgbClr val="000000"/>
                </a:solidFill>
                <a:latin typeface="Arial"/>
              </a:rPr>
              <a:t>your</a:t>
            </a:r>
            <a:r>
              <a:rPr lang="en-IN" sz="1200" b="0" strike="noStrike" spc="-60">
                <a:solidFill>
                  <a:srgbClr val="000000"/>
                </a:solidFill>
                <a:latin typeface="Arial"/>
              </a:rPr>
              <a:t> </a:t>
            </a:r>
            <a:r>
              <a:rPr lang="en-IN" sz="1200" b="0" strike="noStrike" spc="-21">
                <a:solidFill>
                  <a:srgbClr val="000000"/>
                </a:solidFill>
                <a:latin typeface="Arial"/>
              </a:rPr>
              <a:t>turnaround</a:t>
            </a:r>
            <a:r>
              <a:rPr lang="en-IN" sz="1200" b="0" strike="noStrike" spc="-60">
                <a:solidFill>
                  <a:srgbClr val="000000"/>
                </a:solidFill>
                <a:latin typeface="Arial"/>
              </a:rPr>
              <a:t> </a:t>
            </a:r>
            <a:r>
              <a:rPr lang="en-IN" sz="1200" b="0" strike="noStrike" spc="-12">
                <a:solidFill>
                  <a:srgbClr val="000000"/>
                </a:solidFill>
                <a:latin typeface="Arial"/>
              </a:rPr>
              <a:t>time</a:t>
            </a:r>
            <a:r>
              <a:rPr lang="en-IN" sz="1200" b="0" strike="noStrike" spc="-55">
                <a:solidFill>
                  <a:srgbClr val="000000"/>
                </a:solidFill>
                <a:latin typeface="Arial"/>
              </a:rPr>
              <a:t> </a:t>
            </a:r>
            <a:r>
              <a:rPr lang="en-IN" sz="1200" b="0" strike="noStrike" spc="-15">
                <a:solidFill>
                  <a:srgbClr val="000000"/>
                </a:solidFill>
                <a:latin typeface="Arial"/>
              </a:rPr>
              <a:t>in</a:t>
            </a:r>
            <a:r>
              <a:rPr lang="en-IN" sz="1200" b="0" strike="noStrike" spc="-75">
                <a:solidFill>
                  <a:srgbClr val="000000"/>
                </a:solidFill>
                <a:latin typeface="Arial"/>
              </a:rPr>
              <a:t> </a:t>
            </a:r>
            <a:r>
              <a:rPr lang="en-IN" sz="1200" b="0" strike="noStrike" spc="-26">
                <a:solidFill>
                  <a:srgbClr val="000000"/>
                </a:solidFill>
                <a:latin typeface="Arial"/>
              </a:rPr>
              <a:t>half.</a:t>
            </a:r>
            <a:endParaRPr lang="en-US" sz="1200" b="0" strike="noStrike" spc="-1">
              <a:solidFill>
                <a:srgbClr val="000000"/>
              </a:solidFill>
              <a:latin typeface="Calibri"/>
            </a:endParaRPr>
          </a:p>
          <a:p>
            <a:pPr marL="241200" indent="-228240">
              <a:lnSpc>
                <a:spcPct val="100000"/>
              </a:lnSpc>
              <a:spcBef>
                <a:spcPts val="510"/>
              </a:spcBef>
              <a:buClr>
                <a:srgbClr val="000000"/>
              </a:buClr>
              <a:buFont typeface="Wingdings" charset="2"/>
              <a:buChar char=""/>
              <a:tabLst>
                <a:tab pos="241200" algn="l"/>
              </a:tabLst>
            </a:pPr>
            <a:r>
              <a:rPr lang="en-IN" sz="1200" b="1" strike="noStrike" spc="-72">
                <a:solidFill>
                  <a:srgbClr val="000000"/>
                </a:solidFill>
                <a:latin typeface="Arial"/>
              </a:rPr>
              <a:t>Weekend </a:t>
            </a:r>
            <a:r>
              <a:rPr lang="en-IN" sz="1200" b="1" strike="noStrike" spc="-80">
                <a:solidFill>
                  <a:srgbClr val="000000"/>
                </a:solidFill>
                <a:latin typeface="Arial"/>
              </a:rPr>
              <a:t>service</a:t>
            </a:r>
            <a:r>
              <a:rPr lang="en-IN" sz="1200" b="0" strike="noStrike" spc="-80">
                <a:solidFill>
                  <a:srgbClr val="000000"/>
                </a:solidFill>
                <a:latin typeface="Arial"/>
              </a:rPr>
              <a:t>: </a:t>
            </a:r>
            <a:r>
              <a:rPr lang="en-IN" sz="1200" b="0" strike="noStrike" spc="-46">
                <a:solidFill>
                  <a:srgbClr val="000000"/>
                </a:solidFill>
                <a:latin typeface="Arial"/>
              </a:rPr>
              <a:t>Computer </a:t>
            </a:r>
            <a:r>
              <a:rPr lang="en-IN" sz="1200" b="0" strike="noStrike" spc="-52">
                <a:solidFill>
                  <a:srgbClr val="000000"/>
                </a:solidFill>
                <a:latin typeface="Arial"/>
              </a:rPr>
              <a:t>forensics </a:t>
            </a:r>
            <a:r>
              <a:rPr lang="en-IN" sz="1200" b="0" strike="noStrike" spc="-41">
                <a:solidFill>
                  <a:srgbClr val="000000"/>
                </a:solidFill>
                <a:latin typeface="Arial"/>
              </a:rPr>
              <a:t>experts </a:t>
            </a:r>
            <a:r>
              <a:rPr lang="en-IN" sz="1200" b="0" strike="noStrike" spc="-46">
                <a:solidFill>
                  <a:srgbClr val="000000"/>
                </a:solidFill>
                <a:latin typeface="Arial"/>
              </a:rPr>
              <a:t>should </a:t>
            </a:r>
            <a:r>
              <a:rPr lang="en-IN" sz="1200" b="0" strike="noStrike" spc="-52">
                <a:solidFill>
                  <a:srgbClr val="000000"/>
                </a:solidFill>
                <a:latin typeface="Arial"/>
              </a:rPr>
              <a:t>be </a:t>
            </a:r>
            <a:r>
              <a:rPr lang="en-IN" sz="1200" b="0" strike="noStrike" spc="-46">
                <a:solidFill>
                  <a:srgbClr val="000000"/>
                </a:solidFill>
                <a:latin typeface="Arial"/>
              </a:rPr>
              <a:t>able </a:t>
            </a:r>
            <a:r>
              <a:rPr lang="en-IN" sz="1200" b="0" strike="noStrike" spc="12">
                <a:solidFill>
                  <a:srgbClr val="000000"/>
                </a:solidFill>
                <a:latin typeface="Arial"/>
              </a:rPr>
              <a:t>to </a:t>
            </a:r>
            <a:r>
              <a:rPr lang="en-IN" sz="1200" b="0" strike="noStrike" spc="-21">
                <a:solidFill>
                  <a:srgbClr val="000000"/>
                </a:solidFill>
                <a:latin typeface="Arial"/>
              </a:rPr>
              <a:t>work </a:t>
            </a:r>
            <a:r>
              <a:rPr lang="en-IN" sz="1200" b="0" strike="noStrike" spc="-12">
                <a:solidFill>
                  <a:srgbClr val="000000"/>
                </a:solidFill>
                <a:latin typeface="Arial"/>
              </a:rPr>
              <a:t>from </a:t>
            </a:r>
            <a:r>
              <a:rPr lang="en-IN" sz="1200" b="0" strike="noStrike" spc="-46">
                <a:solidFill>
                  <a:srgbClr val="000000"/>
                </a:solidFill>
                <a:latin typeface="Arial"/>
              </a:rPr>
              <a:t>8:00 </a:t>
            </a:r>
            <a:r>
              <a:rPr lang="en-IN" sz="1200" b="0" strike="noStrike" spc="-35">
                <a:solidFill>
                  <a:srgbClr val="000000"/>
                </a:solidFill>
                <a:latin typeface="Arial"/>
              </a:rPr>
              <a:t>A.M. </a:t>
            </a:r>
            <a:r>
              <a:rPr lang="en-IN" sz="1200" b="0" strike="noStrike" spc="12">
                <a:solidFill>
                  <a:srgbClr val="000000"/>
                </a:solidFill>
                <a:latin typeface="Arial"/>
              </a:rPr>
              <a:t>to </a:t>
            </a:r>
            <a:r>
              <a:rPr lang="en-IN" sz="1200" b="0" strike="noStrike" spc="-46">
                <a:solidFill>
                  <a:srgbClr val="000000"/>
                </a:solidFill>
                <a:latin typeface="Arial"/>
              </a:rPr>
              <a:t>5:00</a:t>
            </a:r>
            <a:r>
              <a:rPr lang="en-IN" sz="1200" b="0" strike="noStrike" spc="199">
                <a:solidFill>
                  <a:srgbClr val="000000"/>
                </a:solidFill>
                <a:latin typeface="Arial"/>
              </a:rPr>
              <a:t> </a:t>
            </a:r>
            <a:r>
              <a:rPr lang="en-IN" sz="1200" b="0" strike="noStrike" spc="-52">
                <a:solidFill>
                  <a:srgbClr val="000000"/>
                </a:solidFill>
                <a:latin typeface="Arial"/>
              </a:rPr>
              <a:t>P.M.,</a:t>
            </a:r>
            <a:endParaRPr lang="en-US" sz="1200" b="0" strike="noStrike" spc="-1">
              <a:solidFill>
                <a:srgbClr val="000000"/>
              </a:solidFill>
              <a:latin typeface="Calibri"/>
            </a:endParaRPr>
          </a:p>
          <a:p>
            <a:pPr marL="241200" indent="-342720">
              <a:lnSpc>
                <a:spcPts val="2030"/>
              </a:lnSpc>
              <a:spcBef>
                <a:spcPts val="170"/>
              </a:spcBef>
              <a:buClr>
                <a:srgbClr val="000000"/>
              </a:buClr>
              <a:buFont typeface="Arial"/>
              <a:buChar char="•"/>
              <a:tabLst>
                <a:tab pos="241200" algn="l"/>
              </a:tabLst>
            </a:pPr>
            <a:r>
              <a:rPr lang="en-IN" sz="1200" b="0" strike="noStrike" spc="-60">
                <a:solidFill>
                  <a:srgbClr val="000000"/>
                </a:solidFill>
                <a:latin typeface="Arial"/>
              </a:rPr>
              <a:t>Saturday </a:t>
            </a:r>
            <a:r>
              <a:rPr lang="en-IN" sz="1200" b="0" strike="noStrike" spc="-55">
                <a:solidFill>
                  <a:srgbClr val="000000"/>
                </a:solidFill>
                <a:latin typeface="Arial"/>
              </a:rPr>
              <a:t>and </a:t>
            </a:r>
            <a:r>
              <a:rPr lang="en-IN" sz="1200" b="0" strike="noStrike" spc="-75">
                <a:solidFill>
                  <a:srgbClr val="000000"/>
                </a:solidFill>
                <a:latin typeface="Arial"/>
              </a:rPr>
              <a:t>Sunday, </a:t>
            </a:r>
            <a:r>
              <a:rPr lang="en-IN" sz="1200" b="0" strike="noStrike" spc="9">
                <a:solidFill>
                  <a:srgbClr val="000000"/>
                </a:solidFill>
                <a:latin typeface="Arial"/>
              </a:rPr>
              <a:t>to </a:t>
            </a:r>
            <a:r>
              <a:rPr lang="en-IN" sz="1200" b="0" strike="noStrike" spc="-35">
                <a:solidFill>
                  <a:srgbClr val="000000"/>
                </a:solidFill>
                <a:latin typeface="Arial"/>
              </a:rPr>
              <a:t>locate </a:t>
            </a:r>
            <a:r>
              <a:rPr lang="en-IN" sz="1200" b="0" strike="noStrike" spc="-15">
                <a:solidFill>
                  <a:srgbClr val="000000"/>
                </a:solidFill>
                <a:latin typeface="Arial"/>
              </a:rPr>
              <a:t>the </a:t>
            </a:r>
            <a:r>
              <a:rPr lang="en-IN" sz="1200" b="0" strike="noStrike" spc="-52">
                <a:solidFill>
                  <a:srgbClr val="000000"/>
                </a:solidFill>
                <a:latin typeface="Arial"/>
              </a:rPr>
              <a:t>needed </a:t>
            </a:r>
            <a:r>
              <a:rPr lang="en-IN" sz="1200" b="0" strike="noStrike" spc="-32">
                <a:solidFill>
                  <a:srgbClr val="000000"/>
                </a:solidFill>
                <a:latin typeface="Arial"/>
              </a:rPr>
              <a:t>electronic </a:t>
            </a:r>
            <a:r>
              <a:rPr lang="en-IN" sz="1200" b="0" strike="noStrike" spc="-52">
                <a:solidFill>
                  <a:srgbClr val="000000"/>
                </a:solidFill>
                <a:latin typeface="Arial"/>
              </a:rPr>
              <a:t>evidence </a:t>
            </a:r>
            <a:r>
              <a:rPr lang="en-IN" sz="1200" b="0" strike="noStrike" spc="-55">
                <a:solidFill>
                  <a:srgbClr val="000000"/>
                </a:solidFill>
                <a:latin typeface="Arial"/>
              </a:rPr>
              <a:t>and </a:t>
            </a:r>
            <a:r>
              <a:rPr lang="en-IN" sz="1200" b="0" strike="noStrike" spc="4">
                <a:solidFill>
                  <a:srgbClr val="000000"/>
                </a:solidFill>
                <a:latin typeface="Arial"/>
              </a:rPr>
              <a:t>will </a:t>
            </a:r>
            <a:r>
              <a:rPr lang="en-IN" sz="1200" b="0" strike="noStrike" spc="-32">
                <a:solidFill>
                  <a:srgbClr val="000000"/>
                </a:solidFill>
                <a:latin typeface="Arial"/>
              </a:rPr>
              <a:t>continue </a:t>
            </a:r>
            <a:r>
              <a:rPr lang="en-IN" sz="1200" b="0" strike="noStrike" spc="-60">
                <a:solidFill>
                  <a:srgbClr val="000000"/>
                </a:solidFill>
                <a:latin typeface="Arial"/>
              </a:rPr>
              <a:t>14 </a:t>
            </a:r>
            <a:r>
              <a:rPr lang="en-IN" sz="1200" b="0" strike="noStrike" spc="-46">
                <a:solidFill>
                  <a:srgbClr val="000000"/>
                </a:solidFill>
                <a:latin typeface="Arial"/>
              </a:rPr>
              <a:t>Computer  </a:t>
            </a:r>
            <a:r>
              <a:rPr lang="en-IN" sz="1200" b="0" strike="noStrike" spc="-66">
                <a:solidFill>
                  <a:srgbClr val="000000"/>
                </a:solidFill>
                <a:latin typeface="Arial"/>
              </a:rPr>
              <a:t>Forensics,</a:t>
            </a:r>
            <a:r>
              <a:rPr lang="en-IN" sz="1200" b="0" strike="noStrike" spc="-72">
                <a:solidFill>
                  <a:srgbClr val="000000"/>
                </a:solidFill>
                <a:latin typeface="Arial"/>
              </a:rPr>
              <a:t> </a:t>
            </a:r>
            <a:r>
              <a:rPr lang="en-IN" sz="1200" b="0" strike="noStrike" spc="-86">
                <a:solidFill>
                  <a:srgbClr val="000000"/>
                </a:solidFill>
                <a:latin typeface="Arial"/>
              </a:rPr>
              <a:t>Second</a:t>
            </a:r>
            <a:r>
              <a:rPr lang="en-IN" sz="1200" b="0" strike="noStrike" spc="-60">
                <a:solidFill>
                  <a:srgbClr val="000000"/>
                </a:solidFill>
                <a:latin typeface="Arial"/>
              </a:rPr>
              <a:t> </a:t>
            </a:r>
            <a:r>
              <a:rPr lang="en-IN" sz="1200" b="0" strike="noStrike" spc="-35">
                <a:solidFill>
                  <a:srgbClr val="000000"/>
                </a:solidFill>
                <a:latin typeface="Arial"/>
              </a:rPr>
              <a:t>Edition</a:t>
            </a:r>
            <a:r>
              <a:rPr lang="en-IN" sz="1200" b="0" strike="noStrike" spc="-60">
                <a:solidFill>
                  <a:srgbClr val="000000"/>
                </a:solidFill>
                <a:latin typeface="Arial"/>
              </a:rPr>
              <a:t> </a:t>
            </a:r>
            <a:r>
              <a:rPr lang="en-IN" sz="1200" b="0" strike="noStrike" spc="-32">
                <a:solidFill>
                  <a:srgbClr val="000000"/>
                </a:solidFill>
                <a:latin typeface="Arial"/>
              </a:rPr>
              <a:t>working</a:t>
            </a:r>
            <a:r>
              <a:rPr lang="en-IN" sz="1200" b="0" strike="noStrike" spc="-75">
                <a:solidFill>
                  <a:srgbClr val="000000"/>
                </a:solidFill>
                <a:latin typeface="Arial"/>
              </a:rPr>
              <a:t> </a:t>
            </a:r>
            <a:r>
              <a:rPr lang="en-IN" sz="1200" b="0" strike="noStrike" spc="-32">
                <a:solidFill>
                  <a:srgbClr val="000000"/>
                </a:solidFill>
                <a:latin typeface="Arial"/>
              </a:rPr>
              <a:t>on</a:t>
            </a:r>
            <a:r>
              <a:rPr lang="en-IN" sz="1200" b="0" strike="noStrike" spc="-66">
                <a:solidFill>
                  <a:srgbClr val="000000"/>
                </a:solidFill>
                <a:latin typeface="Arial"/>
              </a:rPr>
              <a:t> </a:t>
            </a:r>
            <a:r>
              <a:rPr lang="en-IN" sz="1200" b="0" strike="noStrike" spc="-26">
                <a:solidFill>
                  <a:srgbClr val="000000"/>
                </a:solidFill>
                <a:latin typeface="Arial"/>
              </a:rPr>
              <a:t>your</a:t>
            </a:r>
            <a:r>
              <a:rPr lang="en-IN" sz="1200" b="0" strike="noStrike" spc="-72">
                <a:solidFill>
                  <a:srgbClr val="000000"/>
                </a:solidFill>
                <a:latin typeface="Arial"/>
              </a:rPr>
              <a:t> </a:t>
            </a:r>
            <a:r>
              <a:rPr lang="en-IN" sz="1200" b="0" strike="noStrike" spc="-92">
                <a:solidFill>
                  <a:srgbClr val="000000"/>
                </a:solidFill>
                <a:latin typeface="Arial"/>
              </a:rPr>
              <a:t>case</a:t>
            </a:r>
            <a:r>
              <a:rPr lang="en-IN" sz="1200" b="0" strike="noStrike" spc="-60">
                <a:solidFill>
                  <a:srgbClr val="000000"/>
                </a:solidFill>
                <a:latin typeface="Arial"/>
              </a:rPr>
              <a:t> </a:t>
            </a:r>
            <a:r>
              <a:rPr lang="en-IN" sz="1200" b="0" strike="noStrike" spc="-1">
                <a:solidFill>
                  <a:srgbClr val="000000"/>
                </a:solidFill>
                <a:latin typeface="Arial"/>
              </a:rPr>
              <a:t>until</a:t>
            </a:r>
            <a:r>
              <a:rPr lang="en-IN" sz="1200" b="0" strike="noStrike" spc="-72">
                <a:solidFill>
                  <a:srgbClr val="000000"/>
                </a:solidFill>
                <a:latin typeface="Arial"/>
              </a:rPr>
              <a:t> </a:t>
            </a:r>
            <a:r>
              <a:rPr lang="en-IN" sz="1200" b="0" strike="noStrike" spc="-26">
                <a:solidFill>
                  <a:srgbClr val="000000"/>
                </a:solidFill>
                <a:latin typeface="Arial"/>
              </a:rPr>
              <a:t>your</a:t>
            </a:r>
            <a:r>
              <a:rPr lang="en-IN" sz="1200" b="0" strike="noStrike" spc="-66">
                <a:solidFill>
                  <a:srgbClr val="000000"/>
                </a:solidFill>
                <a:latin typeface="Arial"/>
              </a:rPr>
              <a:t> </a:t>
            </a:r>
            <a:r>
              <a:rPr lang="en-IN" sz="1200" b="0" strike="noStrike" spc="-52">
                <a:solidFill>
                  <a:srgbClr val="000000"/>
                </a:solidFill>
                <a:latin typeface="Arial"/>
              </a:rPr>
              <a:t>evidence</a:t>
            </a:r>
            <a:r>
              <a:rPr lang="en-IN" sz="1200" b="0" strike="noStrike" spc="-66">
                <a:solidFill>
                  <a:srgbClr val="000000"/>
                </a:solidFill>
                <a:latin typeface="Arial"/>
              </a:rPr>
              <a:t> </a:t>
            </a:r>
            <a:r>
              <a:rPr lang="en-IN" sz="1200" b="0" strike="noStrike" spc="-41">
                <a:solidFill>
                  <a:srgbClr val="000000"/>
                </a:solidFill>
                <a:latin typeface="Arial"/>
              </a:rPr>
              <a:t>objectives</a:t>
            </a:r>
            <a:r>
              <a:rPr lang="en-IN" sz="1200" b="0" strike="noStrike" spc="-52">
                <a:solidFill>
                  <a:srgbClr val="000000"/>
                </a:solidFill>
                <a:latin typeface="Arial"/>
              </a:rPr>
              <a:t> are</a:t>
            </a:r>
            <a:r>
              <a:rPr lang="en-IN" sz="1200" b="0" strike="noStrike" spc="-55">
                <a:solidFill>
                  <a:srgbClr val="000000"/>
                </a:solidFill>
                <a:latin typeface="Arial"/>
              </a:rPr>
              <a:t> </a:t>
            </a:r>
            <a:r>
              <a:rPr lang="en-IN" sz="1200" b="0" strike="noStrike" spc="-21">
                <a:solidFill>
                  <a:srgbClr val="000000"/>
                </a:solidFill>
                <a:latin typeface="Arial"/>
              </a:rPr>
              <a:t>met.</a:t>
            </a:r>
            <a:endParaRPr lang="en-US" sz="12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TextShape 1"/>
          <p:cNvSpPr txBox="1"/>
          <p:nvPr/>
        </p:nvSpPr>
        <p:spPr>
          <a:xfrm>
            <a:off x="0" y="142920"/>
            <a:ext cx="8245800" cy="1189080"/>
          </a:xfrm>
          <a:prstGeom prst="rect">
            <a:avLst/>
          </a:prstGeom>
          <a:noFill/>
          <a:ln w="0">
            <a:noFill/>
          </a:ln>
        </p:spPr>
        <p:txBody>
          <a:bodyPr anchor="ctr">
            <a:normAutofit/>
          </a:bodyPr>
          <a:lstStyle/>
          <a:p>
            <a:pPr>
              <a:lnSpc>
                <a:spcPct val="100000"/>
              </a:lnSpc>
            </a:pPr>
            <a:r>
              <a:rPr lang="en-IN" sz="3600" b="1" strike="noStrike" spc="-160">
                <a:solidFill>
                  <a:srgbClr val="FFDC47"/>
                </a:solidFill>
                <a:latin typeface="Arial"/>
              </a:rPr>
              <a:t>C</a:t>
            </a:r>
            <a:r>
              <a:rPr lang="en-IN" sz="3200" b="1" strike="noStrike" spc="-160">
                <a:solidFill>
                  <a:srgbClr val="FFDC47"/>
                </a:solidFill>
                <a:latin typeface="Arial"/>
              </a:rPr>
              <a:t>OMPUTER </a:t>
            </a:r>
            <a:r>
              <a:rPr lang="en-IN" sz="3600" b="1" strike="noStrike" spc="-191">
                <a:solidFill>
                  <a:srgbClr val="FFDC47"/>
                </a:solidFill>
                <a:latin typeface="Arial"/>
              </a:rPr>
              <a:t>F</a:t>
            </a:r>
            <a:r>
              <a:rPr lang="en-IN" sz="3200" b="1" strike="noStrike" spc="-191">
                <a:solidFill>
                  <a:srgbClr val="FFDC47"/>
                </a:solidFill>
                <a:latin typeface="Arial"/>
              </a:rPr>
              <a:t>ORENSICS </a:t>
            </a:r>
            <a:r>
              <a:t/>
            </a:r>
            <a:br/>
            <a:r>
              <a:rPr lang="en-IN" sz="3600" b="1" strike="noStrike" spc="-205">
                <a:solidFill>
                  <a:srgbClr val="FFDC47"/>
                </a:solidFill>
                <a:latin typeface="Arial"/>
              </a:rPr>
              <a:t>S</a:t>
            </a:r>
            <a:r>
              <a:rPr lang="en-IN" sz="3200" b="1" strike="noStrike" spc="-205">
                <a:solidFill>
                  <a:srgbClr val="FFDC47"/>
                </a:solidFill>
                <a:latin typeface="Arial"/>
              </a:rPr>
              <a:t>ERVICES</a:t>
            </a:r>
            <a:endParaRPr lang="en-US" sz="3200" b="0" strike="noStrike" spc="-1">
              <a:solidFill>
                <a:srgbClr val="000000"/>
              </a:solidFill>
              <a:latin typeface="Calibri"/>
            </a:endParaRPr>
          </a:p>
        </p:txBody>
      </p:sp>
      <p:sp>
        <p:nvSpPr>
          <p:cNvPr id="374" name="TextShape 2"/>
          <p:cNvSpPr txBox="1"/>
          <p:nvPr/>
        </p:nvSpPr>
        <p:spPr>
          <a:xfrm>
            <a:off x="448920" y="1596600"/>
            <a:ext cx="8245800" cy="4682520"/>
          </a:xfrm>
          <a:prstGeom prst="rect">
            <a:avLst/>
          </a:prstGeom>
          <a:noFill/>
          <a:ln w="0">
            <a:noFill/>
          </a:ln>
        </p:spPr>
        <p:txBody>
          <a:bodyPr>
            <a:normAutofit fontScale="34000"/>
          </a:bodyPr>
          <a:lstStyle/>
          <a:p>
            <a:pPr marL="12600" indent="-342720">
              <a:lnSpc>
                <a:spcPct val="100000"/>
              </a:lnSpc>
              <a:spcBef>
                <a:spcPts val="99"/>
              </a:spcBef>
              <a:tabLst>
                <a:tab pos="0" algn="l"/>
              </a:tabLst>
            </a:pPr>
            <a:r>
              <a:rPr lang="en-IN" sz="4000" b="1" strike="noStrike" spc="-35">
                <a:solidFill>
                  <a:srgbClr val="000000"/>
                </a:solidFill>
                <a:latin typeface="Arial"/>
              </a:rPr>
              <a:t>8. </a:t>
            </a:r>
            <a:r>
              <a:rPr lang="en-IN" sz="4000" b="1" strike="noStrike" spc="-131">
                <a:solidFill>
                  <a:srgbClr val="000000"/>
                </a:solidFill>
                <a:latin typeface="Arial"/>
              </a:rPr>
              <a:t>O</a:t>
            </a:r>
            <a:r>
              <a:rPr lang="en-IN" sz="2800" b="1" strike="noStrike" spc="-131">
                <a:solidFill>
                  <a:srgbClr val="000000"/>
                </a:solidFill>
                <a:latin typeface="Arial"/>
              </a:rPr>
              <a:t>THER </a:t>
            </a:r>
            <a:r>
              <a:rPr lang="en-IN" sz="4000" b="1" strike="noStrike" spc="-120">
                <a:solidFill>
                  <a:srgbClr val="000000"/>
                </a:solidFill>
                <a:latin typeface="Arial"/>
              </a:rPr>
              <a:t>M</a:t>
            </a:r>
            <a:r>
              <a:rPr lang="en-IN" sz="2800" b="1" strike="noStrike" spc="-120">
                <a:solidFill>
                  <a:srgbClr val="000000"/>
                </a:solidFill>
                <a:latin typeface="Arial"/>
              </a:rPr>
              <a:t>ISCELLANEOUS</a:t>
            </a:r>
            <a:r>
              <a:rPr lang="en-IN" sz="2800" b="1" strike="noStrike" spc="-114">
                <a:solidFill>
                  <a:srgbClr val="000000"/>
                </a:solidFill>
                <a:latin typeface="Arial"/>
              </a:rPr>
              <a:t> </a:t>
            </a:r>
            <a:r>
              <a:rPr lang="en-IN" sz="4000" b="1" strike="noStrike" spc="-151">
                <a:solidFill>
                  <a:srgbClr val="000000"/>
                </a:solidFill>
                <a:latin typeface="Arial"/>
              </a:rPr>
              <a:t>S</a:t>
            </a:r>
            <a:r>
              <a:rPr lang="en-IN" sz="2800" b="1" strike="noStrike" spc="-151">
                <a:solidFill>
                  <a:srgbClr val="000000"/>
                </a:solidFill>
                <a:latin typeface="Arial"/>
              </a:rPr>
              <a:t>ERVICES</a:t>
            </a:r>
            <a:endParaRPr lang="en-US" sz="2800" b="0" strike="noStrike" spc="-1">
              <a:solidFill>
                <a:srgbClr val="000000"/>
              </a:solidFill>
              <a:latin typeface="Calibri"/>
            </a:endParaRPr>
          </a:p>
          <a:p>
            <a:pPr marL="12600" indent="-342720">
              <a:lnSpc>
                <a:spcPct val="100000"/>
              </a:lnSpc>
              <a:spcBef>
                <a:spcPts val="561"/>
              </a:spcBef>
              <a:tabLst>
                <a:tab pos="0" algn="l"/>
              </a:tabLst>
            </a:pPr>
            <a:r>
              <a:rPr lang="en-IN" sz="2800" b="0" strike="noStrike" spc="-46">
                <a:solidFill>
                  <a:srgbClr val="000000"/>
                </a:solidFill>
                <a:latin typeface="Arial"/>
              </a:rPr>
              <a:t>Computer </a:t>
            </a:r>
            <a:r>
              <a:rPr lang="en-IN" sz="2800" b="0" strike="noStrike" spc="-52">
                <a:solidFill>
                  <a:srgbClr val="000000"/>
                </a:solidFill>
                <a:latin typeface="Arial"/>
              </a:rPr>
              <a:t>forensics </a:t>
            </a:r>
            <a:r>
              <a:rPr lang="en-IN" sz="2800" b="0" strike="noStrike" spc="-46">
                <a:solidFill>
                  <a:srgbClr val="000000"/>
                </a:solidFill>
                <a:latin typeface="Arial"/>
              </a:rPr>
              <a:t>experts should </a:t>
            </a:r>
            <a:r>
              <a:rPr lang="en-IN" sz="2800" b="0" strike="noStrike" spc="-60">
                <a:solidFill>
                  <a:srgbClr val="000000"/>
                </a:solidFill>
                <a:latin typeface="Arial"/>
              </a:rPr>
              <a:t>also </a:t>
            </a:r>
            <a:r>
              <a:rPr lang="en-IN" sz="2800" b="0" strike="noStrike" spc="-52">
                <a:solidFill>
                  <a:srgbClr val="000000"/>
                </a:solidFill>
                <a:latin typeface="Arial"/>
              </a:rPr>
              <a:t>be </a:t>
            </a:r>
            <a:r>
              <a:rPr lang="en-IN" sz="2800" b="0" strike="noStrike" spc="-46">
                <a:solidFill>
                  <a:srgbClr val="000000"/>
                </a:solidFill>
                <a:latin typeface="Arial"/>
              </a:rPr>
              <a:t>able </a:t>
            </a:r>
            <a:r>
              <a:rPr lang="en-IN" sz="2800" b="0" strike="noStrike" spc="9">
                <a:solidFill>
                  <a:srgbClr val="000000"/>
                </a:solidFill>
                <a:latin typeface="Arial"/>
              </a:rPr>
              <a:t>to </a:t>
            </a:r>
            <a:r>
              <a:rPr lang="en-IN" sz="2800" b="0" strike="noStrike" spc="-35">
                <a:solidFill>
                  <a:srgbClr val="000000"/>
                </a:solidFill>
                <a:latin typeface="Arial"/>
              </a:rPr>
              <a:t>provide </a:t>
            </a:r>
            <a:r>
              <a:rPr lang="en-IN" sz="2800" b="0" strike="noStrike" spc="-41">
                <a:solidFill>
                  <a:srgbClr val="000000"/>
                </a:solidFill>
                <a:latin typeface="Arial"/>
              </a:rPr>
              <a:t>extended </a:t>
            </a:r>
            <a:r>
              <a:rPr lang="en-IN" sz="2800" b="0" strike="noStrike" spc="-60">
                <a:solidFill>
                  <a:srgbClr val="000000"/>
                </a:solidFill>
                <a:latin typeface="Arial"/>
              </a:rPr>
              <a:t>services. </a:t>
            </a:r>
            <a:r>
              <a:rPr lang="en-IN" sz="2800" b="0" strike="noStrike" spc="-92">
                <a:solidFill>
                  <a:srgbClr val="000000"/>
                </a:solidFill>
                <a:latin typeface="Arial"/>
              </a:rPr>
              <a:t>These </a:t>
            </a:r>
            <a:r>
              <a:rPr lang="en-IN" sz="2800" b="0" strike="noStrike" spc="-66">
                <a:solidFill>
                  <a:srgbClr val="000000"/>
                </a:solidFill>
                <a:latin typeface="Arial"/>
              </a:rPr>
              <a:t>services</a:t>
            </a:r>
            <a:r>
              <a:rPr lang="en-IN" sz="2800" b="0" strike="noStrike" spc="-140">
                <a:solidFill>
                  <a:srgbClr val="000000"/>
                </a:solidFill>
                <a:latin typeface="Arial"/>
              </a:rPr>
              <a:t> </a:t>
            </a:r>
            <a:r>
              <a:rPr lang="en-IN" sz="2800" b="0" strike="noStrike" spc="-35">
                <a:solidFill>
                  <a:srgbClr val="000000"/>
                </a:solidFill>
                <a:latin typeface="Arial"/>
              </a:rPr>
              <a:t>include:</a:t>
            </a:r>
            <a:endParaRPr lang="en-US" sz="2800" b="0" strike="noStrike" spc="-1">
              <a:solidFill>
                <a:srgbClr val="000000"/>
              </a:solidFill>
              <a:latin typeface="Calibri"/>
            </a:endParaRPr>
          </a:p>
          <a:p>
            <a:pPr>
              <a:lnSpc>
                <a:spcPct val="100000"/>
              </a:lnSpc>
              <a:spcBef>
                <a:spcPts val="14"/>
              </a:spcBef>
              <a:tabLst>
                <a:tab pos="0" algn="l"/>
              </a:tabLst>
            </a:pPr>
            <a:endParaRPr lang="en-US" sz="2800" b="0" strike="noStrike" spc="-1">
              <a:solidFill>
                <a:srgbClr val="000000"/>
              </a:solidFill>
              <a:latin typeface="Calibri"/>
            </a:endParaRPr>
          </a:p>
          <a:p>
            <a:pPr marL="241200" indent="-228240">
              <a:lnSpc>
                <a:spcPct val="100000"/>
              </a:lnSpc>
              <a:spcBef>
                <a:spcPts val="561"/>
              </a:spcBef>
              <a:buClr>
                <a:srgbClr val="000000"/>
              </a:buClr>
              <a:buFont typeface="Wingdings" charset="2"/>
              <a:buChar char=""/>
              <a:tabLst>
                <a:tab pos="241200" algn="l"/>
              </a:tabLst>
            </a:pPr>
            <a:r>
              <a:rPr lang="en-IN" sz="2800" b="0" strike="noStrike" spc="-66">
                <a:solidFill>
                  <a:srgbClr val="000000"/>
                </a:solidFill>
                <a:latin typeface="Arial"/>
              </a:rPr>
              <a:t>Analysis </a:t>
            </a:r>
            <a:r>
              <a:rPr lang="en-IN" sz="2800" b="0" strike="noStrike" spc="-1">
                <a:solidFill>
                  <a:srgbClr val="000000"/>
                </a:solidFill>
                <a:latin typeface="Arial"/>
              </a:rPr>
              <a:t>of </a:t>
            </a:r>
            <a:r>
              <a:rPr lang="en-IN" sz="2800" b="0" strike="noStrike" spc="-41">
                <a:solidFill>
                  <a:srgbClr val="000000"/>
                </a:solidFill>
                <a:latin typeface="Arial"/>
              </a:rPr>
              <a:t>computers </a:t>
            </a:r>
            <a:r>
              <a:rPr lang="en-IN" sz="2800" b="0" strike="noStrike" spc="-55">
                <a:solidFill>
                  <a:srgbClr val="000000"/>
                </a:solidFill>
                <a:latin typeface="Arial"/>
              </a:rPr>
              <a:t>and </a:t>
            </a:r>
            <a:r>
              <a:rPr lang="en-IN" sz="2800" b="0" strike="noStrike" spc="-35">
                <a:solidFill>
                  <a:srgbClr val="000000"/>
                </a:solidFill>
                <a:latin typeface="Arial"/>
              </a:rPr>
              <a:t>data </a:t>
            </a:r>
            <a:r>
              <a:rPr lang="en-IN" sz="2800" b="0" strike="noStrike" spc="-15">
                <a:solidFill>
                  <a:srgbClr val="000000"/>
                </a:solidFill>
                <a:latin typeface="Arial"/>
              </a:rPr>
              <a:t>in </a:t>
            </a:r>
            <a:r>
              <a:rPr lang="en-IN" sz="2800" b="0" strike="noStrike" spc="-32">
                <a:solidFill>
                  <a:srgbClr val="000000"/>
                </a:solidFill>
                <a:latin typeface="Arial"/>
              </a:rPr>
              <a:t>criminal</a:t>
            </a:r>
            <a:r>
              <a:rPr lang="en-IN" sz="2800" b="0" strike="noStrike" spc="-216">
                <a:solidFill>
                  <a:srgbClr val="000000"/>
                </a:solidFill>
                <a:latin typeface="Arial"/>
              </a:rPr>
              <a:t> </a:t>
            </a:r>
            <a:r>
              <a:rPr lang="en-IN" sz="2800" b="0" strike="noStrike" spc="-41">
                <a:solidFill>
                  <a:srgbClr val="000000"/>
                </a:solidFill>
                <a:latin typeface="Arial"/>
              </a:rPr>
              <a:t>investigations</a:t>
            </a:r>
            <a:endParaRPr lang="en-US" sz="2800" b="0" strike="noStrike" spc="-1">
              <a:solidFill>
                <a:srgbClr val="000000"/>
              </a:solidFill>
              <a:latin typeface="Calibri"/>
            </a:endParaRPr>
          </a:p>
          <a:p>
            <a:pPr marL="241200" indent="-228240">
              <a:lnSpc>
                <a:spcPct val="100000"/>
              </a:lnSpc>
              <a:spcBef>
                <a:spcPts val="694"/>
              </a:spcBef>
              <a:buClr>
                <a:srgbClr val="000000"/>
              </a:buClr>
              <a:buFont typeface="Wingdings" charset="2"/>
              <a:buChar char=""/>
              <a:tabLst>
                <a:tab pos="241200" algn="l"/>
              </a:tabLst>
            </a:pPr>
            <a:r>
              <a:rPr lang="en-IN" sz="2800" b="0" strike="noStrike" spc="-52">
                <a:solidFill>
                  <a:srgbClr val="000000"/>
                </a:solidFill>
                <a:latin typeface="Arial"/>
              </a:rPr>
              <a:t>On-site </a:t>
            </a:r>
            <a:r>
              <a:rPr lang="en-IN" sz="2800" b="0" strike="noStrike" spc="-60">
                <a:solidFill>
                  <a:srgbClr val="000000"/>
                </a:solidFill>
                <a:latin typeface="Arial"/>
              </a:rPr>
              <a:t>seizure </a:t>
            </a:r>
            <a:r>
              <a:rPr lang="en-IN" sz="2800" b="0" strike="noStrike" spc="-1">
                <a:solidFill>
                  <a:srgbClr val="000000"/>
                </a:solidFill>
                <a:latin typeface="Arial"/>
              </a:rPr>
              <a:t>of </a:t>
            </a:r>
            <a:r>
              <a:rPr lang="en-IN" sz="2800" b="0" strike="noStrike" spc="-32">
                <a:solidFill>
                  <a:srgbClr val="000000"/>
                </a:solidFill>
                <a:latin typeface="Arial"/>
              </a:rPr>
              <a:t>computer </a:t>
            </a:r>
            <a:r>
              <a:rPr lang="en-IN" sz="2800" b="0" strike="noStrike" spc="-41">
                <a:solidFill>
                  <a:srgbClr val="000000"/>
                </a:solidFill>
                <a:latin typeface="Arial"/>
              </a:rPr>
              <a:t>data </a:t>
            </a:r>
            <a:r>
              <a:rPr lang="en-IN" sz="2800" b="0" strike="noStrike" spc="-15">
                <a:solidFill>
                  <a:srgbClr val="000000"/>
                </a:solidFill>
                <a:latin typeface="Arial"/>
              </a:rPr>
              <a:t>in </a:t>
            </a:r>
            <a:r>
              <a:rPr lang="en-IN" sz="2800" b="0" strike="noStrike" spc="-32">
                <a:solidFill>
                  <a:srgbClr val="000000"/>
                </a:solidFill>
                <a:latin typeface="Arial"/>
              </a:rPr>
              <a:t>criminal</a:t>
            </a:r>
            <a:r>
              <a:rPr lang="en-IN" sz="2800" b="0" strike="noStrike" spc="-222">
                <a:solidFill>
                  <a:srgbClr val="000000"/>
                </a:solidFill>
                <a:latin typeface="Arial"/>
              </a:rPr>
              <a:t> </a:t>
            </a:r>
            <a:r>
              <a:rPr lang="en-IN" sz="2800" b="0" strike="noStrike" spc="-41">
                <a:solidFill>
                  <a:srgbClr val="000000"/>
                </a:solidFill>
                <a:latin typeface="Arial"/>
              </a:rPr>
              <a:t>investigations</a:t>
            </a:r>
            <a:endParaRPr lang="en-US" sz="2800" b="0" strike="noStrike" spc="-1">
              <a:solidFill>
                <a:srgbClr val="000000"/>
              </a:solidFill>
              <a:latin typeface="Calibri"/>
            </a:endParaRPr>
          </a:p>
          <a:p>
            <a:pPr marL="241200" indent="-228240">
              <a:lnSpc>
                <a:spcPct val="100000"/>
              </a:lnSpc>
              <a:spcBef>
                <a:spcPts val="694"/>
              </a:spcBef>
              <a:buClr>
                <a:srgbClr val="000000"/>
              </a:buClr>
              <a:buFont typeface="Wingdings" charset="2"/>
              <a:buChar char=""/>
              <a:tabLst>
                <a:tab pos="241200" algn="l"/>
              </a:tabLst>
            </a:pPr>
            <a:r>
              <a:rPr lang="en-IN" sz="2800" b="0" strike="noStrike" spc="-66">
                <a:solidFill>
                  <a:srgbClr val="000000"/>
                </a:solidFill>
                <a:latin typeface="Arial"/>
              </a:rPr>
              <a:t>Analysis </a:t>
            </a:r>
            <a:r>
              <a:rPr lang="en-IN" sz="2800" b="0" strike="noStrike" spc="-1">
                <a:solidFill>
                  <a:srgbClr val="000000"/>
                </a:solidFill>
                <a:latin typeface="Arial"/>
              </a:rPr>
              <a:t>of </a:t>
            </a:r>
            <a:r>
              <a:rPr lang="en-IN" sz="2800" b="0" strike="noStrike" spc="-41">
                <a:solidFill>
                  <a:srgbClr val="000000"/>
                </a:solidFill>
                <a:latin typeface="Arial"/>
              </a:rPr>
              <a:t>computers </a:t>
            </a:r>
            <a:r>
              <a:rPr lang="en-IN" sz="2800" b="0" strike="noStrike" spc="-55">
                <a:solidFill>
                  <a:srgbClr val="000000"/>
                </a:solidFill>
                <a:latin typeface="Arial"/>
              </a:rPr>
              <a:t>and </a:t>
            </a:r>
            <a:r>
              <a:rPr lang="en-IN" sz="2800" b="0" strike="noStrike" spc="-35">
                <a:solidFill>
                  <a:srgbClr val="000000"/>
                </a:solidFill>
                <a:latin typeface="Arial"/>
              </a:rPr>
              <a:t>data </a:t>
            </a:r>
            <a:r>
              <a:rPr lang="en-IN" sz="2800" b="0" strike="noStrike" spc="-15">
                <a:solidFill>
                  <a:srgbClr val="000000"/>
                </a:solidFill>
                <a:latin typeface="Arial"/>
              </a:rPr>
              <a:t>in </a:t>
            </a:r>
            <a:r>
              <a:rPr lang="en-IN" sz="2800" b="0" strike="noStrike" spc="-26">
                <a:solidFill>
                  <a:srgbClr val="000000"/>
                </a:solidFill>
                <a:latin typeface="Arial"/>
              </a:rPr>
              <a:t>civil</a:t>
            </a:r>
            <a:r>
              <a:rPr lang="en-IN" sz="2800" b="0" strike="noStrike" spc="-236">
                <a:solidFill>
                  <a:srgbClr val="000000"/>
                </a:solidFill>
                <a:latin typeface="Arial"/>
              </a:rPr>
              <a:t> </a:t>
            </a:r>
            <a:r>
              <a:rPr lang="en-IN" sz="2800" b="0" strike="noStrike" spc="-15">
                <a:solidFill>
                  <a:srgbClr val="000000"/>
                </a:solidFill>
                <a:latin typeface="Arial"/>
              </a:rPr>
              <a:t>litigation.</a:t>
            </a:r>
            <a:endParaRPr lang="en-US" sz="2800" b="0" strike="noStrike" spc="-1">
              <a:solidFill>
                <a:srgbClr val="000000"/>
              </a:solidFill>
              <a:latin typeface="Calibri"/>
            </a:endParaRPr>
          </a:p>
          <a:p>
            <a:pPr marL="241200" indent="-228240">
              <a:lnSpc>
                <a:spcPct val="100000"/>
              </a:lnSpc>
              <a:spcBef>
                <a:spcPts val="694"/>
              </a:spcBef>
              <a:buClr>
                <a:srgbClr val="000000"/>
              </a:buClr>
              <a:buFont typeface="Wingdings" charset="2"/>
              <a:buChar char=""/>
              <a:tabLst>
                <a:tab pos="241200" algn="l"/>
              </a:tabLst>
            </a:pPr>
            <a:r>
              <a:rPr lang="en-IN" sz="2800" b="0" strike="noStrike" spc="-52">
                <a:solidFill>
                  <a:srgbClr val="000000"/>
                </a:solidFill>
                <a:latin typeface="Arial"/>
              </a:rPr>
              <a:t>On-site </a:t>
            </a:r>
            <a:r>
              <a:rPr lang="en-IN" sz="2800" b="0" strike="noStrike" spc="-60">
                <a:solidFill>
                  <a:srgbClr val="000000"/>
                </a:solidFill>
                <a:latin typeface="Arial"/>
              </a:rPr>
              <a:t>seizure </a:t>
            </a:r>
            <a:r>
              <a:rPr lang="en-IN" sz="2800" b="0" strike="noStrike" spc="-1">
                <a:solidFill>
                  <a:srgbClr val="000000"/>
                </a:solidFill>
                <a:latin typeface="Arial"/>
              </a:rPr>
              <a:t>of </a:t>
            </a:r>
            <a:r>
              <a:rPr lang="en-IN" sz="2800" b="0" strike="noStrike" spc="-32">
                <a:solidFill>
                  <a:srgbClr val="000000"/>
                </a:solidFill>
                <a:latin typeface="Arial"/>
              </a:rPr>
              <a:t>computer </a:t>
            </a:r>
            <a:r>
              <a:rPr lang="en-IN" sz="2800" b="0" strike="noStrike" spc="-41">
                <a:solidFill>
                  <a:srgbClr val="000000"/>
                </a:solidFill>
                <a:latin typeface="Arial"/>
              </a:rPr>
              <a:t>data </a:t>
            </a:r>
            <a:r>
              <a:rPr lang="en-IN" sz="2800" b="0" strike="noStrike" spc="-15">
                <a:solidFill>
                  <a:srgbClr val="000000"/>
                </a:solidFill>
                <a:latin typeface="Arial"/>
              </a:rPr>
              <a:t>in </a:t>
            </a:r>
            <a:r>
              <a:rPr lang="en-IN" sz="2800" b="0" strike="noStrike" spc="-26">
                <a:solidFill>
                  <a:srgbClr val="000000"/>
                </a:solidFill>
                <a:latin typeface="Arial"/>
              </a:rPr>
              <a:t>civil</a:t>
            </a:r>
            <a:r>
              <a:rPr lang="en-IN" sz="2800" b="0" strike="noStrike" spc="-225">
                <a:solidFill>
                  <a:srgbClr val="000000"/>
                </a:solidFill>
                <a:latin typeface="Arial"/>
              </a:rPr>
              <a:t> </a:t>
            </a:r>
            <a:r>
              <a:rPr lang="en-IN" sz="2800" b="0" strike="noStrike" spc="-12">
                <a:solidFill>
                  <a:srgbClr val="000000"/>
                </a:solidFill>
                <a:latin typeface="Arial"/>
              </a:rPr>
              <a:t>litigation</a:t>
            </a:r>
            <a:endParaRPr lang="en-US" sz="2800" b="0" strike="noStrike" spc="-1">
              <a:solidFill>
                <a:srgbClr val="000000"/>
              </a:solidFill>
              <a:latin typeface="Calibri"/>
            </a:endParaRPr>
          </a:p>
          <a:p>
            <a:pPr marL="241200" indent="-228240">
              <a:lnSpc>
                <a:spcPct val="100000"/>
              </a:lnSpc>
              <a:spcBef>
                <a:spcPts val="700"/>
              </a:spcBef>
              <a:buClr>
                <a:srgbClr val="000000"/>
              </a:buClr>
              <a:buFont typeface="Wingdings" charset="2"/>
              <a:buChar char=""/>
              <a:tabLst>
                <a:tab pos="241200" algn="l"/>
              </a:tabLst>
            </a:pPr>
            <a:r>
              <a:rPr lang="en-IN" sz="2800" b="0" strike="noStrike" spc="-66">
                <a:solidFill>
                  <a:srgbClr val="000000"/>
                </a:solidFill>
                <a:latin typeface="Arial"/>
              </a:rPr>
              <a:t>Analysis </a:t>
            </a:r>
            <a:r>
              <a:rPr lang="en-IN" sz="2800" b="0" strike="noStrike" spc="-1">
                <a:solidFill>
                  <a:srgbClr val="000000"/>
                </a:solidFill>
                <a:latin typeface="Arial"/>
              </a:rPr>
              <a:t>of </a:t>
            </a:r>
            <a:r>
              <a:rPr lang="en-IN" sz="2800" b="0" strike="noStrike" spc="-55">
                <a:solidFill>
                  <a:srgbClr val="000000"/>
                </a:solidFill>
                <a:latin typeface="Arial"/>
              </a:rPr>
              <a:t>company </a:t>
            </a:r>
            <a:r>
              <a:rPr lang="en-IN" sz="2800" b="0" strike="noStrike" spc="-41">
                <a:solidFill>
                  <a:srgbClr val="000000"/>
                </a:solidFill>
                <a:latin typeface="Arial"/>
              </a:rPr>
              <a:t>computers </a:t>
            </a:r>
            <a:r>
              <a:rPr lang="en-IN" sz="2800" b="0" strike="noStrike" spc="9">
                <a:solidFill>
                  <a:srgbClr val="000000"/>
                </a:solidFill>
                <a:latin typeface="Arial"/>
              </a:rPr>
              <a:t>to </a:t>
            </a:r>
            <a:r>
              <a:rPr lang="en-IN" sz="2800" b="0" strike="noStrike" spc="-32">
                <a:solidFill>
                  <a:srgbClr val="000000"/>
                </a:solidFill>
                <a:latin typeface="Arial"/>
              </a:rPr>
              <a:t>determine</a:t>
            </a:r>
            <a:r>
              <a:rPr lang="en-IN" sz="2800" b="0" strike="noStrike" spc="-222">
                <a:solidFill>
                  <a:srgbClr val="000000"/>
                </a:solidFill>
                <a:latin typeface="Arial"/>
              </a:rPr>
              <a:t> </a:t>
            </a:r>
            <a:r>
              <a:rPr lang="en-IN" sz="2800" b="0" strike="noStrike" spc="-46">
                <a:solidFill>
                  <a:srgbClr val="000000"/>
                </a:solidFill>
                <a:latin typeface="Arial"/>
              </a:rPr>
              <a:t>employee </a:t>
            </a:r>
            <a:r>
              <a:rPr lang="en-IN" sz="2800" b="0" strike="noStrike" spc="-21">
                <a:solidFill>
                  <a:srgbClr val="000000"/>
                </a:solidFill>
                <a:latin typeface="Arial"/>
              </a:rPr>
              <a:t>activity</a:t>
            </a:r>
            <a:endParaRPr lang="en-US" sz="2800" b="0" strike="noStrike" spc="-1">
              <a:solidFill>
                <a:srgbClr val="000000"/>
              </a:solidFill>
              <a:latin typeface="Calibri"/>
            </a:endParaRPr>
          </a:p>
          <a:p>
            <a:pPr marL="241200" indent="-228240">
              <a:lnSpc>
                <a:spcPct val="100000"/>
              </a:lnSpc>
              <a:spcBef>
                <a:spcPts val="680"/>
              </a:spcBef>
              <a:buClr>
                <a:srgbClr val="000000"/>
              </a:buClr>
              <a:buFont typeface="Wingdings" charset="2"/>
              <a:buChar char=""/>
              <a:tabLst>
                <a:tab pos="241200" algn="l"/>
              </a:tabLst>
            </a:pPr>
            <a:r>
              <a:rPr lang="en-IN" sz="2800" b="0" strike="noStrike" spc="-72">
                <a:solidFill>
                  <a:srgbClr val="000000"/>
                </a:solidFill>
                <a:latin typeface="Arial"/>
              </a:rPr>
              <a:t>Assistance </a:t>
            </a:r>
            <a:r>
              <a:rPr lang="en-IN" sz="2800" b="0" strike="noStrike" spc="-15">
                <a:solidFill>
                  <a:srgbClr val="000000"/>
                </a:solidFill>
                <a:latin typeface="Arial"/>
              </a:rPr>
              <a:t>in </a:t>
            </a:r>
            <a:r>
              <a:rPr lang="en-IN" sz="2800" b="0" strike="noStrike" spc="-41">
                <a:solidFill>
                  <a:srgbClr val="000000"/>
                </a:solidFill>
                <a:latin typeface="Arial"/>
              </a:rPr>
              <a:t>preparing </a:t>
            </a:r>
            <a:r>
              <a:rPr lang="en-IN" sz="2800" b="0" strike="noStrike" spc="-32">
                <a:solidFill>
                  <a:srgbClr val="000000"/>
                </a:solidFill>
                <a:latin typeface="Arial"/>
              </a:rPr>
              <a:t>electronic </a:t>
            </a:r>
            <a:r>
              <a:rPr lang="en-IN" sz="2800" b="0" strike="noStrike" spc="-52">
                <a:solidFill>
                  <a:srgbClr val="000000"/>
                </a:solidFill>
                <a:latin typeface="Arial"/>
              </a:rPr>
              <a:t>discovery</a:t>
            </a:r>
            <a:r>
              <a:rPr lang="en-IN" sz="2800" b="0" strike="noStrike" spc="-165">
                <a:solidFill>
                  <a:srgbClr val="000000"/>
                </a:solidFill>
                <a:latin typeface="Arial"/>
              </a:rPr>
              <a:t> </a:t>
            </a:r>
            <a:r>
              <a:rPr lang="en-IN" sz="2800" b="0" strike="noStrike" spc="-52">
                <a:solidFill>
                  <a:srgbClr val="000000"/>
                </a:solidFill>
                <a:latin typeface="Arial"/>
              </a:rPr>
              <a:t>requests</a:t>
            </a:r>
            <a:endParaRPr lang="en-US" sz="2800" b="0" strike="noStrike" spc="-1">
              <a:solidFill>
                <a:srgbClr val="000000"/>
              </a:solidFill>
              <a:latin typeface="Calibri"/>
            </a:endParaRPr>
          </a:p>
          <a:p>
            <a:pPr marL="241200" indent="-228240">
              <a:lnSpc>
                <a:spcPct val="100000"/>
              </a:lnSpc>
              <a:spcBef>
                <a:spcPts val="700"/>
              </a:spcBef>
              <a:buClr>
                <a:srgbClr val="000000"/>
              </a:buClr>
              <a:buFont typeface="Wingdings" charset="2"/>
              <a:buChar char=""/>
              <a:tabLst>
                <a:tab pos="241200" algn="l"/>
              </a:tabLst>
            </a:pPr>
            <a:r>
              <a:rPr lang="en-IN" sz="2800" b="0" strike="noStrike" spc="-41">
                <a:solidFill>
                  <a:srgbClr val="000000"/>
                </a:solidFill>
                <a:latin typeface="Arial"/>
              </a:rPr>
              <a:t>Reporting </a:t>
            </a:r>
            <a:r>
              <a:rPr lang="en-IN" sz="2800" b="0" strike="noStrike" spc="-15">
                <a:solidFill>
                  <a:srgbClr val="000000"/>
                </a:solidFill>
                <a:latin typeface="Arial"/>
              </a:rPr>
              <a:t>in </a:t>
            </a:r>
            <a:r>
              <a:rPr lang="en-IN" sz="2800" b="0" strike="noStrike" spc="-86">
                <a:solidFill>
                  <a:srgbClr val="000000"/>
                </a:solidFill>
                <a:latin typeface="Arial"/>
              </a:rPr>
              <a:t>a </a:t>
            </a:r>
            <a:r>
              <a:rPr lang="en-IN" sz="2800" b="0" strike="noStrike" spc="-52">
                <a:solidFill>
                  <a:srgbClr val="000000"/>
                </a:solidFill>
                <a:latin typeface="Arial"/>
              </a:rPr>
              <a:t>comprehensive and </a:t>
            </a:r>
            <a:r>
              <a:rPr lang="en-IN" sz="2800" b="0" strike="noStrike" spc="-35">
                <a:solidFill>
                  <a:srgbClr val="000000"/>
                </a:solidFill>
                <a:latin typeface="Arial"/>
              </a:rPr>
              <a:t>readily </a:t>
            </a:r>
            <a:r>
              <a:rPr lang="en-IN" sz="2800" b="0" strike="noStrike" spc="-41">
                <a:solidFill>
                  <a:srgbClr val="000000"/>
                </a:solidFill>
                <a:latin typeface="Arial"/>
              </a:rPr>
              <a:t>understandable</a:t>
            </a:r>
            <a:r>
              <a:rPr lang="en-IN" sz="2800" b="0" strike="noStrike" spc="-157">
                <a:solidFill>
                  <a:srgbClr val="000000"/>
                </a:solidFill>
                <a:latin typeface="Arial"/>
              </a:rPr>
              <a:t> </a:t>
            </a:r>
            <a:r>
              <a:rPr lang="en-IN" sz="2800" b="0" strike="noStrike" spc="-41">
                <a:solidFill>
                  <a:srgbClr val="000000"/>
                </a:solidFill>
                <a:latin typeface="Arial"/>
              </a:rPr>
              <a:t>manner</a:t>
            </a:r>
            <a:endParaRPr lang="en-US" sz="2800" b="0" strike="noStrike" spc="-1">
              <a:solidFill>
                <a:srgbClr val="000000"/>
              </a:solidFill>
              <a:latin typeface="Calibri"/>
            </a:endParaRPr>
          </a:p>
          <a:p>
            <a:pPr marL="241200" indent="-228240">
              <a:lnSpc>
                <a:spcPct val="100000"/>
              </a:lnSpc>
              <a:spcBef>
                <a:spcPts val="694"/>
              </a:spcBef>
              <a:buClr>
                <a:srgbClr val="000000"/>
              </a:buClr>
              <a:buFont typeface="Wingdings" charset="2"/>
              <a:buChar char=""/>
              <a:tabLst>
                <a:tab pos="241200" algn="l"/>
              </a:tabLst>
            </a:pPr>
            <a:r>
              <a:rPr lang="en-IN" sz="2800" b="0" strike="noStrike" spc="-52">
                <a:solidFill>
                  <a:srgbClr val="000000"/>
                </a:solidFill>
                <a:latin typeface="Arial"/>
              </a:rPr>
              <a:t>Court-recognized </a:t>
            </a:r>
            <a:r>
              <a:rPr lang="en-IN" sz="2800" b="0" strike="noStrike" spc="-32">
                <a:solidFill>
                  <a:srgbClr val="000000"/>
                </a:solidFill>
                <a:latin typeface="Arial"/>
              </a:rPr>
              <a:t>computer expert </a:t>
            </a:r>
            <a:r>
              <a:rPr lang="en-IN" sz="2800" b="0" strike="noStrike" spc="-41">
                <a:solidFill>
                  <a:srgbClr val="000000"/>
                </a:solidFill>
                <a:latin typeface="Arial"/>
              </a:rPr>
              <a:t>witness</a:t>
            </a:r>
            <a:r>
              <a:rPr lang="en-IN" sz="2800" b="0" strike="noStrike" spc="-137">
                <a:solidFill>
                  <a:srgbClr val="000000"/>
                </a:solidFill>
                <a:latin typeface="Arial"/>
              </a:rPr>
              <a:t> </a:t>
            </a:r>
            <a:r>
              <a:rPr lang="en-IN" sz="2800" b="0" strike="noStrike" spc="-26">
                <a:solidFill>
                  <a:srgbClr val="000000"/>
                </a:solidFill>
                <a:latin typeface="Arial"/>
              </a:rPr>
              <a:t>testimony</a:t>
            </a:r>
            <a:endParaRPr lang="en-US" sz="2800" b="0" strike="noStrike" spc="-1">
              <a:solidFill>
                <a:srgbClr val="000000"/>
              </a:solidFill>
              <a:latin typeface="Calibri"/>
            </a:endParaRPr>
          </a:p>
          <a:p>
            <a:pPr marL="241200" indent="-228240">
              <a:lnSpc>
                <a:spcPct val="100000"/>
              </a:lnSpc>
              <a:spcBef>
                <a:spcPts val="700"/>
              </a:spcBef>
              <a:buClr>
                <a:srgbClr val="000000"/>
              </a:buClr>
              <a:buFont typeface="Wingdings" charset="2"/>
              <a:buChar char=""/>
              <a:tabLst>
                <a:tab pos="241200" algn="l"/>
              </a:tabLst>
            </a:pPr>
            <a:r>
              <a:rPr lang="en-IN" sz="2800" b="0" strike="noStrike" spc="-46">
                <a:solidFill>
                  <a:srgbClr val="000000"/>
                </a:solidFill>
                <a:latin typeface="Arial"/>
              </a:rPr>
              <a:t>Computer </a:t>
            </a:r>
            <a:r>
              <a:rPr lang="en-IN" sz="2800" b="0" strike="noStrike" spc="-52">
                <a:solidFill>
                  <a:srgbClr val="000000"/>
                </a:solidFill>
                <a:latin typeface="Arial"/>
              </a:rPr>
              <a:t>forensics </a:t>
            </a:r>
            <a:r>
              <a:rPr lang="en-IN" sz="2800" b="0" strike="noStrike" spc="-32">
                <a:solidFill>
                  <a:srgbClr val="000000"/>
                </a:solidFill>
                <a:latin typeface="Arial"/>
              </a:rPr>
              <a:t>on </a:t>
            </a:r>
            <a:r>
              <a:rPr lang="en-IN" sz="2800" b="0" strike="noStrike" spc="-15">
                <a:solidFill>
                  <a:srgbClr val="000000"/>
                </a:solidFill>
                <a:latin typeface="Arial"/>
              </a:rPr>
              <a:t>both </a:t>
            </a:r>
            <a:r>
              <a:rPr lang="en-IN" sz="2800" b="0" strike="noStrike" spc="-185">
                <a:solidFill>
                  <a:srgbClr val="000000"/>
                </a:solidFill>
                <a:latin typeface="Arial"/>
              </a:rPr>
              <a:t>PC </a:t>
            </a:r>
            <a:r>
              <a:rPr lang="en-IN" sz="2800" b="0" strike="noStrike" spc="-52">
                <a:solidFill>
                  <a:srgbClr val="000000"/>
                </a:solidFill>
                <a:latin typeface="Arial"/>
              </a:rPr>
              <a:t>and Mac</a:t>
            </a:r>
            <a:r>
              <a:rPr lang="en-IN" sz="2800" b="0" strike="noStrike" spc="-191">
                <a:solidFill>
                  <a:srgbClr val="000000"/>
                </a:solidFill>
                <a:latin typeface="Arial"/>
              </a:rPr>
              <a:t> </a:t>
            </a:r>
            <a:r>
              <a:rPr lang="en-IN" sz="2800" b="0" strike="noStrike" spc="-26">
                <a:solidFill>
                  <a:srgbClr val="000000"/>
                </a:solidFill>
                <a:latin typeface="Arial"/>
              </a:rPr>
              <a:t>platforms</a:t>
            </a:r>
            <a:endParaRPr lang="en-US" sz="2800" b="0" strike="noStrike" spc="-1">
              <a:solidFill>
                <a:srgbClr val="000000"/>
              </a:solidFill>
              <a:latin typeface="Calibri"/>
            </a:endParaRPr>
          </a:p>
          <a:p>
            <a:pPr marL="241200" indent="-228240">
              <a:lnSpc>
                <a:spcPct val="100000"/>
              </a:lnSpc>
              <a:spcBef>
                <a:spcPts val="706"/>
              </a:spcBef>
              <a:buClr>
                <a:srgbClr val="000000"/>
              </a:buClr>
              <a:buFont typeface="Wingdings" charset="2"/>
              <a:buChar char=""/>
              <a:tabLst>
                <a:tab pos="241200" algn="l"/>
              </a:tabLst>
            </a:pPr>
            <a:r>
              <a:rPr lang="en-IN" sz="2800" b="0" strike="noStrike" spc="-80">
                <a:solidFill>
                  <a:srgbClr val="000000"/>
                </a:solidFill>
                <a:latin typeface="Arial"/>
              </a:rPr>
              <a:t>Fast </a:t>
            </a:r>
            <a:r>
              <a:rPr lang="en-IN" sz="2800" b="0" strike="noStrike" spc="-21">
                <a:solidFill>
                  <a:srgbClr val="000000"/>
                </a:solidFill>
                <a:latin typeface="Arial"/>
              </a:rPr>
              <a:t>turnaround</a:t>
            </a:r>
            <a:r>
              <a:rPr lang="en-IN" sz="2800" b="0" strike="noStrike" spc="-52">
                <a:solidFill>
                  <a:srgbClr val="000000"/>
                </a:solidFill>
                <a:latin typeface="Arial"/>
              </a:rPr>
              <a:t> </a:t>
            </a:r>
            <a:r>
              <a:rPr lang="en-IN" sz="2800" b="0" strike="noStrike" spc="-12">
                <a:solidFill>
                  <a:srgbClr val="000000"/>
                </a:solidFill>
                <a:latin typeface="Arial"/>
              </a:rPr>
              <a:t>time</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TextShape 1"/>
          <p:cNvSpPr txBox="1"/>
          <p:nvPr/>
        </p:nvSpPr>
        <p:spPr>
          <a:xfrm>
            <a:off x="0" y="142920"/>
            <a:ext cx="8245800" cy="1189080"/>
          </a:xfrm>
          <a:prstGeom prst="rect">
            <a:avLst/>
          </a:prstGeom>
          <a:noFill/>
          <a:ln w="0">
            <a:noFill/>
          </a:ln>
        </p:spPr>
        <p:txBody>
          <a:bodyPr anchor="ctr">
            <a:noAutofit/>
          </a:bodyPr>
          <a:lstStyle/>
          <a:p>
            <a:pPr>
              <a:lnSpc>
                <a:spcPct val="100000"/>
              </a:lnSpc>
            </a:pPr>
            <a:r>
              <a:rPr lang="en-IN" sz="2800" b="1" strike="noStrike" spc="-182">
                <a:solidFill>
                  <a:srgbClr val="FFDC47"/>
                </a:solidFill>
                <a:latin typeface="Arial"/>
              </a:rPr>
              <a:t>B</a:t>
            </a:r>
            <a:r>
              <a:rPr lang="en-IN" sz="2400" b="1" strike="noStrike" spc="-182">
                <a:solidFill>
                  <a:srgbClr val="FFDC47"/>
                </a:solidFill>
                <a:latin typeface="Arial"/>
              </a:rPr>
              <a:t>ENEFITS </a:t>
            </a:r>
            <a:r>
              <a:rPr lang="en-IN" sz="2400" b="1" strike="noStrike" spc="-177">
                <a:solidFill>
                  <a:srgbClr val="FFDC47"/>
                </a:solidFill>
                <a:latin typeface="Arial"/>
              </a:rPr>
              <a:t>OF </a:t>
            </a:r>
            <a:r>
              <a:rPr lang="en-IN" sz="2800" b="1" strike="noStrike" spc="-182">
                <a:solidFill>
                  <a:srgbClr val="FFDC47"/>
                </a:solidFill>
                <a:latin typeface="Arial"/>
              </a:rPr>
              <a:t>P</a:t>
            </a:r>
            <a:r>
              <a:rPr lang="en-IN" sz="2400" b="1" strike="noStrike" spc="-182">
                <a:solidFill>
                  <a:srgbClr val="FFDC47"/>
                </a:solidFill>
                <a:latin typeface="Arial"/>
              </a:rPr>
              <a:t>ROFESSIONAL </a:t>
            </a:r>
            <a:r>
              <a:t/>
            </a:r>
            <a:br/>
            <a:r>
              <a:rPr lang="en-IN" sz="2800" b="1" strike="noStrike" spc="-182">
                <a:solidFill>
                  <a:srgbClr val="FFDC47"/>
                </a:solidFill>
                <a:latin typeface="Arial"/>
              </a:rPr>
              <a:t>F</a:t>
            </a:r>
            <a:r>
              <a:rPr lang="en-IN" sz="2400" b="1" strike="noStrike" spc="-182">
                <a:solidFill>
                  <a:srgbClr val="FFDC47"/>
                </a:solidFill>
                <a:latin typeface="Arial"/>
              </a:rPr>
              <a:t>ORENSIC </a:t>
            </a:r>
            <a:r>
              <a:rPr lang="en-IN" sz="2800" b="1" strike="noStrike" spc="-145">
                <a:solidFill>
                  <a:srgbClr val="FFDC47"/>
                </a:solidFill>
                <a:latin typeface="Arial"/>
              </a:rPr>
              <a:t>M</a:t>
            </a:r>
            <a:r>
              <a:rPr lang="en-IN" sz="2400" b="1" strike="noStrike" spc="-145">
                <a:solidFill>
                  <a:srgbClr val="FFDC47"/>
                </a:solidFill>
                <a:latin typeface="Arial"/>
              </a:rPr>
              <a:t>ETHODOLOGY</a:t>
            </a:r>
            <a:endParaRPr lang="en-US" sz="2400" b="0" strike="noStrike" spc="-1">
              <a:solidFill>
                <a:srgbClr val="000000"/>
              </a:solidFill>
              <a:latin typeface="Calibri"/>
            </a:endParaRPr>
          </a:p>
        </p:txBody>
      </p:sp>
      <p:sp>
        <p:nvSpPr>
          <p:cNvPr id="376" name="TextShape 2"/>
          <p:cNvSpPr txBox="1"/>
          <p:nvPr/>
        </p:nvSpPr>
        <p:spPr>
          <a:xfrm>
            <a:off x="448920" y="1596600"/>
            <a:ext cx="8245800" cy="4682520"/>
          </a:xfrm>
          <a:prstGeom prst="rect">
            <a:avLst/>
          </a:prstGeom>
          <a:noFill/>
          <a:ln w="0">
            <a:noFill/>
          </a:ln>
        </p:spPr>
        <p:txBody>
          <a:bodyPr>
            <a:normAutofit fontScale="34000"/>
          </a:bodyPr>
          <a:lstStyle/>
          <a:p>
            <a:pPr marL="12600" indent="-342720">
              <a:lnSpc>
                <a:spcPct val="153000"/>
              </a:lnSpc>
              <a:spcBef>
                <a:spcPts val="561"/>
              </a:spcBef>
              <a:buClr>
                <a:srgbClr val="000000"/>
              </a:buClr>
              <a:buFont typeface="Arial"/>
              <a:buChar char="•"/>
            </a:pPr>
            <a:r>
              <a:rPr lang="en-IN" sz="2800" b="0" strike="noStrike" spc="-97">
                <a:solidFill>
                  <a:srgbClr val="000000"/>
                </a:solidFill>
                <a:latin typeface="Arial"/>
              </a:rPr>
              <a:t>A </a:t>
            </a:r>
            <a:r>
              <a:rPr lang="en-IN" sz="2800" b="0" strike="noStrike" spc="-46">
                <a:solidFill>
                  <a:srgbClr val="000000"/>
                </a:solidFill>
                <a:latin typeface="Arial"/>
              </a:rPr>
              <a:t>knowledgeable </a:t>
            </a:r>
            <a:r>
              <a:rPr lang="en-IN" sz="2800" b="0" strike="noStrike" spc="-32">
                <a:solidFill>
                  <a:srgbClr val="000000"/>
                </a:solidFill>
                <a:latin typeface="Arial"/>
              </a:rPr>
              <a:t>computer </a:t>
            </a:r>
            <a:r>
              <a:rPr lang="en-IN" sz="2800" b="0" strike="noStrike" spc="-52">
                <a:solidFill>
                  <a:srgbClr val="000000"/>
                </a:solidFill>
                <a:latin typeface="Arial"/>
              </a:rPr>
              <a:t>forensics </a:t>
            </a:r>
            <a:r>
              <a:rPr lang="en-IN" sz="2800" b="0" strike="noStrike" spc="-41">
                <a:solidFill>
                  <a:srgbClr val="000000"/>
                </a:solidFill>
                <a:latin typeface="Arial"/>
              </a:rPr>
              <a:t>professional </a:t>
            </a:r>
            <a:r>
              <a:rPr lang="en-IN" sz="2800" b="0" strike="noStrike" spc="-46">
                <a:solidFill>
                  <a:srgbClr val="000000"/>
                </a:solidFill>
                <a:latin typeface="Arial"/>
              </a:rPr>
              <a:t>should </a:t>
            </a:r>
            <a:r>
              <a:rPr lang="en-IN" sz="2800" b="0" strike="noStrike" spc="-52">
                <a:solidFill>
                  <a:srgbClr val="000000"/>
                </a:solidFill>
                <a:latin typeface="Arial"/>
              </a:rPr>
              <a:t>ensure </a:t>
            </a:r>
            <a:r>
              <a:rPr lang="en-IN" sz="2800" b="0" strike="noStrike" spc="-1">
                <a:solidFill>
                  <a:srgbClr val="000000"/>
                </a:solidFill>
                <a:latin typeface="Arial"/>
              </a:rPr>
              <a:t>that </a:t>
            </a:r>
            <a:r>
              <a:rPr lang="en-IN" sz="2800" b="0" strike="noStrike" spc="-86">
                <a:solidFill>
                  <a:srgbClr val="000000"/>
                </a:solidFill>
                <a:latin typeface="Arial"/>
              </a:rPr>
              <a:t>a </a:t>
            </a:r>
            <a:r>
              <a:rPr lang="en-IN" sz="2800" b="0" strike="noStrike" spc="-46">
                <a:solidFill>
                  <a:srgbClr val="000000"/>
                </a:solidFill>
                <a:latin typeface="Arial"/>
              </a:rPr>
              <a:t>subject </a:t>
            </a:r>
            <a:r>
              <a:rPr lang="en-IN" sz="2800" b="0" strike="noStrike" spc="-32">
                <a:solidFill>
                  <a:srgbClr val="000000"/>
                </a:solidFill>
                <a:latin typeface="Arial"/>
              </a:rPr>
              <a:t>computer </a:t>
            </a:r>
            <a:r>
              <a:rPr lang="en-IN" sz="2800" b="0" strike="noStrike" spc="-60">
                <a:solidFill>
                  <a:srgbClr val="000000"/>
                </a:solidFill>
                <a:latin typeface="Arial"/>
              </a:rPr>
              <a:t>system </a:t>
            </a:r>
            <a:r>
              <a:rPr lang="en-IN" sz="2800" b="0" strike="noStrike" spc="-66">
                <a:solidFill>
                  <a:srgbClr val="000000"/>
                </a:solidFill>
                <a:latin typeface="Arial"/>
              </a:rPr>
              <a:t>is  </a:t>
            </a:r>
            <a:r>
              <a:rPr lang="en-IN" sz="2800" b="0" strike="noStrike" spc="-32">
                <a:solidFill>
                  <a:srgbClr val="000000"/>
                </a:solidFill>
                <a:latin typeface="Arial"/>
              </a:rPr>
              <a:t>carefully </a:t>
            </a:r>
            <a:r>
              <a:rPr lang="en-IN" sz="2800" b="0" strike="noStrike" spc="-41">
                <a:solidFill>
                  <a:srgbClr val="000000"/>
                </a:solidFill>
                <a:latin typeface="Arial"/>
              </a:rPr>
              <a:t>handled </a:t>
            </a:r>
            <a:r>
              <a:rPr lang="en-IN" sz="2800" b="0" strike="noStrike" spc="12">
                <a:solidFill>
                  <a:srgbClr val="000000"/>
                </a:solidFill>
                <a:latin typeface="Arial"/>
              </a:rPr>
              <a:t>to </a:t>
            </a:r>
            <a:r>
              <a:rPr lang="en-IN" sz="2800" b="0" strike="noStrike" spc="-55">
                <a:solidFill>
                  <a:srgbClr val="000000"/>
                </a:solidFill>
                <a:latin typeface="Arial"/>
              </a:rPr>
              <a:t>ensure</a:t>
            </a:r>
            <a:r>
              <a:rPr lang="en-IN" sz="2800" b="0" strike="noStrike" spc="-205">
                <a:solidFill>
                  <a:srgbClr val="000000"/>
                </a:solidFill>
                <a:latin typeface="Arial"/>
              </a:rPr>
              <a:t> </a:t>
            </a:r>
            <a:r>
              <a:rPr lang="en-IN" sz="2800" b="0" strike="noStrike" spc="-7">
                <a:solidFill>
                  <a:srgbClr val="000000"/>
                </a:solidFill>
                <a:latin typeface="Arial"/>
              </a:rPr>
              <a:t>that:</a:t>
            </a:r>
            <a:endParaRPr lang="en-US" sz="2800" b="0" strike="noStrike" spc="-1">
              <a:solidFill>
                <a:srgbClr val="000000"/>
              </a:solidFill>
              <a:latin typeface="Calibri"/>
            </a:endParaRPr>
          </a:p>
          <a:p>
            <a:pPr marL="241200" indent="-228240">
              <a:lnSpc>
                <a:spcPct val="152000"/>
              </a:lnSpc>
              <a:spcBef>
                <a:spcPts val="984"/>
              </a:spcBef>
              <a:buClr>
                <a:srgbClr val="000000"/>
              </a:buClr>
              <a:buSzPct val="91000"/>
              <a:buFont typeface="Arial"/>
              <a:buAutoNum type="arabicPeriod"/>
              <a:tabLst>
                <a:tab pos="240840" algn="l"/>
                <a:tab pos="241200" algn="l"/>
              </a:tabLst>
            </a:pPr>
            <a:r>
              <a:rPr lang="en-IN" sz="2800" b="0" u="sng" strike="noStrike" spc="-60">
                <a:solidFill>
                  <a:srgbClr val="000000"/>
                </a:solidFill>
                <a:uFill>
                  <a:solidFill>
                    <a:srgbClr val="000000"/>
                  </a:solidFill>
                </a:uFill>
                <a:latin typeface="Arial"/>
              </a:rPr>
              <a:t>No </a:t>
            </a:r>
            <a:r>
              <a:rPr lang="en-IN" sz="2800" b="0" u="sng" strike="noStrike" spc="-55">
                <a:solidFill>
                  <a:srgbClr val="000000"/>
                </a:solidFill>
                <a:uFill>
                  <a:solidFill>
                    <a:srgbClr val="000000"/>
                  </a:solidFill>
                </a:uFill>
                <a:latin typeface="Arial"/>
              </a:rPr>
              <a:t>possible </a:t>
            </a:r>
            <a:r>
              <a:rPr lang="en-IN" sz="2800" b="0" u="sng" strike="noStrike" spc="-52">
                <a:solidFill>
                  <a:srgbClr val="000000"/>
                </a:solidFill>
                <a:uFill>
                  <a:solidFill>
                    <a:srgbClr val="000000"/>
                  </a:solidFill>
                </a:uFill>
                <a:latin typeface="Arial"/>
              </a:rPr>
              <a:t>evidence</a:t>
            </a:r>
            <a:r>
              <a:rPr lang="en-IN" sz="2800" b="0" strike="noStrike" spc="-52">
                <a:solidFill>
                  <a:srgbClr val="000000"/>
                </a:solidFill>
                <a:latin typeface="Arial"/>
              </a:rPr>
              <a:t> </a:t>
            </a:r>
            <a:r>
              <a:rPr lang="en-IN" sz="2800" b="0" strike="noStrike" spc="-55">
                <a:solidFill>
                  <a:srgbClr val="000000"/>
                </a:solidFill>
                <a:latin typeface="Arial"/>
              </a:rPr>
              <a:t>is </a:t>
            </a:r>
            <a:r>
              <a:rPr lang="en-IN" sz="2800" b="0" strike="noStrike" spc="-60">
                <a:solidFill>
                  <a:srgbClr val="000000"/>
                </a:solidFill>
                <a:latin typeface="Arial"/>
              </a:rPr>
              <a:t>damaged, </a:t>
            </a:r>
            <a:r>
              <a:rPr lang="en-IN" sz="2800" b="0" strike="noStrike" spc="-41">
                <a:solidFill>
                  <a:srgbClr val="000000"/>
                </a:solidFill>
                <a:latin typeface="Arial"/>
              </a:rPr>
              <a:t>destroyed, </a:t>
            </a:r>
            <a:r>
              <a:rPr lang="en-IN" sz="2800" b="0" strike="noStrike" spc="-7">
                <a:solidFill>
                  <a:srgbClr val="000000"/>
                </a:solidFill>
                <a:latin typeface="Arial"/>
              </a:rPr>
              <a:t>or </a:t>
            </a:r>
            <a:r>
              <a:rPr lang="en-IN" sz="2800" b="0" strike="noStrike" spc="-32">
                <a:solidFill>
                  <a:srgbClr val="000000"/>
                </a:solidFill>
                <a:latin typeface="Arial"/>
              </a:rPr>
              <a:t>otherwise </a:t>
            </a:r>
            <a:r>
              <a:rPr lang="en-IN" sz="2800" b="0" strike="noStrike" spc="-46">
                <a:solidFill>
                  <a:srgbClr val="000000"/>
                </a:solidFill>
                <a:latin typeface="Arial"/>
              </a:rPr>
              <a:t>compromised by </a:t>
            </a:r>
            <a:r>
              <a:rPr lang="en-IN" sz="2800" b="0" strike="noStrike" spc="-12">
                <a:solidFill>
                  <a:srgbClr val="000000"/>
                </a:solidFill>
                <a:latin typeface="Arial"/>
              </a:rPr>
              <a:t>the </a:t>
            </a:r>
            <a:r>
              <a:rPr lang="en-IN" sz="2800" b="0" strike="noStrike" spc="-46">
                <a:solidFill>
                  <a:srgbClr val="000000"/>
                </a:solidFill>
                <a:latin typeface="Arial"/>
              </a:rPr>
              <a:t>procedures </a:t>
            </a:r>
            <a:r>
              <a:rPr lang="en-IN" sz="2800" b="0" strike="noStrike" spc="-72">
                <a:solidFill>
                  <a:srgbClr val="000000"/>
                </a:solidFill>
                <a:latin typeface="Arial"/>
              </a:rPr>
              <a:t>used </a:t>
            </a:r>
            <a:r>
              <a:rPr lang="en-IN" sz="2800" b="0" strike="noStrike" spc="9">
                <a:solidFill>
                  <a:srgbClr val="000000"/>
                </a:solidFill>
                <a:latin typeface="Arial"/>
              </a:rPr>
              <a:t>to  </a:t>
            </a:r>
            <a:r>
              <a:rPr lang="en-IN" sz="2800" b="0" strike="noStrike" spc="-35">
                <a:solidFill>
                  <a:srgbClr val="000000"/>
                </a:solidFill>
                <a:latin typeface="Arial"/>
              </a:rPr>
              <a:t>investigate </a:t>
            </a:r>
            <a:r>
              <a:rPr lang="en-IN" sz="2800" b="0" strike="noStrike" spc="-15">
                <a:solidFill>
                  <a:srgbClr val="000000"/>
                </a:solidFill>
                <a:latin typeface="Arial"/>
              </a:rPr>
              <a:t>the</a:t>
            </a:r>
            <a:r>
              <a:rPr lang="en-IN" sz="2800" b="0" strike="noStrike" spc="-80">
                <a:solidFill>
                  <a:srgbClr val="000000"/>
                </a:solidFill>
                <a:latin typeface="Arial"/>
              </a:rPr>
              <a:t> </a:t>
            </a:r>
            <a:r>
              <a:rPr lang="en-IN" sz="2800" b="0" strike="noStrike" spc="-32">
                <a:solidFill>
                  <a:srgbClr val="000000"/>
                </a:solidFill>
                <a:latin typeface="Arial"/>
              </a:rPr>
              <a:t>computer.</a:t>
            </a:r>
            <a:endParaRPr lang="en-US" sz="2800" b="0" strike="noStrike" spc="-1">
              <a:solidFill>
                <a:srgbClr val="000000"/>
              </a:solidFill>
              <a:latin typeface="Calibri"/>
            </a:endParaRPr>
          </a:p>
          <a:p>
            <a:pPr marL="241200" indent="-228240">
              <a:lnSpc>
                <a:spcPct val="100000"/>
              </a:lnSpc>
              <a:spcBef>
                <a:spcPts val="686"/>
              </a:spcBef>
              <a:buClr>
                <a:srgbClr val="000000"/>
              </a:buClr>
              <a:buSzPct val="91000"/>
              <a:buFont typeface="Arial"/>
              <a:buAutoNum type="arabicPeriod"/>
              <a:tabLst>
                <a:tab pos="240840" algn="l"/>
                <a:tab pos="241200" algn="l"/>
              </a:tabLst>
            </a:pPr>
            <a:r>
              <a:rPr lang="en-IN" sz="2800" b="0" u="sng" strike="noStrike" spc="-60">
                <a:solidFill>
                  <a:srgbClr val="000000"/>
                </a:solidFill>
                <a:uFill>
                  <a:solidFill>
                    <a:srgbClr val="000000"/>
                  </a:solidFill>
                </a:uFill>
                <a:latin typeface="Arial"/>
              </a:rPr>
              <a:t>No</a:t>
            </a:r>
            <a:r>
              <a:rPr lang="en-IN" sz="2800" b="0" u="sng" strike="noStrike" spc="-55">
                <a:solidFill>
                  <a:srgbClr val="000000"/>
                </a:solidFill>
                <a:uFill>
                  <a:solidFill>
                    <a:srgbClr val="000000"/>
                  </a:solidFill>
                </a:uFill>
                <a:latin typeface="Arial"/>
              </a:rPr>
              <a:t> possible </a:t>
            </a:r>
            <a:r>
              <a:rPr lang="en-IN" sz="2800" b="0" u="sng" strike="noStrike" spc="-32">
                <a:solidFill>
                  <a:srgbClr val="000000"/>
                </a:solidFill>
                <a:uFill>
                  <a:solidFill>
                    <a:srgbClr val="000000"/>
                  </a:solidFill>
                </a:uFill>
                <a:latin typeface="Arial"/>
              </a:rPr>
              <a:t>computer</a:t>
            </a:r>
            <a:r>
              <a:rPr lang="en-IN" sz="2800" b="0" u="sng" strike="noStrike" spc="-66">
                <a:solidFill>
                  <a:srgbClr val="000000"/>
                </a:solidFill>
                <a:uFill>
                  <a:solidFill>
                    <a:srgbClr val="000000"/>
                  </a:solidFill>
                </a:uFill>
                <a:latin typeface="Arial"/>
              </a:rPr>
              <a:t> </a:t>
            </a:r>
            <a:r>
              <a:rPr lang="en-IN" sz="2800" b="0" u="sng" strike="noStrike" spc="-41">
                <a:solidFill>
                  <a:srgbClr val="000000"/>
                </a:solidFill>
                <a:uFill>
                  <a:solidFill>
                    <a:srgbClr val="000000"/>
                  </a:solidFill>
                </a:uFill>
                <a:latin typeface="Arial"/>
              </a:rPr>
              <a:t>virus</a:t>
            </a:r>
            <a:r>
              <a:rPr lang="en-IN" sz="2800" b="0" strike="noStrike" spc="-66">
                <a:solidFill>
                  <a:srgbClr val="000000"/>
                </a:solidFill>
                <a:latin typeface="Arial"/>
              </a:rPr>
              <a:t> </a:t>
            </a:r>
            <a:r>
              <a:rPr lang="en-IN" sz="2800" b="0" strike="noStrike" spc="-55">
                <a:solidFill>
                  <a:srgbClr val="000000"/>
                </a:solidFill>
                <a:latin typeface="Arial"/>
              </a:rPr>
              <a:t>is</a:t>
            </a:r>
            <a:r>
              <a:rPr lang="en-IN" sz="2800" b="0" strike="noStrike" spc="-52">
                <a:solidFill>
                  <a:srgbClr val="000000"/>
                </a:solidFill>
                <a:latin typeface="Arial"/>
              </a:rPr>
              <a:t> </a:t>
            </a:r>
            <a:r>
              <a:rPr lang="en-IN" sz="2800" b="0" strike="noStrike" spc="-26">
                <a:solidFill>
                  <a:srgbClr val="000000"/>
                </a:solidFill>
                <a:latin typeface="Arial"/>
              </a:rPr>
              <a:t>introduced</a:t>
            </a:r>
            <a:r>
              <a:rPr lang="en-IN" sz="2800" b="0" strike="noStrike" spc="-60">
                <a:solidFill>
                  <a:srgbClr val="000000"/>
                </a:solidFill>
                <a:latin typeface="Arial"/>
              </a:rPr>
              <a:t> </a:t>
            </a:r>
            <a:r>
              <a:rPr lang="en-IN" sz="2800" b="0" strike="noStrike" spc="9">
                <a:solidFill>
                  <a:srgbClr val="000000"/>
                </a:solidFill>
                <a:latin typeface="Arial"/>
              </a:rPr>
              <a:t>to</a:t>
            </a:r>
            <a:r>
              <a:rPr lang="en-IN" sz="2800" b="0" strike="noStrike" spc="-52">
                <a:solidFill>
                  <a:srgbClr val="000000"/>
                </a:solidFill>
                <a:latin typeface="Arial"/>
              </a:rPr>
              <a:t> </a:t>
            </a:r>
            <a:r>
              <a:rPr lang="en-IN" sz="2800" b="0" strike="noStrike" spc="-86">
                <a:solidFill>
                  <a:srgbClr val="000000"/>
                </a:solidFill>
                <a:latin typeface="Arial"/>
              </a:rPr>
              <a:t>a</a:t>
            </a:r>
            <a:r>
              <a:rPr lang="en-IN" sz="2800" b="0" strike="noStrike" spc="-66">
                <a:solidFill>
                  <a:srgbClr val="000000"/>
                </a:solidFill>
                <a:latin typeface="Arial"/>
              </a:rPr>
              <a:t> </a:t>
            </a:r>
            <a:r>
              <a:rPr lang="en-IN" sz="2800" b="0" strike="noStrike" spc="-41">
                <a:solidFill>
                  <a:srgbClr val="000000"/>
                </a:solidFill>
                <a:latin typeface="Arial"/>
              </a:rPr>
              <a:t>subject</a:t>
            </a:r>
            <a:r>
              <a:rPr lang="en-IN" sz="2800" b="0" strike="noStrike" spc="-72">
                <a:solidFill>
                  <a:srgbClr val="000000"/>
                </a:solidFill>
                <a:latin typeface="Arial"/>
              </a:rPr>
              <a:t> </a:t>
            </a:r>
            <a:r>
              <a:rPr lang="en-IN" sz="2800" b="0" strike="noStrike" spc="-32">
                <a:solidFill>
                  <a:srgbClr val="000000"/>
                </a:solidFill>
                <a:latin typeface="Arial"/>
              </a:rPr>
              <a:t>computer</a:t>
            </a:r>
            <a:r>
              <a:rPr lang="en-IN" sz="2800" b="0" strike="noStrike" spc="-52">
                <a:solidFill>
                  <a:srgbClr val="000000"/>
                </a:solidFill>
                <a:latin typeface="Arial"/>
              </a:rPr>
              <a:t> </a:t>
            </a:r>
            <a:r>
              <a:rPr lang="en-IN" sz="2800" b="0" strike="noStrike" spc="-32">
                <a:solidFill>
                  <a:srgbClr val="000000"/>
                </a:solidFill>
                <a:latin typeface="Arial"/>
              </a:rPr>
              <a:t>during</a:t>
            </a:r>
            <a:r>
              <a:rPr lang="en-IN" sz="2800" b="0" strike="noStrike" spc="-66">
                <a:solidFill>
                  <a:srgbClr val="000000"/>
                </a:solidFill>
                <a:latin typeface="Arial"/>
              </a:rPr>
              <a:t> </a:t>
            </a:r>
            <a:r>
              <a:rPr lang="en-IN" sz="2800" b="0" strike="noStrike" spc="-15">
                <a:solidFill>
                  <a:srgbClr val="000000"/>
                </a:solidFill>
                <a:latin typeface="Arial"/>
              </a:rPr>
              <a:t>the</a:t>
            </a:r>
            <a:r>
              <a:rPr lang="en-IN" sz="2800" b="0" strike="noStrike" spc="-55">
                <a:solidFill>
                  <a:srgbClr val="000000"/>
                </a:solidFill>
                <a:latin typeface="Arial"/>
              </a:rPr>
              <a:t> </a:t>
            </a:r>
            <a:r>
              <a:rPr lang="en-IN" sz="2800" b="0" strike="noStrike" spc="-66">
                <a:solidFill>
                  <a:srgbClr val="000000"/>
                </a:solidFill>
                <a:latin typeface="Arial"/>
              </a:rPr>
              <a:t>analysis</a:t>
            </a:r>
            <a:r>
              <a:rPr lang="en-IN" sz="2800" b="0" strike="noStrike" spc="-60">
                <a:solidFill>
                  <a:srgbClr val="000000"/>
                </a:solidFill>
                <a:latin typeface="Arial"/>
              </a:rPr>
              <a:t> process.</a:t>
            </a:r>
            <a:endParaRPr lang="en-US" sz="2800" b="0" strike="noStrike" spc="-1">
              <a:solidFill>
                <a:srgbClr val="000000"/>
              </a:solidFill>
              <a:latin typeface="Calibri"/>
            </a:endParaRPr>
          </a:p>
          <a:p>
            <a:pPr marL="241200" indent="-228240">
              <a:lnSpc>
                <a:spcPct val="152000"/>
              </a:lnSpc>
              <a:spcBef>
                <a:spcPts val="561"/>
              </a:spcBef>
              <a:buClr>
                <a:srgbClr val="000000"/>
              </a:buClr>
              <a:buSzPct val="91000"/>
              <a:buFont typeface="Arial"/>
              <a:buAutoNum type="arabicPeriod"/>
              <a:tabLst>
                <a:tab pos="240840" algn="l"/>
                <a:tab pos="241200" algn="l"/>
              </a:tabLst>
            </a:pPr>
            <a:r>
              <a:rPr lang="en-IN" sz="2800" b="0" strike="noStrike" spc="-46">
                <a:solidFill>
                  <a:srgbClr val="000000"/>
                </a:solidFill>
                <a:latin typeface="Arial"/>
              </a:rPr>
              <a:t>Extracted</a:t>
            </a:r>
            <a:r>
              <a:rPr lang="en-IN" sz="2800" b="0" strike="noStrike" spc="-60">
                <a:solidFill>
                  <a:srgbClr val="000000"/>
                </a:solidFill>
                <a:latin typeface="Arial"/>
              </a:rPr>
              <a:t> </a:t>
            </a:r>
            <a:r>
              <a:rPr lang="en-IN" sz="2800" b="0" strike="noStrike" spc="-52">
                <a:solidFill>
                  <a:srgbClr val="000000"/>
                </a:solidFill>
                <a:latin typeface="Arial"/>
              </a:rPr>
              <a:t>and</a:t>
            </a:r>
            <a:r>
              <a:rPr lang="en-IN" sz="2800" b="0" strike="noStrike" spc="-60">
                <a:solidFill>
                  <a:srgbClr val="000000"/>
                </a:solidFill>
                <a:latin typeface="Arial"/>
              </a:rPr>
              <a:t> </a:t>
            </a:r>
            <a:r>
              <a:rPr lang="en-IN" sz="2800" b="0" strike="noStrike" spc="-52">
                <a:solidFill>
                  <a:srgbClr val="000000"/>
                </a:solidFill>
                <a:latin typeface="Arial"/>
              </a:rPr>
              <a:t>possibly </a:t>
            </a:r>
            <a:r>
              <a:rPr lang="en-IN" sz="2800" b="0" strike="noStrike" spc="-32">
                <a:solidFill>
                  <a:srgbClr val="000000"/>
                </a:solidFill>
                <a:latin typeface="Arial"/>
              </a:rPr>
              <a:t>relevant</a:t>
            </a:r>
            <a:r>
              <a:rPr lang="en-IN" sz="2800" b="0" strike="noStrike" spc="-55">
                <a:solidFill>
                  <a:srgbClr val="000000"/>
                </a:solidFill>
                <a:latin typeface="Arial"/>
              </a:rPr>
              <a:t> evidence</a:t>
            </a:r>
            <a:r>
              <a:rPr lang="en-IN" sz="2800" b="0" strike="noStrike" spc="-52">
                <a:solidFill>
                  <a:srgbClr val="000000"/>
                </a:solidFill>
                <a:latin typeface="Arial"/>
              </a:rPr>
              <a:t> </a:t>
            </a:r>
            <a:r>
              <a:rPr lang="en-IN" sz="2800" b="0" strike="noStrike" spc="-55">
                <a:solidFill>
                  <a:srgbClr val="000000"/>
                </a:solidFill>
                <a:latin typeface="Arial"/>
              </a:rPr>
              <a:t>is</a:t>
            </a:r>
            <a:r>
              <a:rPr lang="en-IN" sz="2800" b="0" strike="noStrike" spc="-52">
                <a:solidFill>
                  <a:srgbClr val="000000"/>
                </a:solidFill>
                <a:latin typeface="Arial"/>
              </a:rPr>
              <a:t> </a:t>
            </a:r>
            <a:r>
              <a:rPr lang="en-IN" sz="2800" b="0" strike="noStrike" spc="-26">
                <a:solidFill>
                  <a:srgbClr val="000000"/>
                </a:solidFill>
                <a:latin typeface="Arial"/>
              </a:rPr>
              <a:t>properly</a:t>
            </a:r>
            <a:r>
              <a:rPr lang="en-IN" sz="2800" b="0" strike="noStrike" spc="-60">
                <a:solidFill>
                  <a:srgbClr val="000000"/>
                </a:solidFill>
                <a:latin typeface="Arial"/>
              </a:rPr>
              <a:t> </a:t>
            </a:r>
            <a:r>
              <a:rPr lang="en-IN" sz="2800" b="0" strike="noStrike" spc="-46">
                <a:solidFill>
                  <a:srgbClr val="000000"/>
                </a:solidFill>
                <a:latin typeface="Arial"/>
              </a:rPr>
              <a:t>handled</a:t>
            </a:r>
            <a:r>
              <a:rPr lang="en-IN" sz="2800" b="0" strike="noStrike" spc="-60">
                <a:solidFill>
                  <a:srgbClr val="000000"/>
                </a:solidFill>
                <a:latin typeface="Arial"/>
              </a:rPr>
              <a:t> </a:t>
            </a:r>
            <a:r>
              <a:rPr lang="en-IN" sz="2800" b="0" strike="noStrike" spc="-52">
                <a:solidFill>
                  <a:srgbClr val="000000"/>
                </a:solidFill>
                <a:latin typeface="Arial"/>
              </a:rPr>
              <a:t>and</a:t>
            </a:r>
            <a:r>
              <a:rPr lang="en-IN" sz="2800" b="0" strike="noStrike" spc="-60">
                <a:solidFill>
                  <a:srgbClr val="000000"/>
                </a:solidFill>
                <a:latin typeface="Arial"/>
              </a:rPr>
              <a:t> </a:t>
            </a:r>
            <a:r>
              <a:rPr lang="en-IN" sz="2800" b="0" strike="noStrike" spc="-21">
                <a:solidFill>
                  <a:srgbClr val="000000"/>
                </a:solidFill>
                <a:latin typeface="Arial"/>
              </a:rPr>
              <a:t>protected</a:t>
            </a:r>
            <a:r>
              <a:rPr lang="en-IN" sz="2800" b="0" strike="noStrike" spc="-52">
                <a:solidFill>
                  <a:srgbClr val="000000"/>
                </a:solidFill>
                <a:latin typeface="Arial"/>
              </a:rPr>
              <a:t> </a:t>
            </a:r>
            <a:r>
              <a:rPr lang="en-IN" sz="2800" b="0" strike="noStrike" spc="-15">
                <a:solidFill>
                  <a:srgbClr val="000000"/>
                </a:solidFill>
                <a:latin typeface="Arial"/>
              </a:rPr>
              <a:t>from</a:t>
            </a:r>
            <a:r>
              <a:rPr lang="en-IN" sz="2800" b="0" strike="noStrike" spc="-60">
                <a:solidFill>
                  <a:srgbClr val="000000"/>
                </a:solidFill>
                <a:latin typeface="Arial"/>
              </a:rPr>
              <a:t> </a:t>
            </a:r>
            <a:r>
              <a:rPr lang="en-IN" sz="2800" b="0" strike="noStrike" spc="-15">
                <a:solidFill>
                  <a:srgbClr val="000000"/>
                </a:solidFill>
                <a:latin typeface="Arial"/>
              </a:rPr>
              <a:t>later</a:t>
            </a:r>
            <a:r>
              <a:rPr lang="en-IN" sz="2800" b="0" strike="noStrike" spc="-72">
                <a:solidFill>
                  <a:srgbClr val="000000"/>
                </a:solidFill>
                <a:latin typeface="Arial"/>
              </a:rPr>
              <a:t> </a:t>
            </a:r>
            <a:r>
              <a:rPr lang="en-IN" sz="2800" b="0" strike="noStrike" spc="-52">
                <a:solidFill>
                  <a:srgbClr val="000000"/>
                </a:solidFill>
                <a:latin typeface="Arial"/>
              </a:rPr>
              <a:t>mechanical</a:t>
            </a:r>
            <a:r>
              <a:rPr lang="en-IN" sz="2800" b="0" strike="noStrike" spc="-55">
                <a:solidFill>
                  <a:srgbClr val="000000"/>
                </a:solidFill>
                <a:latin typeface="Arial"/>
              </a:rPr>
              <a:t> </a:t>
            </a:r>
            <a:r>
              <a:rPr lang="en-IN" sz="2800" b="0" strike="noStrike" spc="-12">
                <a:solidFill>
                  <a:srgbClr val="000000"/>
                </a:solidFill>
                <a:latin typeface="Arial"/>
              </a:rPr>
              <a:t>or  </a:t>
            </a:r>
            <a:r>
              <a:rPr lang="en-IN" sz="2800" b="0" strike="noStrike" spc="-35">
                <a:solidFill>
                  <a:srgbClr val="000000"/>
                </a:solidFill>
                <a:latin typeface="Arial"/>
              </a:rPr>
              <a:t>electromagnetic</a:t>
            </a:r>
            <a:r>
              <a:rPr lang="en-IN" sz="2800" b="0" strike="noStrike" spc="-75">
                <a:solidFill>
                  <a:srgbClr val="000000"/>
                </a:solidFill>
                <a:latin typeface="Arial"/>
              </a:rPr>
              <a:t> </a:t>
            </a:r>
            <a:r>
              <a:rPr lang="en-IN" sz="2800" b="0" strike="noStrike" spc="-66">
                <a:solidFill>
                  <a:srgbClr val="000000"/>
                </a:solidFill>
                <a:latin typeface="Arial"/>
              </a:rPr>
              <a:t>damage.</a:t>
            </a:r>
            <a:endParaRPr lang="en-US" sz="2800" b="0" strike="noStrike" spc="-1">
              <a:solidFill>
                <a:srgbClr val="000000"/>
              </a:solidFill>
              <a:latin typeface="Calibri"/>
            </a:endParaRPr>
          </a:p>
          <a:p>
            <a:pPr marL="241200" indent="-228240">
              <a:lnSpc>
                <a:spcPct val="100000"/>
              </a:lnSpc>
              <a:spcBef>
                <a:spcPts val="694"/>
              </a:spcBef>
              <a:buClr>
                <a:srgbClr val="000000"/>
              </a:buClr>
              <a:buSzPct val="91000"/>
              <a:buFont typeface="Arial"/>
              <a:buAutoNum type="arabicPeriod"/>
              <a:tabLst>
                <a:tab pos="240840" algn="l"/>
                <a:tab pos="241200" algn="l"/>
              </a:tabLst>
            </a:pPr>
            <a:r>
              <a:rPr lang="en-IN" sz="2800" b="0" strike="noStrike" spc="-97">
                <a:solidFill>
                  <a:srgbClr val="000000"/>
                </a:solidFill>
                <a:latin typeface="Arial"/>
              </a:rPr>
              <a:t>A </a:t>
            </a:r>
            <a:r>
              <a:rPr lang="en-IN" sz="2800" b="0" strike="noStrike" spc="-32">
                <a:solidFill>
                  <a:srgbClr val="000000"/>
                </a:solidFill>
                <a:latin typeface="Arial"/>
              </a:rPr>
              <a:t>continuing </a:t>
            </a:r>
            <a:r>
              <a:rPr lang="en-IN" sz="2800" b="0" u="sng" strike="noStrike" spc="-52">
                <a:solidFill>
                  <a:srgbClr val="000000"/>
                </a:solidFill>
                <a:uFill>
                  <a:solidFill>
                    <a:srgbClr val="000000"/>
                  </a:solidFill>
                </a:uFill>
                <a:latin typeface="Arial"/>
              </a:rPr>
              <a:t>chain </a:t>
            </a:r>
            <a:r>
              <a:rPr lang="en-IN" sz="2800" b="0" u="sng" strike="noStrike" spc="-1">
                <a:solidFill>
                  <a:srgbClr val="000000"/>
                </a:solidFill>
                <a:uFill>
                  <a:solidFill>
                    <a:srgbClr val="000000"/>
                  </a:solidFill>
                </a:uFill>
                <a:latin typeface="Arial"/>
              </a:rPr>
              <a:t>of </a:t>
            </a:r>
            <a:r>
              <a:rPr lang="en-IN" sz="2800" b="0" u="sng" strike="noStrike" spc="-46">
                <a:solidFill>
                  <a:srgbClr val="000000"/>
                </a:solidFill>
                <a:uFill>
                  <a:solidFill>
                    <a:srgbClr val="000000"/>
                  </a:solidFill>
                </a:uFill>
                <a:latin typeface="Arial"/>
              </a:rPr>
              <a:t>custody</a:t>
            </a:r>
            <a:r>
              <a:rPr lang="en-IN" sz="2800" b="0" strike="noStrike" spc="-46">
                <a:solidFill>
                  <a:srgbClr val="000000"/>
                </a:solidFill>
                <a:latin typeface="Arial"/>
              </a:rPr>
              <a:t> </a:t>
            </a:r>
            <a:r>
              <a:rPr lang="en-IN" sz="2800" b="0" strike="noStrike" spc="-55">
                <a:solidFill>
                  <a:srgbClr val="000000"/>
                </a:solidFill>
                <a:latin typeface="Arial"/>
              </a:rPr>
              <a:t>is </a:t>
            </a:r>
            <a:r>
              <a:rPr lang="en-IN" sz="2800" b="0" strike="noStrike" spc="-52">
                <a:solidFill>
                  <a:srgbClr val="000000"/>
                </a:solidFill>
                <a:latin typeface="Arial"/>
              </a:rPr>
              <a:t>established and</a:t>
            </a:r>
            <a:r>
              <a:rPr lang="en-IN" sz="2800" b="0" strike="noStrike" spc="-165">
                <a:solidFill>
                  <a:srgbClr val="000000"/>
                </a:solidFill>
                <a:latin typeface="Arial"/>
              </a:rPr>
              <a:t> </a:t>
            </a:r>
            <a:r>
              <a:rPr lang="en-IN" sz="2800" b="0" strike="noStrike" spc="-35">
                <a:solidFill>
                  <a:srgbClr val="000000"/>
                </a:solidFill>
                <a:latin typeface="Arial"/>
              </a:rPr>
              <a:t>maintained.</a:t>
            </a:r>
            <a:endParaRPr lang="en-US" sz="2800" b="0" strike="noStrike" spc="-1">
              <a:solidFill>
                <a:srgbClr val="000000"/>
              </a:solidFill>
              <a:latin typeface="Calibri"/>
            </a:endParaRPr>
          </a:p>
          <a:p>
            <a:pPr marL="241200" indent="-228240">
              <a:lnSpc>
                <a:spcPct val="100000"/>
              </a:lnSpc>
              <a:spcBef>
                <a:spcPts val="694"/>
              </a:spcBef>
              <a:buClr>
                <a:srgbClr val="000000"/>
              </a:buClr>
              <a:buSzPct val="91000"/>
              <a:buFont typeface="Arial"/>
              <a:buAutoNum type="arabicPeriod"/>
              <a:tabLst>
                <a:tab pos="240840" algn="l"/>
                <a:tab pos="241200" algn="l"/>
              </a:tabLst>
            </a:pPr>
            <a:r>
              <a:rPr lang="en-IN" sz="2800" b="0" strike="noStrike" spc="-80">
                <a:solidFill>
                  <a:srgbClr val="000000"/>
                </a:solidFill>
                <a:latin typeface="Arial"/>
              </a:rPr>
              <a:t>Business</a:t>
            </a:r>
            <a:r>
              <a:rPr lang="en-IN" sz="2800" b="0" strike="noStrike" spc="-66">
                <a:solidFill>
                  <a:srgbClr val="000000"/>
                </a:solidFill>
                <a:latin typeface="Arial"/>
              </a:rPr>
              <a:t> </a:t>
            </a:r>
            <a:r>
              <a:rPr lang="en-IN" sz="2800" b="0" strike="noStrike" spc="-35">
                <a:solidFill>
                  <a:srgbClr val="000000"/>
                </a:solidFill>
                <a:latin typeface="Arial"/>
              </a:rPr>
              <a:t>operations</a:t>
            </a:r>
            <a:r>
              <a:rPr lang="en-IN" sz="2800" b="0" strike="noStrike" spc="-60">
                <a:solidFill>
                  <a:srgbClr val="000000"/>
                </a:solidFill>
                <a:latin typeface="Arial"/>
              </a:rPr>
              <a:t> </a:t>
            </a:r>
            <a:r>
              <a:rPr lang="en-IN" sz="2800" b="0" strike="noStrike" spc="-52">
                <a:solidFill>
                  <a:srgbClr val="000000"/>
                </a:solidFill>
                <a:latin typeface="Arial"/>
              </a:rPr>
              <a:t>are </a:t>
            </a:r>
            <a:r>
              <a:rPr lang="en-IN" sz="2800" b="0" u="sng" strike="noStrike" spc="-32">
                <a:solidFill>
                  <a:srgbClr val="000000"/>
                </a:solidFill>
                <a:uFill>
                  <a:solidFill>
                    <a:srgbClr val="000000"/>
                  </a:solidFill>
                </a:uFill>
                <a:latin typeface="Arial"/>
              </a:rPr>
              <a:t>affected</a:t>
            </a:r>
            <a:r>
              <a:rPr lang="en-IN" sz="2800" b="0" strike="noStrike" spc="-60">
                <a:solidFill>
                  <a:srgbClr val="000000"/>
                </a:solidFill>
                <a:latin typeface="Arial"/>
              </a:rPr>
              <a:t> </a:t>
            </a:r>
            <a:r>
              <a:rPr lang="en-IN" sz="2800" b="0" strike="noStrike" spc="-1">
                <a:solidFill>
                  <a:srgbClr val="000000"/>
                </a:solidFill>
                <a:latin typeface="Arial"/>
              </a:rPr>
              <a:t>for</a:t>
            </a:r>
            <a:r>
              <a:rPr lang="en-IN" sz="2800" b="0" strike="noStrike" spc="-60">
                <a:solidFill>
                  <a:srgbClr val="000000"/>
                </a:solidFill>
                <a:latin typeface="Arial"/>
              </a:rPr>
              <a:t> </a:t>
            </a:r>
            <a:r>
              <a:rPr lang="en-IN" sz="2800" b="0" strike="noStrike" spc="-86">
                <a:solidFill>
                  <a:srgbClr val="000000"/>
                </a:solidFill>
                <a:latin typeface="Arial"/>
              </a:rPr>
              <a:t>a</a:t>
            </a:r>
            <a:r>
              <a:rPr lang="en-IN" sz="2800" b="0" strike="noStrike" spc="-72">
                <a:solidFill>
                  <a:srgbClr val="000000"/>
                </a:solidFill>
                <a:latin typeface="Arial"/>
              </a:rPr>
              <a:t> </a:t>
            </a:r>
            <a:r>
              <a:rPr lang="en-IN" sz="2800" b="0" strike="noStrike" spc="-12">
                <a:solidFill>
                  <a:srgbClr val="000000"/>
                </a:solidFill>
                <a:latin typeface="Arial"/>
              </a:rPr>
              <a:t>limited</a:t>
            </a:r>
            <a:r>
              <a:rPr lang="en-IN" sz="2800" b="0" strike="noStrike" spc="-55">
                <a:solidFill>
                  <a:srgbClr val="000000"/>
                </a:solidFill>
                <a:latin typeface="Arial"/>
              </a:rPr>
              <a:t> </a:t>
            </a:r>
            <a:r>
              <a:rPr lang="en-IN" sz="2800" b="0" strike="noStrike" spc="-32">
                <a:solidFill>
                  <a:srgbClr val="000000"/>
                </a:solidFill>
                <a:latin typeface="Arial"/>
              </a:rPr>
              <a:t>amount</a:t>
            </a:r>
            <a:r>
              <a:rPr lang="en-IN" sz="2800" b="0" strike="noStrike" spc="-66">
                <a:solidFill>
                  <a:srgbClr val="000000"/>
                </a:solidFill>
                <a:latin typeface="Arial"/>
              </a:rPr>
              <a:t> </a:t>
            </a:r>
            <a:r>
              <a:rPr lang="en-IN" sz="2800" b="0" strike="noStrike" spc="-1">
                <a:solidFill>
                  <a:srgbClr val="000000"/>
                </a:solidFill>
                <a:latin typeface="Arial"/>
              </a:rPr>
              <a:t>of</a:t>
            </a:r>
            <a:r>
              <a:rPr lang="en-IN" sz="2800" b="0" strike="noStrike" spc="-52">
                <a:solidFill>
                  <a:srgbClr val="000000"/>
                </a:solidFill>
                <a:latin typeface="Arial"/>
              </a:rPr>
              <a:t> </a:t>
            </a:r>
            <a:r>
              <a:rPr lang="en-IN" sz="2800" b="0" u="sng" strike="noStrike" spc="-15">
                <a:solidFill>
                  <a:srgbClr val="000000"/>
                </a:solidFill>
                <a:uFill>
                  <a:solidFill>
                    <a:srgbClr val="000000"/>
                  </a:solidFill>
                </a:uFill>
                <a:latin typeface="Arial"/>
              </a:rPr>
              <a:t>time</a:t>
            </a:r>
            <a:r>
              <a:rPr lang="en-IN" sz="2800" b="0" strike="noStrike" spc="-15">
                <a:solidFill>
                  <a:srgbClr val="000000"/>
                </a:solidFill>
                <a:latin typeface="Arial"/>
              </a:rPr>
              <a:t>,</a:t>
            </a:r>
            <a:r>
              <a:rPr lang="en-IN" sz="2800" b="0" strike="noStrike" spc="-72">
                <a:solidFill>
                  <a:srgbClr val="000000"/>
                </a:solidFill>
                <a:latin typeface="Arial"/>
              </a:rPr>
              <a:t> </a:t>
            </a:r>
            <a:r>
              <a:rPr lang="en-IN" sz="2800" b="0" strike="noStrike" spc="18">
                <a:solidFill>
                  <a:srgbClr val="000000"/>
                </a:solidFill>
                <a:latin typeface="Arial"/>
              </a:rPr>
              <a:t>if</a:t>
            </a:r>
            <a:r>
              <a:rPr lang="en-IN" sz="2800" b="0" strike="noStrike" spc="-55">
                <a:solidFill>
                  <a:srgbClr val="000000"/>
                </a:solidFill>
                <a:latin typeface="Arial"/>
              </a:rPr>
              <a:t> </a:t>
            </a:r>
            <a:r>
              <a:rPr lang="en-IN" sz="2800" b="0" strike="noStrike" spc="-12">
                <a:solidFill>
                  <a:srgbClr val="000000"/>
                </a:solidFill>
                <a:latin typeface="Arial"/>
              </a:rPr>
              <a:t>at</a:t>
            </a:r>
            <a:r>
              <a:rPr lang="en-IN" sz="2800" b="0" strike="noStrike" spc="-66">
                <a:solidFill>
                  <a:srgbClr val="000000"/>
                </a:solidFill>
                <a:latin typeface="Arial"/>
              </a:rPr>
              <a:t> </a:t>
            </a:r>
            <a:r>
              <a:rPr lang="en-IN" sz="2800" b="0" strike="noStrike" spc="-26">
                <a:solidFill>
                  <a:srgbClr val="000000"/>
                </a:solidFill>
                <a:latin typeface="Arial"/>
              </a:rPr>
              <a:t>all.</a:t>
            </a:r>
            <a:endParaRPr lang="en-US" sz="2800" b="0" strike="noStrike" spc="-1">
              <a:solidFill>
                <a:srgbClr val="000000"/>
              </a:solidFill>
              <a:latin typeface="Calibri"/>
            </a:endParaRPr>
          </a:p>
          <a:p>
            <a:pPr marL="241200" indent="-228240">
              <a:lnSpc>
                <a:spcPts val="2030"/>
              </a:lnSpc>
              <a:spcBef>
                <a:spcPts val="176"/>
              </a:spcBef>
              <a:buClr>
                <a:srgbClr val="000000"/>
              </a:buClr>
              <a:buSzPct val="91000"/>
              <a:buFont typeface="Arial"/>
              <a:buAutoNum type="arabicPeriod"/>
              <a:tabLst>
                <a:tab pos="240840" algn="l"/>
                <a:tab pos="241200" algn="l"/>
              </a:tabLst>
            </a:pPr>
            <a:r>
              <a:rPr lang="en-IN" sz="2800" b="0" strike="noStrike" spc="-66">
                <a:solidFill>
                  <a:srgbClr val="000000"/>
                </a:solidFill>
                <a:latin typeface="Arial"/>
              </a:rPr>
              <a:t>Any </a:t>
            </a:r>
            <a:r>
              <a:rPr lang="en-IN" sz="2800" b="0" u="sng" strike="noStrike" spc="-21">
                <a:solidFill>
                  <a:srgbClr val="000000"/>
                </a:solidFill>
                <a:uFill>
                  <a:solidFill>
                    <a:srgbClr val="000000"/>
                  </a:solidFill>
                </a:uFill>
                <a:latin typeface="Arial"/>
              </a:rPr>
              <a:t>client-attorney </a:t>
            </a:r>
            <a:r>
              <a:rPr lang="en-IN" sz="2800" b="0" u="sng" strike="noStrike" spc="-15">
                <a:solidFill>
                  <a:srgbClr val="000000"/>
                </a:solidFill>
                <a:uFill>
                  <a:solidFill>
                    <a:srgbClr val="000000"/>
                  </a:solidFill>
                </a:uFill>
                <a:latin typeface="Arial"/>
              </a:rPr>
              <a:t>information</a:t>
            </a:r>
            <a:r>
              <a:rPr lang="en-IN" sz="2800" b="0" strike="noStrike" spc="-15">
                <a:solidFill>
                  <a:srgbClr val="000000"/>
                </a:solidFill>
                <a:latin typeface="Arial"/>
              </a:rPr>
              <a:t> </a:t>
            </a:r>
            <a:r>
              <a:rPr lang="en-IN" sz="2800" b="0" strike="noStrike" spc="-1">
                <a:solidFill>
                  <a:srgbClr val="000000"/>
                </a:solidFill>
                <a:latin typeface="Arial"/>
              </a:rPr>
              <a:t>that </a:t>
            </a:r>
            <a:r>
              <a:rPr lang="en-IN" sz="2800" b="0" strike="noStrike" spc="-55">
                <a:solidFill>
                  <a:srgbClr val="000000"/>
                </a:solidFill>
                <a:latin typeface="Arial"/>
              </a:rPr>
              <a:t>is </a:t>
            </a:r>
            <a:r>
              <a:rPr lang="en-IN" sz="2800" b="0" strike="noStrike" spc="-21">
                <a:solidFill>
                  <a:srgbClr val="000000"/>
                </a:solidFill>
                <a:latin typeface="Arial"/>
              </a:rPr>
              <a:t>inadvertently </a:t>
            </a:r>
            <a:r>
              <a:rPr lang="en-IN" sz="2800" b="0" strike="noStrike" spc="-41">
                <a:solidFill>
                  <a:srgbClr val="000000"/>
                </a:solidFill>
                <a:latin typeface="Arial"/>
              </a:rPr>
              <a:t>acquired </a:t>
            </a:r>
            <a:r>
              <a:rPr lang="en-IN" sz="2800" b="0" strike="noStrike" spc="-32">
                <a:solidFill>
                  <a:srgbClr val="000000"/>
                </a:solidFill>
                <a:latin typeface="Arial"/>
              </a:rPr>
              <a:t>during </a:t>
            </a:r>
            <a:r>
              <a:rPr lang="en-IN" sz="2800" b="0" strike="noStrike" spc="-86">
                <a:solidFill>
                  <a:srgbClr val="000000"/>
                </a:solidFill>
                <a:latin typeface="Arial"/>
              </a:rPr>
              <a:t>a </a:t>
            </a:r>
            <a:r>
              <a:rPr lang="en-IN" sz="2800" b="0" strike="noStrike" spc="-41">
                <a:solidFill>
                  <a:srgbClr val="000000"/>
                </a:solidFill>
                <a:latin typeface="Arial"/>
              </a:rPr>
              <a:t>forensic </a:t>
            </a:r>
            <a:r>
              <a:rPr lang="en-IN" sz="2800" b="0" strike="noStrike" spc="-26">
                <a:solidFill>
                  <a:srgbClr val="000000"/>
                </a:solidFill>
                <a:latin typeface="Arial"/>
              </a:rPr>
              <a:t>exploration </a:t>
            </a:r>
            <a:r>
              <a:rPr lang="en-IN" sz="2800" b="0" strike="noStrike" spc="-55">
                <a:solidFill>
                  <a:srgbClr val="000000"/>
                </a:solidFill>
                <a:latin typeface="Arial"/>
              </a:rPr>
              <a:t>is  </a:t>
            </a:r>
            <a:r>
              <a:rPr lang="en-IN" sz="2800" b="0" strike="noStrike" spc="-32">
                <a:solidFill>
                  <a:srgbClr val="000000"/>
                </a:solidFill>
                <a:latin typeface="Arial"/>
              </a:rPr>
              <a:t>ethically </a:t>
            </a:r>
            <a:r>
              <a:rPr lang="en-IN" sz="2800" b="0" strike="noStrike" spc="-52">
                <a:solidFill>
                  <a:srgbClr val="000000"/>
                </a:solidFill>
                <a:latin typeface="Arial"/>
              </a:rPr>
              <a:t>and </a:t>
            </a:r>
            <a:r>
              <a:rPr lang="en-IN" sz="2800" b="0" strike="noStrike" spc="-41">
                <a:solidFill>
                  <a:srgbClr val="000000"/>
                </a:solidFill>
                <a:latin typeface="Arial"/>
              </a:rPr>
              <a:t>legally </a:t>
            </a:r>
            <a:r>
              <a:rPr lang="en-IN" sz="2800" b="0" u="sng" strike="noStrike" spc="-46">
                <a:solidFill>
                  <a:srgbClr val="000000"/>
                </a:solidFill>
                <a:uFill>
                  <a:solidFill>
                    <a:srgbClr val="000000"/>
                  </a:solidFill>
                </a:uFill>
                <a:latin typeface="Arial"/>
              </a:rPr>
              <a:t>respected</a:t>
            </a:r>
            <a:r>
              <a:rPr lang="en-IN" sz="2800" b="0" strike="noStrike" spc="-46">
                <a:solidFill>
                  <a:srgbClr val="000000"/>
                </a:solidFill>
                <a:latin typeface="Arial"/>
              </a:rPr>
              <a:t> </a:t>
            </a:r>
            <a:r>
              <a:rPr lang="en-IN" sz="2800" b="0" strike="noStrike" spc="-55">
                <a:solidFill>
                  <a:srgbClr val="000000"/>
                </a:solidFill>
                <a:latin typeface="Arial"/>
              </a:rPr>
              <a:t>and </a:t>
            </a:r>
            <a:r>
              <a:rPr lang="en-IN" sz="2800" b="0" u="sng" strike="noStrike" spc="-7">
                <a:solidFill>
                  <a:srgbClr val="000000"/>
                </a:solidFill>
                <a:uFill>
                  <a:solidFill>
                    <a:srgbClr val="000000"/>
                  </a:solidFill>
                </a:uFill>
                <a:latin typeface="Arial"/>
              </a:rPr>
              <a:t>not</a:t>
            </a:r>
            <a:r>
              <a:rPr lang="en-IN" sz="2800" b="0" u="sng" strike="noStrike" spc="-157">
                <a:solidFill>
                  <a:srgbClr val="000000"/>
                </a:solidFill>
                <a:uFill>
                  <a:solidFill>
                    <a:srgbClr val="000000"/>
                  </a:solidFill>
                </a:uFill>
                <a:latin typeface="Arial"/>
              </a:rPr>
              <a:t> </a:t>
            </a:r>
            <a:r>
              <a:rPr lang="en-IN" sz="2800" b="0" u="sng" strike="noStrike" spc="-41">
                <a:solidFill>
                  <a:srgbClr val="000000"/>
                </a:solidFill>
                <a:uFill>
                  <a:solidFill>
                    <a:srgbClr val="000000"/>
                  </a:solidFill>
                </a:uFill>
                <a:latin typeface="Arial"/>
              </a:rPr>
              <a:t>divulged</a:t>
            </a:r>
            <a:r>
              <a:rPr lang="en-IN" sz="2800" b="0" strike="noStrike" spc="-41">
                <a:solidFill>
                  <a:srgbClr val="000000"/>
                </a:solidFill>
                <a:latin typeface="Arial"/>
              </a:rPr>
              <a:t>.</a:t>
            </a:r>
            <a:endParaRPr lang="en-US" sz="2800" b="0" strike="noStrike" spc="-1">
              <a:solidFill>
                <a:srgbClr val="000000"/>
              </a:solidFill>
              <a:latin typeface="Calibri"/>
            </a:endParaRPr>
          </a:p>
          <a:p>
            <a:pPr>
              <a:lnSpc>
                <a:spcPct val="100000"/>
              </a:lnSpc>
              <a:spcBef>
                <a:spcPts val="561"/>
              </a:spcBef>
              <a:tabLst>
                <a:tab pos="240840" algn="l"/>
                <a:tab pos="241200" algn="l"/>
              </a:tabLst>
            </a:pP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TextShape 1"/>
          <p:cNvSpPr txBox="1"/>
          <p:nvPr/>
        </p:nvSpPr>
        <p:spPr>
          <a:xfrm>
            <a:off x="0" y="214200"/>
            <a:ext cx="8245800" cy="1189080"/>
          </a:xfrm>
          <a:prstGeom prst="rect">
            <a:avLst/>
          </a:prstGeom>
          <a:noFill/>
          <a:ln w="0">
            <a:noFill/>
          </a:ln>
        </p:spPr>
        <p:txBody>
          <a:bodyPr anchor="ctr">
            <a:noAutofit/>
          </a:bodyPr>
          <a:lstStyle/>
          <a:p>
            <a:pPr>
              <a:lnSpc>
                <a:spcPct val="100000"/>
              </a:lnSpc>
            </a:pPr>
            <a:r>
              <a:rPr lang="en-IN" sz="2800" b="1" strike="noStrike" spc="-236">
                <a:solidFill>
                  <a:srgbClr val="FFDC47"/>
                </a:solidFill>
                <a:latin typeface="Arial"/>
              </a:rPr>
              <a:t>S</a:t>
            </a:r>
            <a:r>
              <a:rPr lang="en-IN" sz="2400" b="1" strike="noStrike" spc="-236">
                <a:solidFill>
                  <a:srgbClr val="FFDC47"/>
                </a:solidFill>
                <a:latin typeface="Arial"/>
              </a:rPr>
              <a:t>TEPS </a:t>
            </a:r>
            <a:r>
              <a:rPr lang="en-IN" sz="2800" b="1" strike="noStrike" spc="-182">
                <a:solidFill>
                  <a:srgbClr val="FFDC47"/>
                </a:solidFill>
                <a:latin typeface="Arial"/>
              </a:rPr>
              <a:t>T</a:t>
            </a:r>
            <a:r>
              <a:rPr lang="en-IN" sz="2400" b="1" strike="noStrike" spc="-182">
                <a:solidFill>
                  <a:srgbClr val="FFDC47"/>
                </a:solidFill>
                <a:latin typeface="Arial"/>
              </a:rPr>
              <a:t>AKEN </a:t>
            </a:r>
            <a:r>
              <a:rPr lang="en-IN" sz="2800" b="1" strike="noStrike" spc="-245">
                <a:solidFill>
                  <a:srgbClr val="FFDC47"/>
                </a:solidFill>
                <a:latin typeface="Arial"/>
              </a:rPr>
              <a:t>B</a:t>
            </a:r>
            <a:r>
              <a:rPr lang="en-IN" sz="2400" b="1" strike="noStrike" spc="-245">
                <a:solidFill>
                  <a:srgbClr val="FFDC47"/>
                </a:solidFill>
                <a:latin typeface="Arial"/>
              </a:rPr>
              <a:t>Y </a:t>
            </a:r>
            <a:r>
              <a:t/>
            </a:r>
            <a:br/>
            <a:r>
              <a:rPr lang="en-IN" sz="2800" b="1" strike="noStrike" spc="-157">
                <a:solidFill>
                  <a:srgbClr val="FFDC47"/>
                </a:solidFill>
                <a:latin typeface="Arial"/>
              </a:rPr>
              <a:t>C</a:t>
            </a:r>
            <a:r>
              <a:rPr lang="en-IN" sz="2400" b="1" strike="noStrike" spc="-157">
                <a:solidFill>
                  <a:srgbClr val="FFDC47"/>
                </a:solidFill>
                <a:latin typeface="Arial"/>
              </a:rPr>
              <a:t>OMPUTER </a:t>
            </a:r>
            <a:r>
              <a:rPr lang="en-IN" sz="2800" b="1" strike="noStrike" spc="-191">
                <a:solidFill>
                  <a:srgbClr val="FFDC47"/>
                </a:solidFill>
                <a:latin typeface="Arial"/>
              </a:rPr>
              <a:t>F</a:t>
            </a:r>
            <a:r>
              <a:rPr lang="en-IN" sz="2400" b="1" strike="noStrike" spc="-191">
                <a:solidFill>
                  <a:srgbClr val="FFDC47"/>
                </a:solidFill>
                <a:latin typeface="Arial"/>
              </a:rPr>
              <a:t>ORENSICS </a:t>
            </a:r>
            <a:r>
              <a:rPr lang="en-IN" sz="2800" b="1" strike="noStrike" spc="-191">
                <a:solidFill>
                  <a:srgbClr val="FFDC47"/>
                </a:solidFill>
                <a:latin typeface="Arial"/>
              </a:rPr>
              <a:t>S</a:t>
            </a:r>
            <a:r>
              <a:rPr lang="en-IN" sz="2400" b="1" strike="noStrike" spc="-191">
                <a:solidFill>
                  <a:srgbClr val="FFDC47"/>
                </a:solidFill>
                <a:latin typeface="Arial"/>
              </a:rPr>
              <a:t>PECIALISTS</a:t>
            </a:r>
            <a:endParaRPr lang="en-US" sz="2400" b="0" strike="noStrike" spc="-1">
              <a:solidFill>
                <a:srgbClr val="000000"/>
              </a:solidFill>
              <a:latin typeface="Calibri"/>
            </a:endParaRPr>
          </a:p>
        </p:txBody>
      </p:sp>
      <p:sp>
        <p:nvSpPr>
          <p:cNvPr id="378" name="TextShape 2"/>
          <p:cNvSpPr txBox="1"/>
          <p:nvPr/>
        </p:nvSpPr>
        <p:spPr>
          <a:xfrm>
            <a:off x="448920" y="1596600"/>
            <a:ext cx="8245800" cy="4682520"/>
          </a:xfrm>
          <a:prstGeom prst="rect">
            <a:avLst/>
          </a:prstGeom>
          <a:noFill/>
          <a:ln w="0">
            <a:noFill/>
          </a:ln>
        </p:spPr>
        <p:txBody>
          <a:bodyPr>
            <a:noAutofit/>
          </a:bodyPr>
          <a:lstStyle/>
          <a:p>
            <a:pPr marL="12600" indent="-342720" algn="just">
              <a:lnSpc>
                <a:spcPct val="153000"/>
              </a:lnSpc>
              <a:spcBef>
                <a:spcPts val="6"/>
              </a:spcBef>
              <a:buClr>
                <a:srgbClr val="000000"/>
              </a:buClr>
              <a:buFont typeface="Arial"/>
              <a:buChar char="•"/>
            </a:pPr>
            <a:r>
              <a:rPr lang="en-IN" sz="1100" b="0" strike="noStrike" spc="-80">
                <a:solidFill>
                  <a:srgbClr val="000000"/>
                </a:solidFill>
                <a:latin typeface="Arial"/>
              </a:rPr>
              <a:t>The </a:t>
            </a:r>
            <a:r>
              <a:rPr lang="en-IN" sz="1100" b="0" strike="noStrike" spc="-32">
                <a:solidFill>
                  <a:srgbClr val="000000"/>
                </a:solidFill>
                <a:latin typeface="Arial"/>
              </a:rPr>
              <a:t>computer </a:t>
            </a:r>
            <a:r>
              <a:rPr lang="en-IN" sz="1100" b="0" strike="noStrike" spc="-46">
                <a:solidFill>
                  <a:srgbClr val="000000"/>
                </a:solidFill>
                <a:latin typeface="Arial"/>
              </a:rPr>
              <a:t>forensics specialist should </a:t>
            </a:r>
            <a:r>
              <a:rPr lang="en-IN" sz="1100" b="0" strike="noStrike" spc="-35">
                <a:solidFill>
                  <a:srgbClr val="000000"/>
                </a:solidFill>
                <a:latin typeface="Arial"/>
              </a:rPr>
              <a:t>take </a:t>
            </a:r>
            <a:r>
              <a:rPr lang="en-IN" sz="1100" b="0" strike="noStrike" spc="-55">
                <a:solidFill>
                  <a:srgbClr val="000000"/>
                </a:solidFill>
                <a:latin typeface="Arial"/>
              </a:rPr>
              <a:t>several </a:t>
            </a:r>
            <a:r>
              <a:rPr lang="en-IN" sz="1100" b="0" strike="noStrike" spc="-32">
                <a:solidFill>
                  <a:srgbClr val="000000"/>
                </a:solidFill>
                <a:latin typeface="Arial"/>
              </a:rPr>
              <a:t>careful </a:t>
            </a:r>
            <a:r>
              <a:rPr lang="en-IN" sz="1100" b="0" strike="noStrike" spc="-60">
                <a:solidFill>
                  <a:srgbClr val="000000"/>
                </a:solidFill>
                <a:latin typeface="Arial"/>
              </a:rPr>
              <a:t>steps </a:t>
            </a:r>
            <a:r>
              <a:rPr lang="en-IN" sz="1100" b="0" strike="noStrike" spc="12">
                <a:solidFill>
                  <a:srgbClr val="000000"/>
                </a:solidFill>
                <a:latin typeface="Arial"/>
              </a:rPr>
              <a:t>to </a:t>
            </a:r>
            <a:r>
              <a:rPr lang="en-IN" sz="1100" b="0" strike="noStrike" spc="-15">
                <a:solidFill>
                  <a:srgbClr val="000000"/>
                </a:solidFill>
                <a:latin typeface="Arial"/>
              </a:rPr>
              <a:t>identify </a:t>
            </a:r>
            <a:r>
              <a:rPr lang="en-IN" sz="1100" b="0" strike="noStrike" spc="-55">
                <a:solidFill>
                  <a:srgbClr val="000000"/>
                </a:solidFill>
                <a:latin typeface="Arial"/>
              </a:rPr>
              <a:t>and </a:t>
            </a:r>
            <a:r>
              <a:rPr lang="en-IN" sz="1100" b="0" strike="noStrike" spc="-7">
                <a:solidFill>
                  <a:srgbClr val="000000"/>
                </a:solidFill>
                <a:latin typeface="Arial"/>
              </a:rPr>
              <a:t>attempt </a:t>
            </a:r>
            <a:r>
              <a:rPr lang="en-IN" sz="1100" b="0" strike="noStrike" spc="9">
                <a:solidFill>
                  <a:srgbClr val="000000"/>
                </a:solidFill>
                <a:latin typeface="Arial"/>
              </a:rPr>
              <a:t>to </a:t>
            </a:r>
            <a:r>
              <a:rPr lang="en-IN" sz="1100" b="0" strike="noStrike" spc="-21">
                <a:solidFill>
                  <a:srgbClr val="000000"/>
                </a:solidFill>
                <a:latin typeface="Arial"/>
              </a:rPr>
              <a:t>retrieve  </a:t>
            </a:r>
            <a:r>
              <a:rPr lang="en-IN" sz="1100" b="0" strike="noStrike" spc="-52">
                <a:solidFill>
                  <a:srgbClr val="000000"/>
                </a:solidFill>
                <a:latin typeface="Arial"/>
              </a:rPr>
              <a:t>possible </a:t>
            </a:r>
            <a:r>
              <a:rPr lang="en-IN" sz="1100" b="0" strike="noStrike" spc="-55">
                <a:solidFill>
                  <a:srgbClr val="000000"/>
                </a:solidFill>
                <a:latin typeface="Arial"/>
              </a:rPr>
              <a:t>evidence </a:t>
            </a:r>
            <a:r>
              <a:rPr lang="en-IN" sz="1100" b="0" strike="noStrike" spc="-1">
                <a:solidFill>
                  <a:srgbClr val="000000"/>
                </a:solidFill>
                <a:latin typeface="Arial"/>
              </a:rPr>
              <a:t>that </a:t>
            </a:r>
            <a:r>
              <a:rPr lang="en-IN" sz="1100" b="0" strike="noStrike" spc="-66">
                <a:solidFill>
                  <a:srgbClr val="000000"/>
                </a:solidFill>
                <a:latin typeface="Arial"/>
              </a:rPr>
              <a:t>may </a:t>
            </a:r>
            <a:r>
              <a:rPr lang="en-IN" sz="1100" b="0" strike="noStrike" spc="-41">
                <a:solidFill>
                  <a:srgbClr val="000000"/>
                </a:solidFill>
                <a:latin typeface="Arial"/>
              </a:rPr>
              <a:t>exist </a:t>
            </a:r>
            <a:r>
              <a:rPr lang="en-IN" sz="1100" b="0" strike="noStrike" spc="-32">
                <a:solidFill>
                  <a:srgbClr val="000000"/>
                </a:solidFill>
                <a:latin typeface="Arial"/>
              </a:rPr>
              <a:t>on </a:t>
            </a:r>
            <a:r>
              <a:rPr lang="en-IN" sz="1100" b="0" strike="noStrike" spc="-86">
                <a:solidFill>
                  <a:srgbClr val="000000"/>
                </a:solidFill>
                <a:latin typeface="Arial"/>
              </a:rPr>
              <a:t>a </a:t>
            </a:r>
            <a:r>
              <a:rPr lang="en-IN" sz="1100" b="0" strike="noStrike" spc="-46">
                <a:solidFill>
                  <a:srgbClr val="000000"/>
                </a:solidFill>
                <a:latin typeface="Arial"/>
              </a:rPr>
              <a:t>subject’s </a:t>
            </a:r>
            <a:r>
              <a:rPr lang="en-IN" sz="1100" b="0" strike="noStrike" spc="-32">
                <a:solidFill>
                  <a:srgbClr val="000000"/>
                </a:solidFill>
                <a:latin typeface="Arial"/>
              </a:rPr>
              <a:t>computer </a:t>
            </a:r>
            <a:r>
              <a:rPr lang="en-IN" sz="1100" b="0" strike="noStrike" spc="-60">
                <a:solidFill>
                  <a:srgbClr val="000000"/>
                </a:solidFill>
                <a:latin typeface="Arial"/>
              </a:rPr>
              <a:t>system. </a:t>
            </a:r>
            <a:r>
              <a:rPr lang="en-IN" sz="1100" b="0" strike="noStrike" spc="-66">
                <a:solidFill>
                  <a:srgbClr val="000000"/>
                </a:solidFill>
                <a:latin typeface="Arial"/>
              </a:rPr>
              <a:t>For </a:t>
            </a:r>
            <a:r>
              <a:rPr lang="en-IN" sz="1100" b="0" strike="noStrike" spc="-52">
                <a:solidFill>
                  <a:srgbClr val="000000"/>
                </a:solidFill>
                <a:latin typeface="Arial"/>
              </a:rPr>
              <a:t>example, </a:t>
            </a:r>
            <a:r>
              <a:rPr lang="en-IN" sz="1100" b="0" strike="noStrike" spc="-12">
                <a:solidFill>
                  <a:srgbClr val="000000"/>
                </a:solidFill>
                <a:latin typeface="Arial"/>
              </a:rPr>
              <a:t>the </a:t>
            </a:r>
            <a:r>
              <a:rPr lang="en-IN" sz="1100" b="0" strike="noStrike" spc="-21">
                <a:solidFill>
                  <a:srgbClr val="000000"/>
                </a:solidFill>
                <a:latin typeface="Arial"/>
              </a:rPr>
              <a:t>following </a:t>
            </a:r>
            <a:r>
              <a:rPr lang="en-IN" sz="1100" b="0" strike="noStrike" spc="-60">
                <a:solidFill>
                  <a:srgbClr val="000000"/>
                </a:solidFill>
                <a:latin typeface="Arial"/>
              </a:rPr>
              <a:t>steps  </a:t>
            </a:r>
            <a:r>
              <a:rPr lang="en-IN" sz="1100" b="0" strike="noStrike" spc="-46">
                <a:solidFill>
                  <a:srgbClr val="000000"/>
                </a:solidFill>
                <a:latin typeface="Arial"/>
              </a:rPr>
              <a:t>should </a:t>
            </a:r>
            <a:r>
              <a:rPr lang="en-IN" sz="1100" b="0" strike="noStrike" spc="-52">
                <a:solidFill>
                  <a:srgbClr val="000000"/>
                </a:solidFill>
                <a:latin typeface="Arial"/>
              </a:rPr>
              <a:t>be</a:t>
            </a:r>
            <a:r>
              <a:rPr lang="en-IN" sz="1100" b="0" strike="noStrike" spc="-80">
                <a:solidFill>
                  <a:srgbClr val="000000"/>
                </a:solidFill>
                <a:latin typeface="Arial"/>
              </a:rPr>
              <a:t> </a:t>
            </a:r>
            <a:r>
              <a:rPr lang="en-IN" sz="1100" b="0" strike="noStrike" spc="-35">
                <a:solidFill>
                  <a:srgbClr val="000000"/>
                </a:solidFill>
                <a:latin typeface="Arial"/>
              </a:rPr>
              <a:t>taken:</a:t>
            </a:r>
            <a:endParaRPr lang="en-US" sz="1100" b="0" strike="noStrike" spc="-1">
              <a:solidFill>
                <a:srgbClr val="000000"/>
              </a:solidFill>
              <a:latin typeface="Calibri"/>
            </a:endParaRPr>
          </a:p>
          <a:p>
            <a:pPr marL="241200" indent="-228240">
              <a:lnSpc>
                <a:spcPct val="152000"/>
              </a:lnSpc>
              <a:spcBef>
                <a:spcPts val="981"/>
              </a:spcBef>
              <a:buClr>
                <a:srgbClr val="000000"/>
              </a:buClr>
              <a:buFont typeface="Arial"/>
              <a:buAutoNum type="arabicPeriod"/>
              <a:tabLst>
                <a:tab pos="241200" algn="l"/>
              </a:tabLst>
            </a:pPr>
            <a:r>
              <a:rPr lang="en-IN" sz="1100" b="1" strike="noStrike" spc="-66">
                <a:solidFill>
                  <a:srgbClr val="000000"/>
                </a:solidFill>
                <a:latin typeface="Arial"/>
              </a:rPr>
              <a:t>Protect </a:t>
            </a:r>
            <a:r>
              <a:rPr lang="en-IN" sz="1100" b="0" strike="noStrike" spc="-12">
                <a:solidFill>
                  <a:srgbClr val="000000"/>
                </a:solidFill>
                <a:latin typeface="Arial"/>
              </a:rPr>
              <a:t>the </a:t>
            </a:r>
            <a:r>
              <a:rPr lang="en-IN" sz="1100" b="0" strike="noStrike" spc="-46">
                <a:solidFill>
                  <a:srgbClr val="000000"/>
                </a:solidFill>
                <a:latin typeface="Arial"/>
              </a:rPr>
              <a:t>subject </a:t>
            </a:r>
            <a:r>
              <a:rPr lang="en-IN" sz="1100" b="0" strike="noStrike" spc="-32">
                <a:solidFill>
                  <a:srgbClr val="000000"/>
                </a:solidFill>
                <a:latin typeface="Arial"/>
              </a:rPr>
              <a:t>computer </a:t>
            </a:r>
            <a:r>
              <a:rPr lang="en-IN" sz="1100" b="0" strike="noStrike" spc="-60">
                <a:solidFill>
                  <a:srgbClr val="000000"/>
                </a:solidFill>
                <a:latin typeface="Arial"/>
              </a:rPr>
              <a:t>system </a:t>
            </a:r>
            <a:r>
              <a:rPr lang="en-IN" sz="1100" b="0" strike="noStrike" spc="-32">
                <a:solidFill>
                  <a:srgbClr val="000000"/>
                </a:solidFill>
                <a:latin typeface="Arial"/>
              </a:rPr>
              <a:t>during </a:t>
            </a:r>
            <a:r>
              <a:rPr lang="en-IN" sz="1100" b="0" strike="noStrike" spc="-12">
                <a:solidFill>
                  <a:srgbClr val="000000"/>
                </a:solidFill>
                <a:latin typeface="Arial"/>
              </a:rPr>
              <a:t>the </a:t>
            </a:r>
            <a:r>
              <a:rPr lang="en-IN" sz="1100" b="0" strike="noStrike" spc="-41">
                <a:solidFill>
                  <a:srgbClr val="000000"/>
                </a:solidFill>
                <a:latin typeface="Arial"/>
              </a:rPr>
              <a:t>forensic </a:t>
            </a:r>
            <a:r>
              <a:rPr lang="en-IN" sz="1100" b="0" strike="noStrike" spc="-35">
                <a:solidFill>
                  <a:srgbClr val="000000"/>
                </a:solidFill>
                <a:latin typeface="Arial"/>
              </a:rPr>
              <a:t>examination </a:t>
            </a:r>
            <a:r>
              <a:rPr lang="en-IN" sz="1100" b="0" strike="noStrike" spc="-12">
                <a:solidFill>
                  <a:srgbClr val="000000"/>
                </a:solidFill>
                <a:latin typeface="Arial"/>
              </a:rPr>
              <a:t>from </a:t>
            </a:r>
            <a:r>
              <a:rPr lang="en-IN" sz="1100" b="0" strike="noStrike" spc="-60">
                <a:solidFill>
                  <a:srgbClr val="000000"/>
                </a:solidFill>
                <a:latin typeface="Arial"/>
              </a:rPr>
              <a:t>any </a:t>
            </a:r>
            <a:r>
              <a:rPr lang="en-IN" sz="1100" b="0" strike="noStrike" spc="-52">
                <a:solidFill>
                  <a:srgbClr val="000000"/>
                </a:solidFill>
                <a:latin typeface="Arial"/>
              </a:rPr>
              <a:t>possible </a:t>
            </a:r>
            <a:r>
              <a:rPr lang="en-IN" sz="1100" b="0" strike="noStrike" spc="-21">
                <a:solidFill>
                  <a:srgbClr val="000000"/>
                </a:solidFill>
                <a:latin typeface="Arial"/>
              </a:rPr>
              <a:t>alteration,  </a:t>
            </a:r>
            <a:r>
              <a:rPr lang="en-IN" sz="1100" b="0" strike="noStrike" spc="-66">
                <a:solidFill>
                  <a:srgbClr val="000000"/>
                </a:solidFill>
                <a:latin typeface="Arial"/>
              </a:rPr>
              <a:t>damage, </a:t>
            </a:r>
            <a:r>
              <a:rPr lang="en-IN" sz="1100" b="0" strike="noStrike" spc="-41">
                <a:solidFill>
                  <a:srgbClr val="000000"/>
                </a:solidFill>
                <a:latin typeface="Arial"/>
              </a:rPr>
              <a:t>data </a:t>
            </a:r>
            <a:r>
              <a:rPr lang="en-IN" sz="1100" b="0" strike="noStrike" spc="-21">
                <a:solidFill>
                  <a:srgbClr val="000000"/>
                </a:solidFill>
                <a:latin typeface="Arial"/>
              </a:rPr>
              <a:t>corruption, </a:t>
            </a:r>
            <a:r>
              <a:rPr lang="en-IN" sz="1100" b="0" strike="noStrike" spc="-12">
                <a:solidFill>
                  <a:srgbClr val="000000"/>
                </a:solidFill>
                <a:latin typeface="Arial"/>
              </a:rPr>
              <a:t>or </a:t>
            </a:r>
            <a:r>
              <a:rPr lang="en-IN" sz="1100" b="0" strike="noStrike" spc="-35">
                <a:solidFill>
                  <a:srgbClr val="000000"/>
                </a:solidFill>
                <a:latin typeface="Arial"/>
              </a:rPr>
              <a:t>virus</a:t>
            </a:r>
            <a:r>
              <a:rPr lang="en-IN" sz="1100" b="0" strike="noStrike" spc="-157">
                <a:solidFill>
                  <a:srgbClr val="000000"/>
                </a:solidFill>
                <a:latin typeface="Arial"/>
              </a:rPr>
              <a:t> </a:t>
            </a:r>
            <a:r>
              <a:rPr lang="en-IN" sz="1100" b="0" strike="noStrike" spc="-15">
                <a:solidFill>
                  <a:srgbClr val="000000"/>
                </a:solidFill>
                <a:latin typeface="Arial"/>
              </a:rPr>
              <a:t>introduction.</a:t>
            </a:r>
            <a:endParaRPr lang="en-US" sz="1100" b="0" strike="noStrike" spc="-1">
              <a:solidFill>
                <a:srgbClr val="000000"/>
              </a:solidFill>
              <a:latin typeface="Calibri"/>
            </a:endParaRPr>
          </a:p>
          <a:p>
            <a:pPr marL="241200" indent="-228240">
              <a:lnSpc>
                <a:spcPts val="2021"/>
              </a:lnSpc>
              <a:spcBef>
                <a:spcPts val="170"/>
              </a:spcBef>
              <a:buClr>
                <a:srgbClr val="000000"/>
              </a:buClr>
              <a:buFont typeface="Arial"/>
              <a:buAutoNum type="arabicPeriod"/>
              <a:tabLst>
                <a:tab pos="241200" algn="l"/>
              </a:tabLst>
            </a:pPr>
            <a:r>
              <a:rPr lang="en-IN" sz="1100" b="1" strike="noStrike" spc="-97">
                <a:solidFill>
                  <a:srgbClr val="000000"/>
                </a:solidFill>
                <a:latin typeface="Arial"/>
              </a:rPr>
              <a:t>Discover </a:t>
            </a:r>
            <a:r>
              <a:rPr lang="en-IN" sz="1100" b="0" strike="noStrike" spc="-26">
                <a:solidFill>
                  <a:srgbClr val="000000"/>
                </a:solidFill>
                <a:latin typeface="Arial"/>
              </a:rPr>
              <a:t>all </a:t>
            </a:r>
            <a:r>
              <a:rPr lang="en-IN" sz="1100" b="0" strike="noStrike" spc="-35">
                <a:solidFill>
                  <a:srgbClr val="000000"/>
                </a:solidFill>
                <a:latin typeface="Arial"/>
              </a:rPr>
              <a:t>files </a:t>
            </a:r>
            <a:r>
              <a:rPr lang="en-IN" sz="1100" b="0" strike="noStrike" spc="-32">
                <a:solidFill>
                  <a:srgbClr val="000000"/>
                </a:solidFill>
                <a:latin typeface="Arial"/>
              </a:rPr>
              <a:t>on </a:t>
            </a:r>
            <a:r>
              <a:rPr lang="en-IN" sz="1100" b="0" strike="noStrike" spc="-12">
                <a:solidFill>
                  <a:srgbClr val="000000"/>
                </a:solidFill>
                <a:latin typeface="Arial"/>
              </a:rPr>
              <a:t>the </a:t>
            </a:r>
            <a:r>
              <a:rPr lang="en-IN" sz="1100" b="0" strike="noStrike" spc="-41">
                <a:solidFill>
                  <a:srgbClr val="000000"/>
                </a:solidFill>
                <a:latin typeface="Arial"/>
              </a:rPr>
              <a:t>subject </a:t>
            </a:r>
            <a:r>
              <a:rPr lang="en-IN" sz="1100" b="0" strike="noStrike" spc="-55">
                <a:solidFill>
                  <a:srgbClr val="000000"/>
                </a:solidFill>
                <a:latin typeface="Arial"/>
              </a:rPr>
              <a:t>system. </a:t>
            </a:r>
            <a:r>
              <a:rPr lang="en-IN" sz="1100" b="0" strike="noStrike" spc="-75">
                <a:solidFill>
                  <a:srgbClr val="000000"/>
                </a:solidFill>
                <a:latin typeface="Arial"/>
              </a:rPr>
              <a:t>This </a:t>
            </a:r>
            <a:r>
              <a:rPr lang="en-IN" sz="1100" b="0" strike="noStrike" spc="-52">
                <a:solidFill>
                  <a:srgbClr val="000000"/>
                </a:solidFill>
                <a:latin typeface="Arial"/>
              </a:rPr>
              <a:t>includes </a:t>
            </a:r>
            <a:r>
              <a:rPr lang="en-IN" sz="1100" b="0" strike="noStrike" spc="-41">
                <a:solidFill>
                  <a:srgbClr val="000000"/>
                </a:solidFill>
                <a:latin typeface="Arial"/>
              </a:rPr>
              <a:t>existing </a:t>
            </a:r>
            <a:r>
              <a:rPr lang="en-IN" sz="1100" b="0" strike="noStrike" spc="-32">
                <a:solidFill>
                  <a:srgbClr val="000000"/>
                </a:solidFill>
                <a:latin typeface="Arial"/>
              </a:rPr>
              <a:t>normal files, deleted </a:t>
            </a:r>
            <a:r>
              <a:rPr lang="en-IN" sz="1100" b="0" strike="noStrike" spc="-21">
                <a:solidFill>
                  <a:srgbClr val="000000"/>
                </a:solidFill>
                <a:latin typeface="Arial"/>
              </a:rPr>
              <a:t>yet </a:t>
            </a:r>
            <a:r>
              <a:rPr lang="en-IN" sz="1100" b="0" strike="noStrike" spc="-41">
                <a:solidFill>
                  <a:srgbClr val="000000"/>
                </a:solidFill>
                <a:latin typeface="Arial"/>
              </a:rPr>
              <a:t>remaining  </a:t>
            </a:r>
            <a:r>
              <a:rPr lang="en-IN" sz="1100" b="0" strike="noStrike" spc="-32">
                <a:solidFill>
                  <a:srgbClr val="000000"/>
                </a:solidFill>
                <a:latin typeface="Arial"/>
              </a:rPr>
              <a:t>files, </a:t>
            </a:r>
            <a:r>
              <a:rPr lang="en-IN" sz="1100" b="0" strike="noStrike" spc="-35">
                <a:solidFill>
                  <a:srgbClr val="000000"/>
                </a:solidFill>
                <a:latin typeface="Arial"/>
              </a:rPr>
              <a:t>hidden </a:t>
            </a:r>
            <a:r>
              <a:rPr lang="en-IN" sz="1100" b="0" strike="noStrike" spc="-32">
                <a:solidFill>
                  <a:srgbClr val="000000"/>
                </a:solidFill>
                <a:latin typeface="Arial"/>
              </a:rPr>
              <a:t>files, </a:t>
            </a:r>
            <a:r>
              <a:rPr lang="en-IN" sz="1100" b="0" strike="noStrike" spc="-41">
                <a:solidFill>
                  <a:srgbClr val="000000"/>
                </a:solidFill>
                <a:latin typeface="Arial"/>
              </a:rPr>
              <a:t>password-protected </a:t>
            </a:r>
            <a:r>
              <a:rPr lang="en-IN" sz="1100" b="0" strike="noStrike" spc="-35">
                <a:solidFill>
                  <a:srgbClr val="000000"/>
                </a:solidFill>
                <a:latin typeface="Arial"/>
              </a:rPr>
              <a:t>files, </a:t>
            </a:r>
            <a:r>
              <a:rPr lang="en-IN" sz="1100" b="0" strike="noStrike" spc="-52">
                <a:solidFill>
                  <a:srgbClr val="000000"/>
                </a:solidFill>
                <a:latin typeface="Arial"/>
              </a:rPr>
              <a:t>and </a:t>
            </a:r>
            <a:r>
              <a:rPr lang="en-IN" sz="1100" b="0" strike="noStrike" spc="-35">
                <a:solidFill>
                  <a:srgbClr val="000000"/>
                </a:solidFill>
                <a:latin typeface="Arial"/>
              </a:rPr>
              <a:t>encrypted</a:t>
            </a:r>
            <a:r>
              <a:rPr lang="en-IN" sz="1100" b="0" strike="noStrike" spc="-205">
                <a:solidFill>
                  <a:srgbClr val="000000"/>
                </a:solidFill>
                <a:latin typeface="Arial"/>
              </a:rPr>
              <a:t> </a:t>
            </a:r>
            <a:r>
              <a:rPr lang="en-IN" sz="1100" b="0" strike="noStrike" spc="-35">
                <a:solidFill>
                  <a:srgbClr val="000000"/>
                </a:solidFill>
                <a:latin typeface="Arial"/>
              </a:rPr>
              <a:t>files.</a:t>
            </a:r>
            <a:endParaRPr lang="en-US" sz="1100" b="0" strike="noStrike" spc="-1">
              <a:solidFill>
                <a:srgbClr val="000000"/>
              </a:solidFill>
              <a:latin typeface="Calibri"/>
            </a:endParaRPr>
          </a:p>
          <a:p>
            <a:pPr marL="241200" indent="-228240">
              <a:lnSpc>
                <a:spcPct val="100000"/>
              </a:lnSpc>
              <a:spcBef>
                <a:spcPts val="510"/>
              </a:spcBef>
              <a:buClr>
                <a:srgbClr val="000000"/>
              </a:buClr>
              <a:buFont typeface="Arial"/>
              <a:buAutoNum type="arabicPeriod"/>
              <a:tabLst>
                <a:tab pos="241200" algn="l"/>
              </a:tabLst>
            </a:pPr>
            <a:r>
              <a:rPr lang="en-IN" sz="1100" b="1" strike="noStrike" spc="-97">
                <a:solidFill>
                  <a:srgbClr val="000000"/>
                </a:solidFill>
                <a:latin typeface="Arial"/>
              </a:rPr>
              <a:t>Recover </a:t>
            </a:r>
            <a:r>
              <a:rPr lang="en-IN" sz="1100" b="0" strike="noStrike" spc="-26">
                <a:solidFill>
                  <a:srgbClr val="000000"/>
                </a:solidFill>
                <a:latin typeface="Arial"/>
              </a:rPr>
              <a:t>all </a:t>
            </a:r>
            <a:r>
              <a:rPr lang="en-IN" sz="1100" b="0" strike="noStrike" spc="-1">
                <a:solidFill>
                  <a:srgbClr val="000000"/>
                </a:solidFill>
                <a:latin typeface="Arial"/>
              </a:rPr>
              <a:t>of </a:t>
            </a:r>
            <a:r>
              <a:rPr lang="en-IN" sz="1100" b="0" strike="noStrike" spc="-52">
                <a:solidFill>
                  <a:srgbClr val="000000"/>
                </a:solidFill>
                <a:latin typeface="Arial"/>
              </a:rPr>
              <a:t>discovered </a:t>
            </a:r>
            <a:r>
              <a:rPr lang="en-IN" sz="1100" b="0" strike="noStrike" spc="-32">
                <a:solidFill>
                  <a:srgbClr val="000000"/>
                </a:solidFill>
                <a:latin typeface="Arial"/>
              </a:rPr>
              <a:t>deleted</a:t>
            </a:r>
            <a:r>
              <a:rPr lang="en-IN" sz="1100" b="0" strike="noStrike" spc="-165">
                <a:solidFill>
                  <a:srgbClr val="000000"/>
                </a:solidFill>
                <a:latin typeface="Arial"/>
              </a:rPr>
              <a:t> </a:t>
            </a:r>
            <a:r>
              <a:rPr lang="en-IN" sz="1100" b="0" strike="noStrike" spc="-35">
                <a:solidFill>
                  <a:srgbClr val="000000"/>
                </a:solidFill>
                <a:latin typeface="Arial"/>
              </a:rPr>
              <a:t>files.</a:t>
            </a:r>
            <a:endParaRPr lang="en-US" sz="1100" b="0" strike="noStrike" spc="-1">
              <a:solidFill>
                <a:srgbClr val="000000"/>
              </a:solidFill>
              <a:latin typeface="Calibri"/>
            </a:endParaRPr>
          </a:p>
          <a:p>
            <a:pPr marL="241200" indent="-228240">
              <a:lnSpc>
                <a:spcPct val="152000"/>
              </a:lnSpc>
              <a:spcBef>
                <a:spcPts val="221"/>
              </a:spcBef>
              <a:buClr>
                <a:srgbClr val="000000"/>
              </a:buClr>
              <a:buFont typeface="Arial"/>
              <a:buAutoNum type="arabicPeriod"/>
              <a:tabLst>
                <a:tab pos="241200" algn="l"/>
              </a:tabLst>
            </a:pPr>
            <a:r>
              <a:rPr lang="en-IN" sz="1100" b="1" strike="noStrike" spc="-86">
                <a:solidFill>
                  <a:srgbClr val="000000"/>
                </a:solidFill>
                <a:latin typeface="Arial"/>
              </a:rPr>
              <a:t>Reveal </a:t>
            </a:r>
            <a:r>
              <a:rPr lang="en-IN" sz="1100" b="0" strike="noStrike" spc="-12">
                <a:solidFill>
                  <a:srgbClr val="000000"/>
                </a:solidFill>
                <a:latin typeface="Arial"/>
              </a:rPr>
              <a:t>the </a:t>
            </a:r>
            <a:r>
              <a:rPr lang="en-IN" sz="1100" b="0" strike="noStrike" spc="-32">
                <a:solidFill>
                  <a:srgbClr val="000000"/>
                </a:solidFill>
                <a:latin typeface="Arial"/>
              </a:rPr>
              <a:t>contents </a:t>
            </a:r>
            <a:r>
              <a:rPr lang="en-IN" sz="1100" b="0" strike="noStrike" spc="-1">
                <a:solidFill>
                  <a:srgbClr val="000000"/>
                </a:solidFill>
                <a:latin typeface="Arial"/>
              </a:rPr>
              <a:t>of </a:t>
            </a:r>
            <a:r>
              <a:rPr lang="en-IN" sz="1100" b="0" strike="noStrike" spc="-35">
                <a:solidFill>
                  <a:srgbClr val="000000"/>
                </a:solidFill>
                <a:latin typeface="Arial"/>
              </a:rPr>
              <a:t>hidden </a:t>
            </a:r>
            <a:r>
              <a:rPr lang="en-IN" sz="1100" b="0" strike="noStrike" spc="-32">
                <a:solidFill>
                  <a:srgbClr val="000000"/>
                </a:solidFill>
                <a:latin typeface="Arial"/>
              </a:rPr>
              <a:t>files </a:t>
            </a:r>
            <a:r>
              <a:rPr lang="en-IN" sz="1100" b="0" strike="noStrike" spc="-106">
                <a:solidFill>
                  <a:srgbClr val="000000"/>
                </a:solidFill>
                <a:latin typeface="Arial"/>
              </a:rPr>
              <a:t>as </a:t>
            </a:r>
            <a:r>
              <a:rPr lang="en-IN" sz="1100" b="0" strike="noStrike" spc="-15">
                <a:solidFill>
                  <a:srgbClr val="000000"/>
                </a:solidFill>
                <a:latin typeface="Arial"/>
              </a:rPr>
              <a:t>well </a:t>
            </a:r>
            <a:r>
              <a:rPr lang="en-IN" sz="1100" b="0" strike="noStrike" spc="-106">
                <a:solidFill>
                  <a:srgbClr val="000000"/>
                </a:solidFill>
                <a:latin typeface="Arial"/>
              </a:rPr>
              <a:t>as </a:t>
            </a:r>
            <a:r>
              <a:rPr lang="en-IN" sz="1100" b="0" strike="noStrike" spc="-26">
                <a:solidFill>
                  <a:srgbClr val="000000"/>
                </a:solidFill>
                <a:latin typeface="Arial"/>
              </a:rPr>
              <a:t>temporary </a:t>
            </a:r>
            <a:r>
              <a:rPr lang="en-IN" sz="1100" b="0" strike="noStrike" spc="-7">
                <a:solidFill>
                  <a:srgbClr val="000000"/>
                </a:solidFill>
                <a:latin typeface="Arial"/>
              </a:rPr>
              <a:t>or </a:t>
            </a:r>
            <a:r>
              <a:rPr lang="en-IN" sz="1100" b="0" strike="noStrike" spc="-66">
                <a:solidFill>
                  <a:srgbClr val="000000"/>
                </a:solidFill>
                <a:latin typeface="Arial"/>
              </a:rPr>
              <a:t>swap </a:t>
            </a:r>
            <a:r>
              <a:rPr lang="en-IN" sz="1100" b="0" strike="noStrike" spc="-32">
                <a:solidFill>
                  <a:srgbClr val="000000"/>
                </a:solidFill>
                <a:latin typeface="Arial"/>
              </a:rPr>
              <a:t>files </a:t>
            </a:r>
            <a:r>
              <a:rPr lang="en-IN" sz="1100" b="0" strike="noStrike" spc="-66">
                <a:solidFill>
                  <a:srgbClr val="000000"/>
                </a:solidFill>
                <a:latin typeface="Arial"/>
              </a:rPr>
              <a:t>used </a:t>
            </a:r>
            <a:r>
              <a:rPr lang="en-IN" sz="1100" b="0" strike="noStrike" spc="-55">
                <a:solidFill>
                  <a:srgbClr val="000000"/>
                </a:solidFill>
                <a:latin typeface="Arial"/>
              </a:rPr>
              <a:t>by </a:t>
            </a:r>
            <a:r>
              <a:rPr lang="en-IN" sz="1100" b="0" strike="noStrike" spc="-12">
                <a:solidFill>
                  <a:srgbClr val="000000"/>
                </a:solidFill>
                <a:latin typeface="Arial"/>
              </a:rPr>
              <a:t>both the </a:t>
            </a:r>
            <a:r>
              <a:rPr lang="en-IN" sz="1100" b="0" strike="noStrike" spc="-32">
                <a:solidFill>
                  <a:srgbClr val="000000"/>
                </a:solidFill>
                <a:latin typeface="Arial"/>
              </a:rPr>
              <a:t>application  </a:t>
            </a:r>
            <a:r>
              <a:rPr lang="en-IN" sz="1100" b="0" strike="noStrike" spc="-52">
                <a:solidFill>
                  <a:srgbClr val="000000"/>
                </a:solidFill>
                <a:latin typeface="Arial"/>
              </a:rPr>
              <a:t>programs </a:t>
            </a:r>
            <a:r>
              <a:rPr lang="en-IN" sz="1100" b="0" strike="noStrike" spc="-55">
                <a:solidFill>
                  <a:srgbClr val="000000"/>
                </a:solidFill>
                <a:latin typeface="Arial"/>
              </a:rPr>
              <a:t>and </a:t>
            </a:r>
            <a:r>
              <a:rPr lang="en-IN" sz="1100" b="0" strike="noStrike" spc="-15">
                <a:solidFill>
                  <a:srgbClr val="000000"/>
                </a:solidFill>
                <a:latin typeface="Arial"/>
              </a:rPr>
              <a:t>the </a:t>
            </a:r>
            <a:r>
              <a:rPr lang="en-IN" sz="1100" b="0" strike="noStrike" spc="-35">
                <a:solidFill>
                  <a:srgbClr val="000000"/>
                </a:solidFill>
                <a:latin typeface="Arial"/>
              </a:rPr>
              <a:t>operating</a:t>
            </a:r>
            <a:r>
              <a:rPr lang="en-IN" sz="1100" b="0" strike="noStrike" spc="-140">
                <a:solidFill>
                  <a:srgbClr val="000000"/>
                </a:solidFill>
                <a:latin typeface="Arial"/>
              </a:rPr>
              <a:t> </a:t>
            </a:r>
            <a:r>
              <a:rPr lang="en-IN" sz="1100" b="0" strike="noStrike" spc="-55">
                <a:solidFill>
                  <a:srgbClr val="000000"/>
                </a:solidFill>
                <a:latin typeface="Arial"/>
              </a:rPr>
              <a:t>system.</a:t>
            </a:r>
            <a:endParaRPr lang="en-US" sz="1100" b="0" strike="noStrike" spc="-1">
              <a:solidFill>
                <a:srgbClr val="000000"/>
              </a:solidFill>
              <a:latin typeface="Calibri"/>
            </a:endParaRPr>
          </a:p>
          <a:p>
            <a:pPr marL="241200" indent="-228240">
              <a:lnSpc>
                <a:spcPct val="100000"/>
              </a:lnSpc>
              <a:spcBef>
                <a:spcPts val="700"/>
              </a:spcBef>
              <a:buClr>
                <a:srgbClr val="000000"/>
              </a:buClr>
              <a:buFont typeface="Arial"/>
              <a:buAutoNum type="arabicPeriod"/>
              <a:tabLst>
                <a:tab pos="241200" algn="l"/>
              </a:tabLst>
            </a:pPr>
            <a:r>
              <a:rPr lang="en-IN" sz="1100" b="1" strike="noStrike" spc="-140">
                <a:solidFill>
                  <a:srgbClr val="000000"/>
                </a:solidFill>
                <a:latin typeface="Arial"/>
              </a:rPr>
              <a:t>Access </a:t>
            </a:r>
            <a:r>
              <a:rPr lang="en-IN" sz="1100" b="0" strike="noStrike" spc="-12">
                <a:solidFill>
                  <a:srgbClr val="000000"/>
                </a:solidFill>
                <a:latin typeface="Arial"/>
              </a:rPr>
              <a:t>the </a:t>
            </a:r>
            <a:r>
              <a:rPr lang="en-IN" sz="1100" b="0" strike="noStrike" spc="-35">
                <a:solidFill>
                  <a:srgbClr val="000000"/>
                </a:solidFill>
                <a:latin typeface="Arial"/>
              </a:rPr>
              <a:t>contents </a:t>
            </a:r>
            <a:r>
              <a:rPr lang="en-IN" sz="1100" b="0" strike="noStrike" spc="-1">
                <a:solidFill>
                  <a:srgbClr val="000000"/>
                </a:solidFill>
                <a:latin typeface="Arial"/>
              </a:rPr>
              <a:t>of </a:t>
            </a:r>
            <a:r>
              <a:rPr lang="en-IN" sz="1100" b="0" strike="noStrike" spc="-26">
                <a:solidFill>
                  <a:srgbClr val="000000"/>
                </a:solidFill>
                <a:latin typeface="Arial"/>
              </a:rPr>
              <a:t>protected </a:t>
            </a:r>
            <a:r>
              <a:rPr lang="en-IN" sz="1100" b="0" strike="noStrike" spc="-7">
                <a:solidFill>
                  <a:srgbClr val="000000"/>
                </a:solidFill>
                <a:latin typeface="Arial"/>
              </a:rPr>
              <a:t>or</a:t>
            </a:r>
            <a:r>
              <a:rPr lang="en-IN" sz="1100" b="0" strike="noStrike" spc="-211">
                <a:solidFill>
                  <a:srgbClr val="000000"/>
                </a:solidFill>
                <a:latin typeface="Arial"/>
              </a:rPr>
              <a:t> </a:t>
            </a:r>
            <a:r>
              <a:rPr lang="en-IN" sz="1100" b="0" strike="noStrike" spc="-35">
                <a:solidFill>
                  <a:srgbClr val="000000"/>
                </a:solidFill>
                <a:latin typeface="Arial"/>
              </a:rPr>
              <a:t>encrypted files.</a:t>
            </a:r>
            <a:endParaRPr lang="en-US" sz="1100" b="0" strike="noStrike" spc="-1">
              <a:solidFill>
                <a:srgbClr val="000000"/>
              </a:solidFill>
              <a:latin typeface="Calibri"/>
            </a:endParaRPr>
          </a:p>
          <a:p>
            <a:pPr marL="241200" indent="-228240" algn="just">
              <a:lnSpc>
                <a:spcPts val="2021"/>
              </a:lnSpc>
              <a:spcBef>
                <a:spcPts val="164"/>
              </a:spcBef>
              <a:buClr>
                <a:srgbClr val="000000"/>
              </a:buClr>
              <a:buFont typeface="Arial"/>
              <a:buAutoNum type="arabicPeriod"/>
              <a:tabLst>
                <a:tab pos="241200" algn="l"/>
              </a:tabLst>
            </a:pPr>
            <a:r>
              <a:rPr lang="en-IN" sz="1100" b="1" strike="noStrike" spc="-86">
                <a:solidFill>
                  <a:srgbClr val="000000"/>
                </a:solidFill>
                <a:latin typeface="Arial"/>
              </a:rPr>
              <a:t>Analyze </a:t>
            </a:r>
            <a:r>
              <a:rPr lang="en-IN" sz="1100" b="0" strike="noStrike" spc="-26">
                <a:solidFill>
                  <a:srgbClr val="000000"/>
                </a:solidFill>
                <a:latin typeface="Arial"/>
              </a:rPr>
              <a:t>all </a:t>
            </a:r>
            <a:r>
              <a:rPr lang="en-IN" sz="1100" b="0" strike="noStrike" spc="-52">
                <a:solidFill>
                  <a:srgbClr val="000000"/>
                </a:solidFill>
                <a:latin typeface="Arial"/>
              </a:rPr>
              <a:t>possibly </a:t>
            </a:r>
            <a:r>
              <a:rPr lang="en-IN" sz="1100" b="0" strike="noStrike" spc="-32">
                <a:solidFill>
                  <a:srgbClr val="000000"/>
                </a:solidFill>
                <a:latin typeface="Arial"/>
              </a:rPr>
              <a:t>relevant </a:t>
            </a:r>
            <a:r>
              <a:rPr lang="en-IN" sz="1100" b="0" strike="noStrike" spc="-35">
                <a:solidFill>
                  <a:srgbClr val="000000"/>
                </a:solidFill>
                <a:latin typeface="Arial"/>
              </a:rPr>
              <a:t>data </a:t>
            </a:r>
            <a:r>
              <a:rPr lang="en-IN" sz="1100" b="0" strike="noStrike" spc="-26">
                <a:solidFill>
                  <a:srgbClr val="000000"/>
                </a:solidFill>
                <a:latin typeface="Arial"/>
              </a:rPr>
              <a:t>found </a:t>
            </a:r>
            <a:r>
              <a:rPr lang="en-IN" sz="1100" b="0" strike="noStrike" spc="-15">
                <a:solidFill>
                  <a:srgbClr val="000000"/>
                </a:solidFill>
                <a:latin typeface="Arial"/>
              </a:rPr>
              <a:t>in </a:t>
            </a:r>
            <a:r>
              <a:rPr lang="en-IN" sz="1100" b="0" strike="noStrike" spc="-60">
                <a:solidFill>
                  <a:srgbClr val="000000"/>
                </a:solidFill>
                <a:latin typeface="Arial"/>
              </a:rPr>
              <a:t>special </a:t>
            </a:r>
            <a:r>
              <a:rPr lang="en-IN" sz="1100" b="0" strike="noStrike" spc="-72">
                <a:solidFill>
                  <a:srgbClr val="000000"/>
                </a:solidFill>
                <a:latin typeface="Arial"/>
              </a:rPr>
              <a:t>areas </a:t>
            </a:r>
            <a:r>
              <a:rPr lang="en-IN" sz="1100" b="0" strike="noStrike" spc="-1">
                <a:solidFill>
                  <a:srgbClr val="000000"/>
                </a:solidFill>
                <a:latin typeface="Arial"/>
              </a:rPr>
              <a:t>of </a:t>
            </a:r>
            <a:r>
              <a:rPr lang="en-IN" sz="1100" b="0" strike="noStrike" spc="-86">
                <a:solidFill>
                  <a:srgbClr val="000000"/>
                </a:solidFill>
                <a:latin typeface="Arial"/>
              </a:rPr>
              <a:t>a </a:t>
            </a:r>
            <a:r>
              <a:rPr lang="en-IN" sz="1100" b="0" strike="noStrike" spc="-46">
                <a:solidFill>
                  <a:srgbClr val="000000"/>
                </a:solidFill>
                <a:latin typeface="Arial"/>
              </a:rPr>
              <a:t>disk. </a:t>
            </a:r>
            <a:r>
              <a:rPr lang="en-IN" sz="1100" b="0" strike="noStrike" spc="-75">
                <a:solidFill>
                  <a:srgbClr val="000000"/>
                </a:solidFill>
                <a:latin typeface="Arial"/>
              </a:rPr>
              <a:t>This </a:t>
            </a:r>
            <a:r>
              <a:rPr lang="en-IN" sz="1100" b="0" strike="noStrike" spc="-46">
                <a:solidFill>
                  <a:srgbClr val="000000"/>
                </a:solidFill>
                <a:latin typeface="Arial"/>
              </a:rPr>
              <a:t>includes </a:t>
            </a:r>
            <a:r>
              <a:rPr lang="en-IN" sz="1100" b="0" strike="noStrike" spc="-7">
                <a:solidFill>
                  <a:srgbClr val="000000"/>
                </a:solidFill>
                <a:latin typeface="Arial"/>
              </a:rPr>
              <a:t>but </a:t>
            </a:r>
            <a:r>
              <a:rPr lang="en-IN" sz="1100" b="0" strike="noStrike" spc="-55">
                <a:solidFill>
                  <a:srgbClr val="000000"/>
                </a:solidFill>
                <a:latin typeface="Arial"/>
              </a:rPr>
              <a:t>is </a:t>
            </a:r>
            <a:r>
              <a:rPr lang="en-IN" sz="1100" b="0" strike="noStrike" spc="-1">
                <a:solidFill>
                  <a:srgbClr val="000000"/>
                </a:solidFill>
                <a:latin typeface="Arial"/>
              </a:rPr>
              <a:t>not </a:t>
            </a:r>
            <a:r>
              <a:rPr lang="en-IN" sz="1100" b="0" strike="noStrike" spc="-12">
                <a:solidFill>
                  <a:srgbClr val="000000"/>
                </a:solidFill>
                <a:latin typeface="Arial"/>
              </a:rPr>
              <a:t>limited </a:t>
            </a:r>
            <a:r>
              <a:rPr lang="en-IN" sz="1100" b="0" strike="noStrike" spc="9">
                <a:solidFill>
                  <a:srgbClr val="000000"/>
                </a:solidFill>
                <a:latin typeface="Arial"/>
              </a:rPr>
              <a:t>to  </a:t>
            </a:r>
            <a:r>
              <a:rPr lang="en-IN" sz="1100" b="0" strike="noStrike" spc="-15">
                <a:solidFill>
                  <a:srgbClr val="000000"/>
                </a:solidFill>
                <a:latin typeface="Arial"/>
              </a:rPr>
              <a:t>what </a:t>
            </a:r>
            <a:r>
              <a:rPr lang="en-IN" sz="1100" b="0" strike="noStrike" spc="-55">
                <a:solidFill>
                  <a:srgbClr val="000000"/>
                </a:solidFill>
                <a:latin typeface="Arial"/>
              </a:rPr>
              <a:t>is </a:t>
            </a:r>
            <a:r>
              <a:rPr lang="en-IN" sz="1100" b="0" strike="noStrike" spc="-46">
                <a:solidFill>
                  <a:srgbClr val="000000"/>
                </a:solidFill>
                <a:latin typeface="Arial"/>
              </a:rPr>
              <a:t>called </a:t>
            </a:r>
            <a:r>
              <a:rPr lang="en-IN" sz="1100" b="0" strike="noStrike" spc="-41">
                <a:solidFill>
                  <a:srgbClr val="000000"/>
                </a:solidFill>
                <a:latin typeface="Arial"/>
              </a:rPr>
              <a:t>unallocated </a:t>
            </a:r>
            <a:r>
              <a:rPr lang="en-IN" sz="1100" b="0" strike="noStrike" spc="-80">
                <a:solidFill>
                  <a:srgbClr val="000000"/>
                </a:solidFill>
                <a:latin typeface="Arial"/>
              </a:rPr>
              <a:t>space </a:t>
            </a:r>
            <a:r>
              <a:rPr lang="en-IN" sz="1100" b="0" strike="noStrike" spc="-32">
                <a:solidFill>
                  <a:srgbClr val="000000"/>
                </a:solidFill>
                <a:latin typeface="Arial"/>
              </a:rPr>
              <a:t>on </a:t>
            </a:r>
            <a:r>
              <a:rPr lang="en-IN" sz="1100" b="0" strike="noStrike" spc="-86">
                <a:solidFill>
                  <a:srgbClr val="000000"/>
                </a:solidFill>
                <a:latin typeface="Arial"/>
              </a:rPr>
              <a:t>a </a:t>
            </a:r>
            <a:r>
              <a:rPr lang="en-IN" sz="1100" b="0" strike="noStrike" spc="-52">
                <a:solidFill>
                  <a:srgbClr val="000000"/>
                </a:solidFill>
                <a:latin typeface="Arial"/>
              </a:rPr>
              <a:t>disk, </a:t>
            </a:r>
            <a:r>
              <a:rPr lang="en-IN" sz="1100" b="0" strike="noStrike" spc="-106">
                <a:solidFill>
                  <a:srgbClr val="000000"/>
                </a:solidFill>
                <a:latin typeface="Arial"/>
              </a:rPr>
              <a:t>as </a:t>
            </a:r>
            <a:r>
              <a:rPr lang="en-IN" sz="1100" b="0" strike="noStrike" spc="-15">
                <a:solidFill>
                  <a:srgbClr val="000000"/>
                </a:solidFill>
                <a:latin typeface="Arial"/>
              </a:rPr>
              <a:t>well </a:t>
            </a:r>
            <a:r>
              <a:rPr lang="en-IN" sz="1100" b="0" strike="noStrike" spc="-106">
                <a:solidFill>
                  <a:srgbClr val="000000"/>
                </a:solidFill>
                <a:latin typeface="Arial"/>
              </a:rPr>
              <a:t>as </a:t>
            </a:r>
            <a:r>
              <a:rPr lang="en-IN" sz="1100" b="0" strike="noStrike" spc="-72">
                <a:solidFill>
                  <a:srgbClr val="000000"/>
                </a:solidFill>
                <a:latin typeface="Arial"/>
              </a:rPr>
              <a:t>slack </a:t>
            </a:r>
            <a:r>
              <a:rPr lang="en-IN" sz="1100" b="0" strike="noStrike" spc="-80">
                <a:solidFill>
                  <a:srgbClr val="000000"/>
                </a:solidFill>
                <a:latin typeface="Arial"/>
              </a:rPr>
              <a:t>space </a:t>
            </a:r>
            <a:r>
              <a:rPr lang="en-IN" sz="1100" b="0" strike="noStrike" spc="-15">
                <a:solidFill>
                  <a:srgbClr val="000000"/>
                </a:solidFill>
                <a:latin typeface="Arial"/>
              </a:rPr>
              <a:t>in </a:t>
            </a:r>
            <a:r>
              <a:rPr lang="en-IN" sz="1100" b="0" strike="noStrike" spc="-86">
                <a:solidFill>
                  <a:srgbClr val="000000"/>
                </a:solidFill>
                <a:latin typeface="Arial"/>
              </a:rPr>
              <a:t>a </a:t>
            </a:r>
            <a:r>
              <a:rPr lang="en-IN" sz="1100" b="0" strike="noStrike" spc="-12">
                <a:solidFill>
                  <a:srgbClr val="000000"/>
                </a:solidFill>
                <a:latin typeface="Arial"/>
              </a:rPr>
              <a:t>file </a:t>
            </a:r>
            <a:r>
              <a:rPr lang="en-IN" sz="1100" b="0" strike="noStrike" spc="-21">
                <a:solidFill>
                  <a:srgbClr val="000000"/>
                </a:solidFill>
                <a:latin typeface="Arial"/>
              </a:rPr>
              <a:t>(the </a:t>
            </a:r>
            <a:r>
              <a:rPr lang="en-IN" sz="1100" b="0" strike="noStrike" spc="-32">
                <a:solidFill>
                  <a:srgbClr val="000000"/>
                </a:solidFill>
                <a:latin typeface="Arial"/>
              </a:rPr>
              <a:t>remnant </a:t>
            </a:r>
            <a:r>
              <a:rPr lang="en-IN" sz="1100" b="0" strike="noStrike" spc="-55">
                <a:solidFill>
                  <a:srgbClr val="000000"/>
                </a:solidFill>
                <a:latin typeface="Arial"/>
              </a:rPr>
              <a:t>area </a:t>
            </a:r>
            <a:r>
              <a:rPr lang="en-IN" sz="1100" b="0" strike="noStrike" spc="-12">
                <a:solidFill>
                  <a:srgbClr val="000000"/>
                </a:solidFill>
                <a:latin typeface="Arial"/>
              </a:rPr>
              <a:t>at the  </a:t>
            </a:r>
            <a:r>
              <a:rPr lang="en-IN" sz="1100" b="0" strike="noStrike" spc="-46">
                <a:solidFill>
                  <a:srgbClr val="000000"/>
                </a:solidFill>
                <a:latin typeface="Arial"/>
              </a:rPr>
              <a:t>end </a:t>
            </a:r>
            <a:r>
              <a:rPr lang="en-IN" sz="1100" b="0" strike="noStrike" spc="-1">
                <a:solidFill>
                  <a:srgbClr val="000000"/>
                </a:solidFill>
                <a:latin typeface="Arial"/>
              </a:rPr>
              <a:t>of </a:t>
            </a:r>
            <a:r>
              <a:rPr lang="en-IN" sz="1100" b="0" strike="noStrike" spc="-86">
                <a:solidFill>
                  <a:srgbClr val="000000"/>
                </a:solidFill>
                <a:latin typeface="Arial"/>
              </a:rPr>
              <a:t>a </a:t>
            </a:r>
            <a:r>
              <a:rPr lang="en-IN" sz="1100" b="0" strike="noStrike" spc="-12">
                <a:solidFill>
                  <a:srgbClr val="000000"/>
                </a:solidFill>
                <a:latin typeface="Arial"/>
              </a:rPr>
              <a:t>file </a:t>
            </a:r>
            <a:r>
              <a:rPr lang="en-IN" sz="1100" b="0" strike="noStrike" spc="-15">
                <a:solidFill>
                  <a:srgbClr val="000000"/>
                </a:solidFill>
                <a:latin typeface="Arial"/>
              </a:rPr>
              <a:t>in the </a:t>
            </a:r>
            <a:r>
              <a:rPr lang="en-IN" sz="1100" b="0" strike="noStrike" spc="-35">
                <a:solidFill>
                  <a:srgbClr val="000000"/>
                </a:solidFill>
                <a:latin typeface="Arial"/>
              </a:rPr>
              <a:t>last </a:t>
            </a:r>
            <a:r>
              <a:rPr lang="en-IN" sz="1100" b="0" strike="noStrike" spc="-75">
                <a:solidFill>
                  <a:srgbClr val="000000"/>
                </a:solidFill>
                <a:latin typeface="Arial"/>
              </a:rPr>
              <a:t>assigned </a:t>
            </a:r>
            <a:r>
              <a:rPr lang="en-IN" sz="1100" b="0" strike="noStrike" spc="-52">
                <a:solidFill>
                  <a:srgbClr val="000000"/>
                </a:solidFill>
                <a:latin typeface="Arial"/>
              </a:rPr>
              <a:t>disk </a:t>
            </a:r>
            <a:r>
              <a:rPr lang="en-IN" sz="1100" b="0" strike="noStrike" spc="-35">
                <a:solidFill>
                  <a:srgbClr val="000000"/>
                </a:solidFill>
                <a:latin typeface="Arial"/>
              </a:rPr>
              <a:t>cluster, </a:t>
            </a:r>
            <a:r>
              <a:rPr lang="en-IN" sz="1100" b="0" strike="noStrike" spc="-1">
                <a:solidFill>
                  <a:srgbClr val="000000"/>
                </a:solidFill>
                <a:latin typeface="Arial"/>
              </a:rPr>
              <a:t>that </a:t>
            </a:r>
            <a:r>
              <a:rPr lang="en-IN" sz="1100" b="0" strike="noStrike" spc="-55">
                <a:solidFill>
                  <a:srgbClr val="000000"/>
                </a:solidFill>
                <a:latin typeface="Arial"/>
              </a:rPr>
              <a:t>is </a:t>
            </a:r>
            <a:r>
              <a:rPr lang="en-IN" sz="1100" b="0" strike="noStrike" spc="-60">
                <a:solidFill>
                  <a:srgbClr val="000000"/>
                </a:solidFill>
                <a:latin typeface="Arial"/>
              </a:rPr>
              <a:t>unused </a:t>
            </a:r>
            <a:r>
              <a:rPr lang="en-IN" sz="1100" b="0" strike="noStrike" spc="-46">
                <a:solidFill>
                  <a:srgbClr val="000000"/>
                </a:solidFill>
                <a:latin typeface="Arial"/>
              </a:rPr>
              <a:t>by </a:t>
            </a:r>
            <a:r>
              <a:rPr lang="en-IN" sz="1100" b="0" strike="noStrike" spc="-21">
                <a:solidFill>
                  <a:srgbClr val="000000"/>
                </a:solidFill>
                <a:latin typeface="Arial"/>
              </a:rPr>
              <a:t>current </a:t>
            </a:r>
            <a:r>
              <a:rPr lang="en-IN" sz="1100" b="0" strike="noStrike" spc="-12">
                <a:solidFill>
                  <a:srgbClr val="000000"/>
                </a:solidFill>
                <a:latin typeface="Arial"/>
              </a:rPr>
              <a:t>file </a:t>
            </a:r>
            <a:r>
              <a:rPr lang="en-IN" sz="1100" b="0" strike="noStrike" spc="-41">
                <a:solidFill>
                  <a:srgbClr val="000000"/>
                </a:solidFill>
                <a:latin typeface="Arial"/>
              </a:rPr>
              <a:t>data, </a:t>
            </a:r>
            <a:r>
              <a:rPr lang="en-IN" sz="1100" b="0" strike="noStrike" spc="-7">
                <a:solidFill>
                  <a:srgbClr val="000000"/>
                </a:solidFill>
                <a:latin typeface="Arial"/>
              </a:rPr>
              <a:t>but </a:t>
            </a:r>
            <a:r>
              <a:rPr lang="en-IN" sz="1100" b="0" strike="noStrike" spc="-55">
                <a:solidFill>
                  <a:srgbClr val="000000"/>
                </a:solidFill>
                <a:latin typeface="Arial"/>
              </a:rPr>
              <a:t>once again, </a:t>
            </a:r>
            <a:r>
              <a:rPr lang="en-IN" sz="1100" b="0" strike="noStrike" spc="-66">
                <a:solidFill>
                  <a:srgbClr val="000000"/>
                </a:solidFill>
                <a:latin typeface="Arial"/>
              </a:rPr>
              <a:t>may  </a:t>
            </a:r>
            <a:r>
              <a:rPr lang="en-IN" sz="1100" b="0" strike="noStrike" spc="-52">
                <a:solidFill>
                  <a:srgbClr val="000000"/>
                </a:solidFill>
                <a:latin typeface="Arial"/>
              </a:rPr>
              <a:t>be </a:t>
            </a:r>
            <a:r>
              <a:rPr lang="en-IN" sz="1100" b="0" strike="noStrike" spc="-86">
                <a:solidFill>
                  <a:srgbClr val="000000"/>
                </a:solidFill>
                <a:latin typeface="Arial"/>
              </a:rPr>
              <a:t>a </a:t>
            </a:r>
            <a:r>
              <a:rPr lang="en-IN" sz="1100" b="0" strike="noStrike" spc="-55">
                <a:solidFill>
                  <a:srgbClr val="000000"/>
                </a:solidFill>
                <a:latin typeface="Arial"/>
              </a:rPr>
              <a:t>possible </a:t>
            </a:r>
            <a:r>
              <a:rPr lang="en-IN" sz="1100" b="0" strike="noStrike" spc="-35">
                <a:solidFill>
                  <a:srgbClr val="000000"/>
                </a:solidFill>
                <a:latin typeface="Arial"/>
              </a:rPr>
              <a:t>site </a:t>
            </a:r>
            <a:r>
              <a:rPr lang="en-IN" sz="1100" b="0" strike="noStrike" spc="-1">
                <a:solidFill>
                  <a:srgbClr val="000000"/>
                </a:solidFill>
                <a:latin typeface="Arial"/>
              </a:rPr>
              <a:t>for </a:t>
            </a:r>
            <a:r>
              <a:rPr lang="en-IN" sz="1100" b="0" strike="noStrike" spc="-41">
                <a:solidFill>
                  <a:srgbClr val="000000"/>
                </a:solidFill>
                <a:latin typeface="Arial"/>
              </a:rPr>
              <a:t>previously created </a:t>
            </a:r>
            <a:r>
              <a:rPr lang="en-IN" sz="1100" b="0" strike="noStrike" spc="-52">
                <a:solidFill>
                  <a:srgbClr val="000000"/>
                </a:solidFill>
                <a:latin typeface="Arial"/>
              </a:rPr>
              <a:t>and </a:t>
            </a:r>
            <a:r>
              <a:rPr lang="en-IN" sz="1100" b="0" strike="noStrike" spc="-32">
                <a:solidFill>
                  <a:srgbClr val="000000"/>
                </a:solidFill>
                <a:latin typeface="Arial"/>
              </a:rPr>
              <a:t>relevant</a:t>
            </a:r>
            <a:r>
              <a:rPr lang="en-IN" sz="1100" b="0" strike="noStrike" spc="-165">
                <a:solidFill>
                  <a:srgbClr val="000000"/>
                </a:solidFill>
                <a:latin typeface="Arial"/>
              </a:rPr>
              <a:t> </a:t>
            </a:r>
            <a:r>
              <a:rPr lang="en-IN" sz="1100" b="0" strike="noStrike" spc="-46">
                <a:solidFill>
                  <a:srgbClr val="000000"/>
                </a:solidFill>
                <a:latin typeface="Arial"/>
              </a:rPr>
              <a:t>evidence).</a:t>
            </a:r>
            <a:endParaRPr lang="en-US" sz="1100" b="0" strike="noStrike" spc="-1">
              <a:solidFill>
                <a:srgbClr val="000000"/>
              </a:solidFill>
              <a:latin typeface="Calibri"/>
            </a:endParaRPr>
          </a:p>
          <a:p>
            <a:pPr marL="241200" indent="-228240">
              <a:lnSpc>
                <a:spcPct val="100000"/>
              </a:lnSpc>
              <a:spcBef>
                <a:spcPts val="505"/>
              </a:spcBef>
              <a:buClr>
                <a:srgbClr val="000000"/>
              </a:buClr>
              <a:buFont typeface="Arial"/>
              <a:buAutoNum type="arabicPeriod"/>
              <a:tabLst>
                <a:tab pos="241200" algn="l"/>
              </a:tabLst>
            </a:pPr>
            <a:r>
              <a:rPr lang="en-IN" sz="1100" b="1" strike="noStrike" spc="-60">
                <a:solidFill>
                  <a:srgbClr val="000000"/>
                </a:solidFill>
                <a:latin typeface="Arial"/>
              </a:rPr>
              <a:t>Print </a:t>
            </a:r>
            <a:r>
              <a:rPr lang="en-IN" sz="1100" b="1" strike="noStrike" spc="-55">
                <a:solidFill>
                  <a:srgbClr val="000000"/>
                </a:solidFill>
                <a:latin typeface="Arial"/>
              </a:rPr>
              <a:t>out </a:t>
            </a:r>
            <a:r>
              <a:rPr lang="en-IN" sz="1100" b="0" strike="noStrike" spc="-60">
                <a:solidFill>
                  <a:srgbClr val="000000"/>
                </a:solidFill>
                <a:latin typeface="Arial"/>
              </a:rPr>
              <a:t>an </a:t>
            </a:r>
            <a:r>
              <a:rPr lang="en-IN" sz="1100" b="0" strike="noStrike" spc="-32">
                <a:solidFill>
                  <a:srgbClr val="000000"/>
                </a:solidFill>
                <a:latin typeface="Arial"/>
              </a:rPr>
              <a:t>overall </a:t>
            </a:r>
            <a:r>
              <a:rPr lang="en-IN" sz="1100" b="0" strike="noStrike" spc="-66">
                <a:solidFill>
                  <a:srgbClr val="000000"/>
                </a:solidFill>
                <a:latin typeface="Arial"/>
              </a:rPr>
              <a:t>analysis </a:t>
            </a:r>
            <a:r>
              <a:rPr lang="en-IN" sz="1100" b="0" strike="noStrike" spc="-1">
                <a:solidFill>
                  <a:srgbClr val="000000"/>
                </a:solidFill>
                <a:latin typeface="Arial"/>
              </a:rPr>
              <a:t>of </a:t>
            </a:r>
            <a:r>
              <a:rPr lang="en-IN" sz="1100" b="0" strike="noStrike" spc="-12">
                <a:solidFill>
                  <a:srgbClr val="000000"/>
                </a:solidFill>
                <a:latin typeface="Arial"/>
              </a:rPr>
              <a:t>the </a:t>
            </a:r>
            <a:r>
              <a:rPr lang="en-IN" sz="1100" b="0" strike="noStrike" spc="-46">
                <a:solidFill>
                  <a:srgbClr val="000000"/>
                </a:solidFill>
                <a:latin typeface="Arial"/>
              </a:rPr>
              <a:t>subject </a:t>
            </a:r>
            <a:r>
              <a:rPr lang="en-IN" sz="1100" b="0" strike="noStrike" spc="-32">
                <a:solidFill>
                  <a:srgbClr val="000000"/>
                </a:solidFill>
                <a:latin typeface="Arial"/>
              </a:rPr>
              <a:t>computer </a:t>
            </a:r>
            <a:r>
              <a:rPr lang="en-IN" sz="1100" b="0" strike="noStrike" spc="-55">
                <a:solidFill>
                  <a:srgbClr val="000000"/>
                </a:solidFill>
                <a:latin typeface="Arial"/>
              </a:rPr>
              <a:t>system, </a:t>
            </a:r>
            <a:r>
              <a:rPr lang="en-IN" sz="1100" b="0" strike="noStrike" spc="-106">
                <a:solidFill>
                  <a:srgbClr val="000000"/>
                </a:solidFill>
                <a:latin typeface="Arial"/>
              </a:rPr>
              <a:t>as </a:t>
            </a:r>
            <a:r>
              <a:rPr lang="en-IN" sz="1100" b="0" strike="noStrike" spc="-15">
                <a:solidFill>
                  <a:srgbClr val="000000"/>
                </a:solidFill>
                <a:latin typeface="Arial"/>
              </a:rPr>
              <a:t>well </a:t>
            </a:r>
            <a:r>
              <a:rPr lang="en-IN" sz="1100" b="0" strike="noStrike" spc="-106">
                <a:solidFill>
                  <a:srgbClr val="000000"/>
                </a:solidFill>
                <a:latin typeface="Arial"/>
              </a:rPr>
              <a:t>as </a:t>
            </a:r>
            <a:r>
              <a:rPr lang="en-IN" sz="1100" b="0" strike="noStrike" spc="-86">
                <a:solidFill>
                  <a:srgbClr val="000000"/>
                </a:solidFill>
                <a:latin typeface="Arial"/>
              </a:rPr>
              <a:t>a </a:t>
            </a:r>
            <a:r>
              <a:rPr lang="en-IN" sz="1100" b="0" strike="noStrike" spc="-32">
                <a:solidFill>
                  <a:srgbClr val="000000"/>
                </a:solidFill>
                <a:latin typeface="Arial"/>
              </a:rPr>
              <a:t>listing </a:t>
            </a:r>
            <a:r>
              <a:rPr lang="en-IN" sz="1100" b="0" strike="noStrike" spc="-1">
                <a:solidFill>
                  <a:srgbClr val="000000"/>
                </a:solidFill>
                <a:latin typeface="Arial"/>
              </a:rPr>
              <a:t>of </a:t>
            </a:r>
            <a:r>
              <a:rPr lang="en-IN" sz="1100" b="0" strike="noStrike" spc="-26">
                <a:solidFill>
                  <a:srgbClr val="000000"/>
                </a:solidFill>
                <a:latin typeface="Arial"/>
              </a:rPr>
              <a:t>all</a:t>
            </a:r>
            <a:r>
              <a:rPr lang="en-IN" sz="1100" b="0" strike="noStrike" spc="-32">
                <a:solidFill>
                  <a:srgbClr val="000000"/>
                </a:solidFill>
                <a:latin typeface="Arial"/>
              </a:rPr>
              <a:t> </a:t>
            </a:r>
            <a:r>
              <a:rPr lang="en-IN" sz="1100" b="0" strike="noStrike" spc="-52">
                <a:solidFill>
                  <a:srgbClr val="000000"/>
                </a:solidFill>
                <a:latin typeface="Arial"/>
              </a:rPr>
              <a:t>possibly</a:t>
            </a:r>
            <a:endParaRPr lang="en-US" sz="1100" b="0" strike="noStrike" spc="-1">
              <a:solidFill>
                <a:srgbClr val="000000"/>
              </a:solidFill>
              <a:latin typeface="Calibri"/>
            </a:endParaRPr>
          </a:p>
          <a:p>
            <a:pPr marL="241200" indent="-342720">
              <a:lnSpc>
                <a:spcPct val="100000"/>
              </a:lnSpc>
              <a:spcBef>
                <a:spcPts val="694"/>
              </a:spcBef>
              <a:buClr>
                <a:srgbClr val="000000"/>
              </a:buClr>
              <a:buFont typeface="Arial"/>
              <a:buChar char="•"/>
              <a:tabLst>
                <a:tab pos="241200" algn="l"/>
              </a:tabLst>
            </a:pPr>
            <a:r>
              <a:rPr lang="en-IN" sz="1100" b="0" strike="noStrike" spc="-32">
                <a:solidFill>
                  <a:srgbClr val="000000"/>
                </a:solidFill>
                <a:latin typeface="Arial"/>
              </a:rPr>
              <a:t>relevant files </a:t>
            </a:r>
            <a:r>
              <a:rPr lang="en-IN" sz="1100" b="0" strike="noStrike" spc="-52">
                <a:solidFill>
                  <a:srgbClr val="000000"/>
                </a:solidFill>
                <a:latin typeface="Arial"/>
              </a:rPr>
              <a:t>and discovered </a:t>
            </a:r>
            <a:r>
              <a:rPr lang="en-IN" sz="1100" b="0" strike="noStrike" spc="-12">
                <a:solidFill>
                  <a:srgbClr val="000000"/>
                </a:solidFill>
                <a:latin typeface="Arial"/>
              </a:rPr>
              <a:t>file</a:t>
            </a:r>
            <a:r>
              <a:rPr lang="en-IN" sz="1100" b="0" strike="noStrike" spc="-151">
                <a:solidFill>
                  <a:srgbClr val="000000"/>
                </a:solidFill>
                <a:latin typeface="Arial"/>
              </a:rPr>
              <a:t> </a:t>
            </a:r>
            <a:r>
              <a:rPr lang="en-IN" sz="1100" b="0" strike="noStrike" spc="-35">
                <a:solidFill>
                  <a:srgbClr val="000000"/>
                </a:solidFill>
                <a:latin typeface="Arial"/>
              </a:rPr>
              <a:t>data.</a:t>
            </a:r>
            <a:endParaRPr lang="en-US" sz="1100" b="0" strike="noStrike" spc="-1">
              <a:solidFill>
                <a:srgbClr val="000000"/>
              </a:solidFill>
              <a:latin typeface="Calibri"/>
            </a:endParaRPr>
          </a:p>
          <a:p>
            <a:pPr marL="241200" indent="-228240" algn="just">
              <a:lnSpc>
                <a:spcPct val="152000"/>
              </a:lnSpc>
              <a:spcBef>
                <a:spcPts val="6"/>
              </a:spcBef>
              <a:buClr>
                <a:srgbClr val="000000"/>
              </a:buClr>
              <a:buFont typeface="Arial"/>
              <a:buAutoNum type="arabicPeriod" startAt="8"/>
              <a:tabLst>
                <a:tab pos="241200" algn="l"/>
              </a:tabLst>
            </a:pPr>
            <a:r>
              <a:rPr lang="en-IN" sz="1100" b="1" strike="noStrike" spc="-80">
                <a:solidFill>
                  <a:srgbClr val="000000"/>
                </a:solidFill>
                <a:latin typeface="Arial"/>
              </a:rPr>
              <a:t>Provide </a:t>
            </a:r>
            <a:r>
              <a:rPr lang="en-IN" sz="1100" b="0" strike="noStrike" spc="-60">
                <a:solidFill>
                  <a:srgbClr val="000000"/>
                </a:solidFill>
                <a:latin typeface="Arial"/>
              </a:rPr>
              <a:t>an </a:t>
            </a:r>
            <a:r>
              <a:rPr lang="en-IN" sz="1100" b="0" strike="noStrike" spc="-26">
                <a:solidFill>
                  <a:srgbClr val="000000"/>
                </a:solidFill>
                <a:latin typeface="Arial"/>
              </a:rPr>
              <a:t>opinion </a:t>
            </a:r>
            <a:r>
              <a:rPr lang="en-IN" sz="1100" b="0" strike="noStrike" spc="-1">
                <a:solidFill>
                  <a:srgbClr val="000000"/>
                </a:solidFill>
                <a:latin typeface="Arial"/>
              </a:rPr>
              <a:t>of </a:t>
            </a:r>
            <a:r>
              <a:rPr lang="en-IN" sz="1100" b="0" strike="noStrike" spc="-12">
                <a:solidFill>
                  <a:srgbClr val="000000"/>
                </a:solidFill>
                <a:latin typeface="Arial"/>
              </a:rPr>
              <a:t>the </a:t>
            </a:r>
            <a:r>
              <a:rPr lang="en-IN" sz="1100" b="0" strike="noStrike" spc="-60">
                <a:solidFill>
                  <a:srgbClr val="000000"/>
                </a:solidFill>
                <a:latin typeface="Arial"/>
              </a:rPr>
              <a:t>system </a:t>
            </a:r>
            <a:r>
              <a:rPr lang="en-IN" sz="1100" b="0" strike="noStrike" spc="-26">
                <a:solidFill>
                  <a:srgbClr val="000000"/>
                </a:solidFill>
                <a:latin typeface="Arial"/>
              </a:rPr>
              <a:t>layout; </a:t>
            </a:r>
            <a:r>
              <a:rPr lang="en-IN" sz="1100" b="0" strike="noStrike" spc="-12">
                <a:solidFill>
                  <a:srgbClr val="000000"/>
                </a:solidFill>
                <a:latin typeface="Arial"/>
              </a:rPr>
              <a:t>the file </a:t>
            </a:r>
            <a:r>
              <a:rPr lang="en-IN" sz="1100" b="0" strike="noStrike" spc="-35">
                <a:solidFill>
                  <a:srgbClr val="000000"/>
                </a:solidFill>
                <a:latin typeface="Arial"/>
              </a:rPr>
              <a:t>structures </a:t>
            </a:r>
            <a:r>
              <a:rPr lang="en-IN" sz="1100" b="0" strike="noStrike" spc="-46">
                <a:solidFill>
                  <a:srgbClr val="000000"/>
                </a:solidFill>
                <a:latin typeface="Arial"/>
              </a:rPr>
              <a:t>discovered; </a:t>
            </a:r>
            <a:r>
              <a:rPr lang="en-IN" sz="1100" b="0" strike="noStrike" spc="-60">
                <a:solidFill>
                  <a:srgbClr val="000000"/>
                </a:solidFill>
                <a:latin typeface="Arial"/>
              </a:rPr>
              <a:t>any </a:t>
            </a:r>
            <a:r>
              <a:rPr lang="en-IN" sz="1100" b="0" strike="noStrike" spc="-52">
                <a:solidFill>
                  <a:srgbClr val="000000"/>
                </a:solidFill>
                <a:latin typeface="Arial"/>
              </a:rPr>
              <a:t>discovered </a:t>
            </a:r>
            <a:r>
              <a:rPr lang="en-IN" sz="1100" b="0" strike="noStrike" spc="-35">
                <a:solidFill>
                  <a:srgbClr val="000000"/>
                </a:solidFill>
                <a:latin typeface="Arial"/>
              </a:rPr>
              <a:t>data </a:t>
            </a:r>
            <a:r>
              <a:rPr lang="en-IN" sz="1100" b="0" strike="noStrike" spc="-55">
                <a:solidFill>
                  <a:srgbClr val="000000"/>
                </a:solidFill>
                <a:latin typeface="Arial"/>
              </a:rPr>
              <a:t>and  </a:t>
            </a:r>
            <a:r>
              <a:rPr lang="en-IN" sz="1100" b="0" strike="noStrike" spc="-32">
                <a:solidFill>
                  <a:srgbClr val="000000"/>
                </a:solidFill>
                <a:latin typeface="Arial"/>
              </a:rPr>
              <a:t>authorship </a:t>
            </a:r>
            <a:r>
              <a:rPr lang="en-IN" sz="1100" b="0" strike="noStrike" spc="-15">
                <a:solidFill>
                  <a:srgbClr val="000000"/>
                </a:solidFill>
                <a:latin typeface="Arial"/>
              </a:rPr>
              <a:t>information; </a:t>
            </a:r>
            <a:r>
              <a:rPr lang="en-IN" sz="1100" b="0" strike="noStrike" spc="-66">
                <a:solidFill>
                  <a:srgbClr val="000000"/>
                </a:solidFill>
                <a:latin typeface="Arial"/>
              </a:rPr>
              <a:t>any </a:t>
            </a:r>
            <a:r>
              <a:rPr lang="en-IN" sz="1100" b="0" strike="noStrike" spc="-21">
                <a:solidFill>
                  <a:srgbClr val="000000"/>
                </a:solidFill>
                <a:latin typeface="Arial"/>
              </a:rPr>
              <a:t>attempts </a:t>
            </a:r>
            <a:r>
              <a:rPr lang="en-IN" sz="1100" b="0" strike="noStrike" spc="9">
                <a:solidFill>
                  <a:srgbClr val="000000"/>
                </a:solidFill>
                <a:latin typeface="Arial"/>
              </a:rPr>
              <a:t>to </a:t>
            </a:r>
            <a:r>
              <a:rPr lang="en-IN" sz="1100" b="0" strike="noStrike" spc="-35">
                <a:solidFill>
                  <a:srgbClr val="000000"/>
                </a:solidFill>
                <a:latin typeface="Arial"/>
              </a:rPr>
              <a:t>hide, </a:t>
            </a:r>
            <a:r>
              <a:rPr lang="en-IN" sz="1100" b="0" strike="noStrike" spc="-32">
                <a:solidFill>
                  <a:srgbClr val="000000"/>
                </a:solidFill>
                <a:latin typeface="Arial"/>
              </a:rPr>
              <a:t>delete, </a:t>
            </a:r>
            <a:r>
              <a:rPr lang="en-IN" sz="1100" b="0" strike="noStrike" spc="-15">
                <a:solidFill>
                  <a:srgbClr val="000000"/>
                </a:solidFill>
                <a:latin typeface="Arial"/>
              </a:rPr>
              <a:t>protect, </a:t>
            </a:r>
            <a:r>
              <a:rPr lang="en-IN" sz="1100" b="0" strike="noStrike" spc="-55">
                <a:solidFill>
                  <a:srgbClr val="000000"/>
                </a:solidFill>
                <a:latin typeface="Arial"/>
              </a:rPr>
              <a:t>and </a:t>
            </a:r>
            <a:r>
              <a:rPr lang="en-IN" sz="1100" b="0" strike="noStrike" spc="-32">
                <a:solidFill>
                  <a:srgbClr val="000000"/>
                </a:solidFill>
                <a:latin typeface="Arial"/>
              </a:rPr>
              <a:t>encrypt </a:t>
            </a:r>
            <a:r>
              <a:rPr lang="en-IN" sz="1100" b="0" strike="noStrike" spc="-15">
                <a:solidFill>
                  <a:srgbClr val="000000"/>
                </a:solidFill>
                <a:latin typeface="Arial"/>
              </a:rPr>
              <a:t>information; </a:t>
            </a:r>
            <a:r>
              <a:rPr lang="en-IN" sz="1100" b="0" strike="noStrike" spc="-52">
                <a:solidFill>
                  <a:srgbClr val="000000"/>
                </a:solidFill>
                <a:latin typeface="Arial"/>
              </a:rPr>
              <a:t>and  </a:t>
            </a:r>
            <a:r>
              <a:rPr lang="en-IN" sz="1100" b="0" strike="noStrike" spc="-35">
                <a:solidFill>
                  <a:srgbClr val="000000"/>
                </a:solidFill>
                <a:latin typeface="Arial"/>
              </a:rPr>
              <a:t>anything </a:t>
            </a:r>
            <a:r>
              <a:rPr lang="en-IN" sz="1100" b="0" strike="noStrike" spc="-60">
                <a:solidFill>
                  <a:srgbClr val="000000"/>
                </a:solidFill>
                <a:latin typeface="Arial"/>
              </a:rPr>
              <a:t>else </a:t>
            </a:r>
            <a:r>
              <a:rPr lang="en-IN" sz="1100" b="0" strike="noStrike" spc="-1">
                <a:solidFill>
                  <a:srgbClr val="000000"/>
                </a:solidFill>
                <a:latin typeface="Arial"/>
              </a:rPr>
              <a:t>that </a:t>
            </a:r>
            <a:r>
              <a:rPr lang="en-IN" sz="1100" b="0" strike="noStrike" spc="-80">
                <a:solidFill>
                  <a:srgbClr val="000000"/>
                </a:solidFill>
                <a:latin typeface="Arial"/>
              </a:rPr>
              <a:t>has </a:t>
            </a:r>
            <a:r>
              <a:rPr lang="en-IN" sz="1100" b="0" strike="noStrike" spc="-55">
                <a:solidFill>
                  <a:srgbClr val="000000"/>
                </a:solidFill>
                <a:latin typeface="Arial"/>
              </a:rPr>
              <a:t>been </a:t>
            </a:r>
            <a:r>
              <a:rPr lang="en-IN" sz="1100" b="0" strike="noStrike" spc="-52">
                <a:solidFill>
                  <a:srgbClr val="000000"/>
                </a:solidFill>
                <a:latin typeface="Arial"/>
              </a:rPr>
              <a:t>discovered </a:t>
            </a:r>
            <a:r>
              <a:rPr lang="en-IN" sz="1100" b="0" strike="noStrike" spc="-55">
                <a:solidFill>
                  <a:srgbClr val="000000"/>
                </a:solidFill>
                <a:latin typeface="Arial"/>
              </a:rPr>
              <a:t>and </a:t>
            </a:r>
            <a:r>
              <a:rPr lang="en-IN" sz="1100" b="0" strike="noStrike" spc="-60">
                <a:solidFill>
                  <a:srgbClr val="000000"/>
                </a:solidFill>
                <a:latin typeface="Arial"/>
              </a:rPr>
              <a:t>appears </a:t>
            </a:r>
            <a:r>
              <a:rPr lang="en-IN" sz="1100" b="0" strike="noStrike" spc="12">
                <a:solidFill>
                  <a:srgbClr val="000000"/>
                </a:solidFill>
                <a:latin typeface="Arial"/>
              </a:rPr>
              <a:t>to </a:t>
            </a:r>
            <a:r>
              <a:rPr lang="en-IN" sz="1100" b="0" strike="noStrike" spc="-60">
                <a:solidFill>
                  <a:srgbClr val="000000"/>
                </a:solidFill>
                <a:latin typeface="Arial"/>
              </a:rPr>
              <a:t>be </a:t>
            </a:r>
            <a:r>
              <a:rPr lang="en-IN" sz="1100" b="0" strike="noStrike" spc="-32">
                <a:solidFill>
                  <a:srgbClr val="000000"/>
                </a:solidFill>
                <a:latin typeface="Arial"/>
              </a:rPr>
              <a:t>relevant </a:t>
            </a:r>
            <a:r>
              <a:rPr lang="en-IN" sz="1100" b="0" strike="noStrike" spc="12">
                <a:solidFill>
                  <a:srgbClr val="000000"/>
                </a:solidFill>
                <a:latin typeface="Arial"/>
              </a:rPr>
              <a:t>to </a:t>
            </a:r>
            <a:r>
              <a:rPr lang="en-IN" sz="1100" b="0" strike="noStrike" spc="-15">
                <a:solidFill>
                  <a:srgbClr val="000000"/>
                </a:solidFill>
                <a:latin typeface="Arial"/>
              </a:rPr>
              <a:t>the </a:t>
            </a:r>
            <a:r>
              <a:rPr lang="en-IN" sz="1100" b="0" strike="noStrike" spc="-32">
                <a:solidFill>
                  <a:srgbClr val="000000"/>
                </a:solidFill>
                <a:latin typeface="Arial"/>
              </a:rPr>
              <a:t>overall computer </a:t>
            </a:r>
            <a:r>
              <a:rPr lang="en-IN" sz="1100" b="0" strike="noStrike" spc="-60">
                <a:solidFill>
                  <a:srgbClr val="000000"/>
                </a:solidFill>
                <a:latin typeface="Arial"/>
              </a:rPr>
              <a:t>system  </a:t>
            </a:r>
            <a:r>
              <a:rPr lang="en-IN" sz="1100" b="0" strike="noStrike" spc="-35">
                <a:solidFill>
                  <a:srgbClr val="000000"/>
                </a:solidFill>
                <a:latin typeface="Arial"/>
              </a:rPr>
              <a:t>examination.</a:t>
            </a:r>
            <a:endParaRPr lang="en-US" sz="1100" b="0" strike="noStrike" spc="-1">
              <a:solidFill>
                <a:srgbClr val="000000"/>
              </a:solidFill>
              <a:latin typeface="Calibri"/>
            </a:endParaRPr>
          </a:p>
          <a:p>
            <a:pPr marL="241200" indent="-228240">
              <a:lnSpc>
                <a:spcPct val="100000"/>
              </a:lnSpc>
              <a:spcBef>
                <a:spcPts val="706"/>
              </a:spcBef>
              <a:buClr>
                <a:srgbClr val="000000"/>
              </a:buClr>
              <a:buFont typeface="Arial"/>
              <a:buAutoNum type="arabicPeriod" startAt="8"/>
              <a:tabLst>
                <a:tab pos="241200" algn="l"/>
              </a:tabLst>
            </a:pPr>
            <a:r>
              <a:rPr lang="en-IN" sz="1100" b="1" strike="noStrike" spc="-80">
                <a:solidFill>
                  <a:srgbClr val="000000"/>
                </a:solidFill>
                <a:latin typeface="Arial"/>
              </a:rPr>
              <a:t>Provide </a:t>
            </a:r>
            <a:r>
              <a:rPr lang="en-IN" sz="1100" b="0" strike="noStrike" spc="-32">
                <a:solidFill>
                  <a:srgbClr val="000000"/>
                </a:solidFill>
                <a:latin typeface="Arial"/>
              </a:rPr>
              <a:t>expert consultation </a:t>
            </a:r>
            <a:r>
              <a:rPr lang="en-IN" sz="1100" b="0" strike="noStrike" spc="-12">
                <a:solidFill>
                  <a:srgbClr val="000000"/>
                </a:solidFill>
                <a:latin typeface="Arial"/>
              </a:rPr>
              <a:t>and/or </a:t>
            </a:r>
            <a:r>
              <a:rPr lang="en-IN" sz="1100" b="0" strike="noStrike" spc="-26">
                <a:solidFill>
                  <a:srgbClr val="000000"/>
                </a:solidFill>
                <a:latin typeface="Arial"/>
              </a:rPr>
              <a:t>testimony, </a:t>
            </a:r>
            <a:r>
              <a:rPr lang="en-IN" sz="1100" b="0" strike="noStrike" spc="-106">
                <a:solidFill>
                  <a:srgbClr val="000000"/>
                </a:solidFill>
                <a:latin typeface="Arial"/>
              </a:rPr>
              <a:t>as</a:t>
            </a:r>
            <a:r>
              <a:rPr lang="en-IN" sz="1100" b="0" strike="noStrike" spc="-205">
                <a:solidFill>
                  <a:srgbClr val="000000"/>
                </a:solidFill>
                <a:latin typeface="Arial"/>
              </a:rPr>
              <a:t> </a:t>
            </a:r>
            <a:r>
              <a:rPr lang="en-IN" sz="1100" b="0" strike="noStrike" spc="-32">
                <a:solidFill>
                  <a:srgbClr val="000000"/>
                </a:solidFill>
                <a:latin typeface="Arial"/>
              </a:rPr>
              <a:t>required.</a:t>
            </a:r>
            <a:endParaRPr lang="en-US" sz="11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TextShape 1"/>
          <p:cNvSpPr txBox="1"/>
          <p:nvPr/>
        </p:nvSpPr>
        <p:spPr>
          <a:xfrm>
            <a:off x="0" y="142920"/>
            <a:ext cx="8245800" cy="1189080"/>
          </a:xfrm>
          <a:prstGeom prst="rect">
            <a:avLst/>
          </a:prstGeom>
          <a:noFill/>
          <a:ln w="0">
            <a:noFill/>
          </a:ln>
        </p:spPr>
        <p:txBody>
          <a:bodyPr anchor="ctr">
            <a:noAutofit/>
          </a:bodyPr>
          <a:lstStyle/>
          <a:p>
            <a:pPr>
              <a:lnSpc>
                <a:spcPct val="100000"/>
              </a:lnSpc>
            </a:pPr>
            <a:r>
              <a:rPr lang="en-IN" sz="3200" b="1" strike="noStrike" spc="-1">
                <a:solidFill>
                  <a:srgbClr val="FFDC47"/>
                </a:solidFill>
                <a:latin typeface="Calibri"/>
              </a:rPr>
              <a:t>Problems with </a:t>
            </a:r>
            <a:r>
              <a:t/>
            </a:r>
            <a:br/>
            <a:r>
              <a:rPr lang="en-IN" sz="3200" b="1" strike="noStrike" spc="-1">
                <a:solidFill>
                  <a:srgbClr val="FFDC47"/>
                </a:solidFill>
                <a:latin typeface="Calibri"/>
              </a:rPr>
              <a:t>Computer Forensic Evidence</a:t>
            </a:r>
            <a:endParaRPr lang="en-US" sz="3200" b="0" strike="noStrike" spc="-1">
              <a:solidFill>
                <a:srgbClr val="000000"/>
              </a:solidFill>
              <a:latin typeface="Calibri"/>
            </a:endParaRPr>
          </a:p>
        </p:txBody>
      </p:sp>
      <p:sp>
        <p:nvSpPr>
          <p:cNvPr id="380" name="TextShape 2"/>
          <p:cNvSpPr txBox="1"/>
          <p:nvPr/>
        </p:nvSpPr>
        <p:spPr>
          <a:xfrm>
            <a:off x="448920" y="1596600"/>
            <a:ext cx="8245800" cy="4682520"/>
          </a:xfrm>
          <a:prstGeom prst="rect">
            <a:avLst/>
          </a:prstGeom>
          <a:noFill/>
          <a:ln w="0">
            <a:noFill/>
          </a:ln>
        </p:spPr>
        <p:txBody>
          <a:bodyPr>
            <a:normAutofit fontScale="40000"/>
          </a:bodyPr>
          <a:lstStyle/>
          <a:p>
            <a:pPr marL="343080" indent="-342720">
              <a:lnSpc>
                <a:spcPct val="100000"/>
              </a:lnSpc>
              <a:spcBef>
                <a:spcPts val="561"/>
              </a:spcBef>
              <a:buClr>
                <a:srgbClr val="000000"/>
              </a:buClr>
              <a:buFont typeface="Arial"/>
              <a:buChar char="•"/>
            </a:pPr>
            <a:r>
              <a:rPr lang="en-IN" sz="2800" b="0" strike="noStrike" spc="-1">
                <a:solidFill>
                  <a:srgbClr val="000000"/>
                </a:solidFill>
                <a:latin typeface="Calibri"/>
              </a:rPr>
              <a:t>Computer evidence is like any other evidence. It must be</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Authentic</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Accurate</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Complete</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Convincing to juries</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In conformity with common law and legislative rules (i.e., admissible)</a:t>
            </a:r>
            <a:endParaRPr lang="en-US" sz="2800" b="0" strike="noStrike" spc="-1">
              <a:solidFill>
                <a:srgbClr val="000000"/>
              </a:solidFill>
              <a:latin typeface="Calibri"/>
            </a:endParaRPr>
          </a:p>
          <a:p>
            <a:pPr marL="343080" indent="-342720">
              <a:lnSpc>
                <a:spcPct val="100000"/>
              </a:lnSpc>
              <a:spcBef>
                <a:spcPts val="561"/>
              </a:spcBef>
              <a:tabLst>
                <a:tab pos="0" algn="l"/>
              </a:tabLst>
            </a:pPr>
            <a:endParaRPr lang="en-US" sz="2800" b="0" strike="noStrike" spc="-1">
              <a:solidFill>
                <a:srgbClr val="000000"/>
              </a:solidFill>
              <a:latin typeface="Calibri"/>
            </a:endParaRPr>
          </a:p>
          <a:p>
            <a:pPr marL="343080" indent="-342720">
              <a:lnSpc>
                <a:spcPct val="100000"/>
              </a:lnSpc>
              <a:spcBef>
                <a:spcPts val="561"/>
              </a:spcBef>
              <a:buClr>
                <a:srgbClr val="000000"/>
              </a:buClr>
              <a:buFont typeface="Arial"/>
              <a:buChar char="•"/>
              <a:tabLst>
                <a:tab pos="0" algn="l"/>
              </a:tabLst>
            </a:pPr>
            <a:r>
              <a:rPr lang="en-IN" sz="2800" b="0" strike="noStrike" spc="-1">
                <a:solidFill>
                  <a:srgbClr val="000000"/>
                </a:solidFill>
                <a:latin typeface="Calibri"/>
              </a:rPr>
              <a:t>There are also special problems:</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tabLst>
                <a:tab pos="0" algn="l"/>
              </a:tabLst>
            </a:pPr>
            <a:r>
              <a:rPr lang="en-IN" sz="2800" b="0" strike="noStrike" spc="-1">
                <a:solidFill>
                  <a:srgbClr val="000000"/>
                </a:solidFill>
                <a:latin typeface="Calibri"/>
              </a:rPr>
              <a:t>Computer data changes moment by moment.</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tabLst>
                <a:tab pos="0" algn="l"/>
              </a:tabLst>
            </a:pPr>
            <a:r>
              <a:rPr lang="en-IN" sz="2800" b="0" strike="noStrike" spc="-1">
                <a:solidFill>
                  <a:srgbClr val="000000"/>
                </a:solidFill>
                <a:latin typeface="Calibri"/>
              </a:rPr>
              <a:t>Computer data is invisible to the human eye; it can only be viewed indirectly after appropriate procedures.</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tabLst>
                <a:tab pos="0" algn="l"/>
              </a:tabLst>
            </a:pPr>
            <a:r>
              <a:rPr lang="en-IN" sz="2800" b="0" strike="noStrike" spc="-1">
                <a:solidFill>
                  <a:srgbClr val="000000"/>
                </a:solidFill>
                <a:latin typeface="Calibri"/>
              </a:rPr>
              <a:t>The process of collecting computer data may change it—in significant ways.</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tabLst>
                <a:tab pos="0" algn="l"/>
              </a:tabLst>
            </a:pPr>
            <a:r>
              <a:rPr lang="en-IN" sz="2800" b="0" strike="noStrike" spc="-1">
                <a:solidFill>
                  <a:srgbClr val="000000"/>
                </a:solidFill>
                <a:latin typeface="Calibri"/>
              </a:rPr>
              <a:t>The processes of opening a file or printing it out are not always neutral.</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tabLst>
                <a:tab pos="0" algn="l"/>
              </a:tabLst>
            </a:pPr>
            <a:r>
              <a:rPr lang="en-IN" sz="2800" b="0" strike="noStrike" spc="-1">
                <a:solidFill>
                  <a:srgbClr val="000000"/>
                </a:solidFill>
                <a:latin typeface="Calibri"/>
              </a:rPr>
              <a:t>Computer and telecommunications technologies are always changing so that forensic processes can seldom be fixed for very long</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TextShape 1"/>
          <p:cNvSpPr txBox="1"/>
          <p:nvPr/>
        </p:nvSpPr>
        <p:spPr>
          <a:xfrm>
            <a:off x="448920" y="171360"/>
            <a:ext cx="8245800" cy="1189080"/>
          </a:xfrm>
          <a:prstGeom prst="rect">
            <a:avLst/>
          </a:prstGeom>
          <a:noFill/>
          <a:ln w="0">
            <a:noFill/>
          </a:ln>
        </p:spPr>
        <p:txBody>
          <a:bodyPr anchor="ctr">
            <a:noAutofit/>
          </a:bodyPr>
          <a:lstStyle/>
          <a:p>
            <a:pPr>
              <a:lnSpc>
                <a:spcPct val="100000"/>
              </a:lnSpc>
            </a:pPr>
            <a:r>
              <a:rPr lang="en-IN" sz="3600" b="0" strike="noStrike" spc="-1">
                <a:solidFill>
                  <a:srgbClr val="FFDC47"/>
                </a:solidFill>
                <a:latin typeface="Calibri"/>
              </a:rPr>
              <a:t>Evidence Collection</a:t>
            </a:r>
            <a:endParaRPr lang="en-US" sz="3600" b="0" strike="noStrike" spc="-1">
              <a:solidFill>
                <a:srgbClr val="000000"/>
              </a:solidFill>
              <a:latin typeface="Calibri"/>
            </a:endParaRPr>
          </a:p>
        </p:txBody>
      </p:sp>
      <p:sp>
        <p:nvSpPr>
          <p:cNvPr id="382" name="TextShape 2"/>
          <p:cNvSpPr txBox="1"/>
          <p:nvPr/>
        </p:nvSpPr>
        <p:spPr>
          <a:xfrm>
            <a:off x="448920" y="1596600"/>
            <a:ext cx="8245800" cy="4682520"/>
          </a:xfrm>
          <a:prstGeom prst="rect">
            <a:avLst/>
          </a:prstGeom>
          <a:noFill/>
          <a:ln w="0">
            <a:noFill/>
          </a:ln>
        </p:spPr>
        <p:txBody>
          <a:bodyPr>
            <a:normAutofit fontScale="82000"/>
          </a:bodyPr>
          <a:lstStyle/>
          <a:p>
            <a:pPr marL="343080" indent="-342720">
              <a:lnSpc>
                <a:spcPct val="100000"/>
              </a:lnSpc>
              <a:spcBef>
                <a:spcPts val="561"/>
              </a:spcBef>
              <a:buClr>
                <a:srgbClr val="000000"/>
              </a:buClr>
              <a:buFont typeface="Arial"/>
              <a:buChar char="•"/>
            </a:pPr>
            <a:r>
              <a:rPr lang="en-IN" sz="2800" b="0" strike="noStrike" spc="-1">
                <a:solidFill>
                  <a:srgbClr val="000000"/>
                </a:solidFill>
                <a:latin typeface="Calibri"/>
              </a:rPr>
              <a:t>The general principles are:</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The scene of crime has to be frozen; that is, the evidence has to be collected as early as possible and without any contamination.</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There must be continuity of evidence, sometimes known as chain of custody; that is, it must be possible to account for all that has happened to the exhibit between its original collection and its appearance in court, preferably unaltered.</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All procedures used in examination should be auditable; that is, a suitably qualified independent expert appointed by the other side in a case should be able to track all the investigations carried out by the prosecution’s experts</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TextShape 1"/>
          <p:cNvSpPr txBox="1"/>
          <p:nvPr/>
        </p:nvSpPr>
        <p:spPr>
          <a:xfrm>
            <a:off x="448920" y="171360"/>
            <a:ext cx="8245800" cy="1189080"/>
          </a:xfrm>
          <a:prstGeom prst="rect">
            <a:avLst/>
          </a:prstGeom>
          <a:noFill/>
          <a:ln w="0">
            <a:noFill/>
          </a:ln>
        </p:spPr>
        <p:txBody>
          <a:bodyPr anchor="ctr">
            <a:noAutofit/>
          </a:bodyPr>
          <a:lstStyle/>
          <a:p>
            <a:pPr>
              <a:lnSpc>
                <a:spcPct val="100000"/>
              </a:lnSpc>
            </a:pPr>
            <a:r>
              <a:rPr lang="en-IN" sz="3600" b="0" strike="noStrike" spc="-1">
                <a:solidFill>
                  <a:srgbClr val="FFDC47"/>
                </a:solidFill>
                <a:latin typeface="Calibri"/>
              </a:rPr>
              <a:t>FORENSIC TECHNICIAN</a:t>
            </a:r>
            <a:endParaRPr lang="en-US" sz="3600" b="0" strike="noStrike" spc="-1">
              <a:solidFill>
                <a:srgbClr val="000000"/>
              </a:solidFill>
              <a:latin typeface="Calibri"/>
            </a:endParaRPr>
          </a:p>
        </p:txBody>
      </p:sp>
      <p:sp>
        <p:nvSpPr>
          <p:cNvPr id="384" name="TextShape 2"/>
          <p:cNvSpPr txBox="1"/>
          <p:nvPr/>
        </p:nvSpPr>
        <p:spPr>
          <a:xfrm>
            <a:off x="448920" y="1596600"/>
            <a:ext cx="8245800" cy="4682520"/>
          </a:xfrm>
          <a:prstGeom prst="rect">
            <a:avLst/>
          </a:prstGeom>
          <a:noFill/>
          <a:ln w="0">
            <a:noFill/>
          </a:ln>
        </p:spPr>
        <p:txBody>
          <a:bodyPr>
            <a:normAutofit/>
          </a:bodyPr>
          <a:lstStyle/>
          <a:p>
            <a:pPr marL="343080" indent="-342720">
              <a:lnSpc>
                <a:spcPct val="100000"/>
              </a:lnSpc>
              <a:spcBef>
                <a:spcPts val="561"/>
              </a:spcBef>
              <a:buClr>
                <a:srgbClr val="000000"/>
              </a:buClr>
              <a:buFont typeface="Arial"/>
              <a:buChar char="•"/>
            </a:pPr>
            <a:r>
              <a:rPr lang="en-IN" sz="2800" b="0" strike="noStrike" spc="-1">
                <a:solidFill>
                  <a:srgbClr val="000000"/>
                </a:solidFill>
                <a:latin typeface="Calibri"/>
              </a:rPr>
              <a:t>The key features of the forensic technician are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Careful methodology of approach, including record keeping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A sound knowledge of computing, particularly in any specialist areas claimed</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A sound knowledge of the law of evidence</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A sound knowledge of legal procedures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Access to and skill in the use of appropriate utilities</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TextShape 1"/>
          <p:cNvSpPr txBox="1"/>
          <p:nvPr/>
        </p:nvSpPr>
        <p:spPr>
          <a:xfrm>
            <a:off x="0" y="214200"/>
            <a:ext cx="8245800" cy="1189080"/>
          </a:xfrm>
          <a:prstGeom prst="rect">
            <a:avLst/>
          </a:prstGeom>
          <a:noFill/>
          <a:ln w="0">
            <a:noFill/>
          </a:ln>
        </p:spPr>
        <p:txBody>
          <a:bodyPr anchor="ctr">
            <a:noAutofit/>
          </a:bodyPr>
          <a:lstStyle/>
          <a:p>
            <a:pPr>
              <a:lnSpc>
                <a:spcPct val="100000"/>
              </a:lnSpc>
            </a:pPr>
            <a:r>
              <a:rPr lang="en-IN" sz="3600" b="0" strike="noStrike" spc="-1">
                <a:solidFill>
                  <a:srgbClr val="FFDC47"/>
                </a:solidFill>
                <a:latin typeface="Calibri"/>
              </a:rPr>
              <a:t>Types of </a:t>
            </a:r>
            <a:r>
              <a:t/>
            </a:r>
            <a:br/>
            <a:r>
              <a:rPr lang="en-IN" sz="3600" b="0" strike="noStrike" spc="-1">
                <a:solidFill>
                  <a:srgbClr val="FFDC47"/>
                </a:solidFill>
                <a:latin typeface="Calibri"/>
              </a:rPr>
              <a:t>Computer Forensics Technology</a:t>
            </a:r>
            <a:r>
              <a:rPr lang="en-IN" sz="3200" b="0" strike="noStrike" spc="-1">
                <a:solidFill>
                  <a:srgbClr val="FFDC47"/>
                </a:solidFill>
                <a:latin typeface="Calibri"/>
              </a:rPr>
              <a:t>	</a:t>
            </a:r>
            <a:endParaRPr lang="en-US" sz="3200" b="0" strike="noStrike" spc="-1">
              <a:solidFill>
                <a:srgbClr val="000000"/>
              </a:solidFill>
              <a:latin typeface="Calibri"/>
            </a:endParaRPr>
          </a:p>
        </p:txBody>
      </p:sp>
      <p:sp>
        <p:nvSpPr>
          <p:cNvPr id="386" name="TextShape 2"/>
          <p:cNvSpPr txBox="1"/>
          <p:nvPr/>
        </p:nvSpPr>
        <p:spPr>
          <a:xfrm>
            <a:off x="0" y="1357200"/>
            <a:ext cx="9143640" cy="5740200"/>
          </a:xfrm>
          <a:prstGeom prst="rect">
            <a:avLst/>
          </a:prstGeom>
          <a:noFill/>
          <a:ln w="0">
            <a:noFill/>
          </a:ln>
        </p:spPr>
        <p:txBody>
          <a:bodyPr>
            <a:normAutofit fontScale="49000"/>
          </a:bodyPr>
          <a:lstStyle/>
          <a:p>
            <a:pPr marL="343080" indent="-342720" algn="just">
              <a:lnSpc>
                <a:spcPct val="100000"/>
              </a:lnSpc>
              <a:spcBef>
                <a:spcPts val="561"/>
              </a:spcBef>
              <a:buClr>
                <a:srgbClr val="000000"/>
              </a:buClr>
              <a:buFont typeface="Arial"/>
              <a:buChar char="•"/>
            </a:pPr>
            <a:r>
              <a:rPr lang="en-IN" sz="2800" b="1" strike="noStrike" spc="-1">
                <a:solidFill>
                  <a:srgbClr val="000000"/>
                </a:solidFill>
                <a:latin typeface="Calibri"/>
              </a:rPr>
              <a:t>TYPES OF MILITARY COMPUTER FORENSIC TECHNOLOGY</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Key objectives of cyber forensics include rapid discovery of evidence, estimation of potential impact of the malicious activity on the victim, and assessment of the intent and identity of the perpetrator.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Real-time tracking of potentially malicious activity is especially difficult when the pertinent information has been intentionally hidden, destroyed, or modified in order to elude discovery.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National Law Enforcement and Corrections Technology Center (NLECTC) works with criminal justice professionals to identify urgent and emerging technology needs.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NLECTC centers demonstrate new technologies, test commercially available technologies and publish results — linking research and practice.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National Institute of Justice (NIJ) sponsors research and development or identifies best practices to address those needs.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The information directorate entered into a partnership with the NIJ via the auspices of the NLECTC, to test the new ideas and prototype tools. The Computer Forensics Experiment 2000 (CFX-2000) resulted from this partnership. </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TextShape 1"/>
          <p:cNvSpPr txBox="1"/>
          <p:nvPr/>
        </p:nvSpPr>
        <p:spPr>
          <a:xfrm>
            <a:off x="0" y="171360"/>
            <a:ext cx="8245800" cy="1189080"/>
          </a:xfrm>
          <a:prstGeom prst="rect">
            <a:avLst/>
          </a:prstGeom>
          <a:noFill/>
          <a:ln w="0">
            <a:noFill/>
          </a:ln>
        </p:spPr>
        <p:txBody>
          <a:bodyPr anchor="ctr">
            <a:noAutofit/>
          </a:bodyPr>
          <a:lstStyle/>
          <a:p>
            <a:pPr>
              <a:lnSpc>
                <a:spcPct val="100000"/>
              </a:lnSpc>
            </a:pPr>
            <a:r>
              <a:rPr lang="en-IN" sz="2800" b="1" strike="noStrike" spc="-1">
                <a:solidFill>
                  <a:srgbClr val="FFDC47"/>
                </a:solidFill>
                <a:latin typeface="Calibri"/>
              </a:rPr>
              <a:t>COMPUTER FORENSIC </a:t>
            </a:r>
            <a:r>
              <a:t/>
            </a:r>
            <a:br/>
            <a:r>
              <a:rPr lang="en-IN" sz="2800" b="1" strike="noStrike" spc="-1">
                <a:solidFill>
                  <a:srgbClr val="FFDC47"/>
                </a:solidFill>
                <a:latin typeface="Calibri"/>
              </a:rPr>
              <a:t>EXPERIMENT-2000 (CFX-2000)</a:t>
            </a:r>
            <a:endParaRPr lang="en-US" sz="2800" b="0" strike="noStrike" spc="-1">
              <a:solidFill>
                <a:srgbClr val="000000"/>
              </a:solidFill>
              <a:latin typeface="Calibri"/>
            </a:endParaRPr>
          </a:p>
        </p:txBody>
      </p:sp>
      <p:sp>
        <p:nvSpPr>
          <p:cNvPr id="388" name="TextShape 2"/>
          <p:cNvSpPr txBox="1"/>
          <p:nvPr/>
        </p:nvSpPr>
        <p:spPr>
          <a:xfrm>
            <a:off x="448920" y="1596600"/>
            <a:ext cx="8245800" cy="4682520"/>
          </a:xfrm>
          <a:prstGeom prst="rect">
            <a:avLst/>
          </a:prstGeom>
          <a:noFill/>
          <a:ln w="0">
            <a:noFill/>
          </a:ln>
        </p:spPr>
        <p:txBody>
          <a:bodyPr>
            <a:normAutofit fontScale="41000"/>
          </a:bodyPr>
          <a:lstStyle/>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CFX-2000 is an integrated forensic analysis framework. </a:t>
            </a:r>
            <a:endParaRPr lang="en-US" sz="28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The central hypothesis of CFX-2000 is that it is possible to accurately determine the motives, intent, targets, sophistication, identity, and location of cyber criminals and cyber terrorists by deploying an integrated forensic analysis framework. </a:t>
            </a:r>
            <a:endParaRPr lang="en-US" sz="28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The cyber forensic tools involved in CFX-2000 consisted of commercial off-the-shelf software and directorate-sponsored R&amp;D prototypes. CFX includes SI-FI integration environment. </a:t>
            </a:r>
            <a:endParaRPr lang="en-US" sz="28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The </a:t>
            </a:r>
            <a:r>
              <a:rPr lang="en-IN" sz="2800" b="0" i="1" strike="noStrike" spc="-1">
                <a:solidFill>
                  <a:srgbClr val="000000"/>
                </a:solidFill>
                <a:latin typeface="Calibri"/>
              </a:rPr>
              <a:t>Synthesizing Information from Forensic Investigations (SI-FI) integration environment supports the collection, examination, and analysis processes employed during a cyber-forensic investigation. </a:t>
            </a:r>
            <a:endParaRPr lang="en-US" sz="28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The SI-FI prototype uses digital evidence bags (DEBs), which are </a:t>
            </a:r>
            <a:r>
              <a:rPr lang="en-IN" sz="2800" b="0" i="1" strike="noStrike" spc="-1">
                <a:solidFill>
                  <a:srgbClr val="000000"/>
                </a:solidFill>
                <a:latin typeface="Calibri"/>
              </a:rPr>
              <a:t>secure and tamperproof containers used to store digital evidence. </a:t>
            </a:r>
            <a:endParaRPr lang="en-US" sz="28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Investigators can seal evidence in the DEBs and use the SI-FI implementation to collaborate on complex investigations. </a:t>
            </a:r>
            <a:endParaRPr lang="en-US" sz="2800" b="0" strike="noStrike" spc="-1">
              <a:solidFill>
                <a:srgbClr val="000000"/>
              </a:solidFill>
              <a:latin typeface="Calibri"/>
            </a:endParaRPr>
          </a:p>
          <a:p>
            <a:pPr algn="just">
              <a:lnSpc>
                <a:spcPct val="100000"/>
              </a:lnSpc>
              <a:spcBef>
                <a:spcPts val="561"/>
              </a:spcBef>
            </a:pP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TextShape 1"/>
          <p:cNvSpPr txBox="1"/>
          <p:nvPr/>
        </p:nvSpPr>
        <p:spPr>
          <a:xfrm>
            <a:off x="448920" y="171360"/>
            <a:ext cx="8245800" cy="1189080"/>
          </a:xfrm>
          <a:prstGeom prst="rect">
            <a:avLst/>
          </a:prstGeom>
          <a:noFill/>
          <a:ln w="0">
            <a:noFill/>
          </a:ln>
        </p:spPr>
        <p:txBody>
          <a:bodyPr anchor="ctr">
            <a:noAutofit/>
          </a:bodyPr>
          <a:lstStyle/>
          <a:p>
            <a:endParaRPr lang="en-US" sz="1800" b="0" strike="noStrike" spc="-1">
              <a:solidFill>
                <a:srgbClr val="000000"/>
              </a:solidFill>
              <a:latin typeface="Calibri"/>
            </a:endParaRPr>
          </a:p>
        </p:txBody>
      </p:sp>
      <p:sp>
        <p:nvSpPr>
          <p:cNvPr id="390" name="TextShape 2"/>
          <p:cNvSpPr txBox="1"/>
          <p:nvPr/>
        </p:nvSpPr>
        <p:spPr>
          <a:xfrm>
            <a:off x="448920" y="1596600"/>
            <a:ext cx="8245800" cy="4682520"/>
          </a:xfrm>
          <a:prstGeom prst="rect">
            <a:avLst/>
          </a:prstGeom>
          <a:noFill/>
          <a:ln w="0">
            <a:noFill/>
          </a:ln>
        </p:spPr>
        <p:txBody>
          <a:bodyPr>
            <a:normAutofit fontScale="61000"/>
          </a:bodyPr>
          <a:lstStyle/>
          <a:p>
            <a:pPr algn="just">
              <a:lnSpc>
                <a:spcPct val="100000"/>
              </a:lnSpc>
              <a:spcBef>
                <a:spcPts val="561"/>
              </a:spcBef>
            </a:pPr>
            <a:endParaRPr lang="en-US" sz="32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Authorized users can securely reopen the DEBs for examination, while automatic audit of all actions ensures the continued integrity of their contents. </a:t>
            </a:r>
            <a:endParaRPr lang="en-US" sz="28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The teams used other forensic tools and prototypes to collect and analyze specific features of the digital evidence, perform case management and timelining of digital events, automate event link analysis, and perform steganography detection. </a:t>
            </a:r>
            <a:endParaRPr lang="en-US" sz="28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The results of CFX-2000 verified that the hypothesis was largely correct and that it is possible to ascertain the intent and identity of cyber criminals. </a:t>
            </a:r>
            <a:endParaRPr lang="en-US" sz="28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As electronic technology continues its explosive growth, researchers need to continue vigorous R&amp;D of cyber forensic technology in preparation for the onslaught of cyber reconnaissance probes and attacks. </a:t>
            </a:r>
            <a:endParaRPr lang="en-US" sz="2800" b="0" strike="noStrike" spc="-1">
              <a:solidFill>
                <a:srgbClr val="000000"/>
              </a:solidFill>
              <a:latin typeface="Calibri"/>
            </a:endParaRPr>
          </a:p>
          <a:p>
            <a:pPr algn="just">
              <a:lnSpc>
                <a:spcPct val="100000"/>
              </a:lnSpc>
              <a:spcBef>
                <a:spcPts val="561"/>
              </a:spcBef>
            </a:pP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Picture 4"/>
          <p:cNvPicPr/>
          <p:nvPr/>
        </p:nvPicPr>
        <p:blipFill>
          <a:blip r:embed="rId2" cstate="print"/>
          <a:stretch/>
        </p:blipFill>
        <p:spPr>
          <a:xfrm>
            <a:off x="1080" y="0"/>
            <a:ext cx="9142560" cy="6857640"/>
          </a:xfrm>
          <a:prstGeom prst="rect">
            <a:avLst/>
          </a:prstGeom>
          <a:ln w="0">
            <a:noFill/>
          </a:ln>
        </p:spPr>
      </p:pic>
      <p:sp>
        <p:nvSpPr>
          <p:cNvPr id="240" name="CustomShape 1"/>
          <p:cNvSpPr/>
          <p:nvPr/>
        </p:nvSpPr>
        <p:spPr>
          <a:xfrm>
            <a:off x="360" y="345960"/>
            <a:ext cx="8189280" cy="577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1" strike="noStrike" spc="-1">
                <a:solidFill>
                  <a:srgbClr val="002060"/>
                </a:solidFill>
                <a:latin typeface="Times New Roman"/>
              </a:rPr>
              <a:t>Limitations – Technological Expertise</a:t>
            </a:r>
            <a:endParaRPr lang="en-AU" sz="3200" b="0" strike="noStrike" spc="-1">
              <a:latin typeface="Arial"/>
            </a:endParaRPr>
          </a:p>
        </p:txBody>
      </p:sp>
      <p:graphicFrame>
        <p:nvGraphicFramePr>
          <p:cNvPr id="3" name="Diagram3"/>
          <p:cNvGraphicFramePr/>
          <p:nvPr>
            <p:extLst>
              <p:ext uri="{D42A27DB-BD31-4B8C-83A1-F6EECF244321}">
                <p14:modId xmlns:p14="http://schemas.microsoft.com/office/powerpoint/2010/main" xmlns:mc="http://schemas.openxmlformats.org/markup-compatibility/2006" xmlns:p15="http://schemas.microsoft.com/office/powerpoint/2012/main" xmlns="" val="3359000635"/>
              </p:ext>
            </p:extLst>
          </p:nvPr>
        </p:nvGraphicFramePr>
        <p:xfrm>
          <a:off x="-1229040" y="1278360"/>
          <a:ext cx="7422840" cy="5333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1" name="CustomShape 2"/>
          <p:cNvSpPr/>
          <p:nvPr/>
        </p:nvSpPr>
        <p:spPr>
          <a:xfrm>
            <a:off x="2846520" y="1248480"/>
            <a:ext cx="3853800" cy="914040"/>
          </a:xfrm>
          <a:prstGeom prst="roundRect">
            <a:avLst>
              <a:gd name="adj" fmla="val 16667"/>
            </a:avLst>
          </a:prstGeom>
          <a:solidFill>
            <a:schemeClr val="bg1"/>
          </a:solidFill>
          <a:ln w="28575">
            <a:solidFill>
              <a:srgbClr val="C00000"/>
            </a:solidFill>
            <a:prstDash val="dash"/>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just">
              <a:lnSpc>
                <a:spcPct val="100000"/>
              </a:lnSpc>
            </a:pPr>
            <a:r>
              <a:rPr lang="en-IN" sz="1600" b="0" strike="noStrike" spc="-1">
                <a:solidFill>
                  <a:srgbClr val="000000"/>
                </a:solidFill>
                <a:latin typeface="Times New Roman"/>
              </a:rPr>
              <a:t>Recovery / Retrieval from tampered discs (broken, burnt etc.) </a:t>
            </a:r>
            <a:endParaRPr lang="en-AU" sz="1600" b="0" strike="noStrike" spc="-1">
              <a:latin typeface="Arial"/>
            </a:endParaRPr>
          </a:p>
        </p:txBody>
      </p:sp>
      <p:sp>
        <p:nvSpPr>
          <p:cNvPr id="242" name="CustomShape 3"/>
          <p:cNvSpPr/>
          <p:nvPr/>
        </p:nvSpPr>
        <p:spPr>
          <a:xfrm>
            <a:off x="4336200" y="2804400"/>
            <a:ext cx="3853800" cy="914040"/>
          </a:xfrm>
          <a:prstGeom prst="roundRect">
            <a:avLst>
              <a:gd name="adj" fmla="val 16667"/>
            </a:avLst>
          </a:prstGeom>
          <a:solidFill>
            <a:schemeClr val="bg1"/>
          </a:solidFill>
          <a:ln w="28575">
            <a:solidFill>
              <a:srgbClr val="C00000"/>
            </a:solidFill>
            <a:prstDash val="dash"/>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just">
              <a:lnSpc>
                <a:spcPct val="100000"/>
              </a:lnSpc>
            </a:pPr>
            <a:r>
              <a:rPr lang="en-IN" sz="1600" b="0" strike="noStrike" spc="-1">
                <a:solidFill>
                  <a:srgbClr val="000000"/>
                </a:solidFill>
                <a:latin typeface="Times New Roman"/>
              </a:rPr>
              <a:t>Recovery / Retrieval of deleted / corrupt data (Root File / Registry recovery etc.)</a:t>
            </a:r>
            <a:endParaRPr lang="en-AU" sz="1600" b="0" strike="noStrike" spc="-1">
              <a:latin typeface="Arial"/>
            </a:endParaRPr>
          </a:p>
        </p:txBody>
      </p:sp>
      <p:sp>
        <p:nvSpPr>
          <p:cNvPr id="243" name="CustomShape 4"/>
          <p:cNvSpPr/>
          <p:nvPr/>
        </p:nvSpPr>
        <p:spPr>
          <a:xfrm>
            <a:off x="4497480" y="4492800"/>
            <a:ext cx="3853800" cy="914040"/>
          </a:xfrm>
          <a:prstGeom prst="roundRect">
            <a:avLst>
              <a:gd name="adj" fmla="val 16667"/>
            </a:avLst>
          </a:prstGeom>
          <a:solidFill>
            <a:schemeClr val="bg1"/>
          </a:solidFill>
          <a:ln w="28575">
            <a:solidFill>
              <a:srgbClr val="C00000"/>
            </a:solidFill>
            <a:prstDash val="dash"/>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just">
              <a:lnSpc>
                <a:spcPct val="100000"/>
              </a:lnSpc>
            </a:pPr>
            <a:r>
              <a:rPr lang="en-IN" sz="1600" b="0" strike="noStrike" spc="-1">
                <a:solidFill>
                  <a:srgbClr val="000000"/>
                </a:solidFill>
                <a:latin typeface="Times New Roman"/>
              </a:rPr>
              <a:t>Time lapse in data recovery / retrieval and consequences (volatile RAM , external influences etc.)</a:t>
            </a:r>
            <a:endParaRPr lang="en-AU" sz="1600" b="0" strike="noStrike" spc="-1">
              <a:latin typeface="Arial"/>
            </a:endParaRPr>
          </a:p>
        </p:txBody>
      </p:sp>
      <p:sp>
        <p:nvSpPr>
          <p:cNvPr id="244" name="CustomShape 5"/>
          <p:cNvSpPr/>
          <p:nvPr/>
        </p:nvSpPr>
        <p:spPr>
          <a:xfrm>
            <a:off x="2846520" y="5784840"/>
            <a:ext cx="3853800" cy="914040"/>
          </a:xfrm>
          <a:prstGeom prst="roundRect">
            <a:avLst>
              <a:gd name="adj" fmla="val 16667"/>
            </a:avLst>
          </a:prstGeom>
          <a:solidFill>
            <a:schemeClr val="bg1"/>
          </a:solidFill>
          <a:ln w="28575">
            <a:solidFill>
              <a:srgbClr val="C00000"/>
            </a:solidFill>
            <a:prstDash val="dash"/>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just">
              <a:lnSpc>
                <a:spcPct val="100000"/>
              </a:lnSpc>
            </a:pPr>
            <a:r>
              <a:rPr lang="en-IN" sz="1600" b="0" strike="noStrike" spc="-1">
                <a:solidFill>
                  <a:srgbClr val="000000"/>
                </a:solidFill>
                <a:latin typeface="Times New Roman"/>
              </a:rPr>
              <a:t>Anti forensic software tools (creation of temporary virtual platform to work on and continuous erasure)</a:t>
            </a:r>
            <a:endParaRPr lang="en-AU" sz="16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TextShape 1"/>
          <p:cNvSpPr txBox="1"/>
          <p:nvPr/>
        </p:nvSpPr>
        <p:spPr>
          <a:xfrm>
            <a:off x="0" y="171360"/>
            <a:ext cx="8245800" cy="1189080"/>
          </a:xfrm>
          <a:prstGeom prst="rect">
            <a:avLst/>
          </a:prstGeom>
          <a:noFill/>
          <a:ln w="0">
            <a:noFill/>
          </a:ln>
        </p:spPr>
        <p:txBody>
          <a:bodyPr anchor="ctr">
            <a:normAutofit/>
          </a:bodyPr>
          <a:lstStyle/>
          <a:p>
            <a:pPr>
              <a:lnSpc>
                <a:spcPct val="100000"/>
              </a:lnSpc>
            </a:pPr>
            <a:r>
              <a:rPr lang="en-IN" sz="2400" b="1" strike="noStrike" spc="-1">
                <a:solidFill>
                  <a:srgbClr val="FFDC47"/>
                </a:solidFill>
                <a:latin typeface="Calibri"/>
              </a:rPr>
              <a:t>TYPES OF LAW ENFORCEMENT </a:t>
            </a:r>
            <a:r>
              <a:t/>
            </a:r>
            <a:br/>
            <a:r>
              <a:rPr lang="en-IN" sz="2400" b="1" strike="noStrike" spc="-1">
                <a:solidFill>
                  <a:srgbClr val="FFDC47"/>
                </a:solidFill>
                <a:latin typeface="Calibri"/>
              </a:rPr>
              <a:t>COMPUTER FORENSIC TECHNOLOGY</a:t>
            </a:r>
            <a:endParaRPr lang="en-US" sz="2400" b="0" strike="noStrike" spc="-1">
              <a:solidFill>
                <a:srgbClr val="000000"/>
              </a:solidFill>
              <a:latin typeface="Calibri"/>
            </a:endParaRPr>
          </a:p>
        </p:txBody>
      </p:sp>
      <p:sp>
        <p:nvSpPr>
          <p:cNvPr id="392" name="TextShape 2"/>
          <p:cNvSpPr txBox="1"/>
          <p:nvPr/>
        </p:nvSpPr>
        <p:spPr>
          <a:xfrm>
            <a:off x="448920" y="1596600"/>
            <a:ext cx="8245800" cy="4682520"/>
          </a:xfrm>
          <a:prstGeom prst="rect">
            <a:avLst/>
          </a:prstGeom>
          <a:noFill/>
          <a:ln w="0">
            <a:noFill/>
          </a:ln>
        </p:spPr>
        <p:txBody>
          <a:bodyPr>
            <a:normAutofit/>
          </a:bodyPr>
          <a:lstStyle/>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Computer forensics tools and techniques have become important resources for use in internal investigations, civil lawsuits, and computer security risk management. Law enforcement and military agencies have been involved in processing computer evidence for years. </a:t>
            </a:r>
            <a:endParaRPr lang="en-US" sz="28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IN" sz="2800" b="1" strike="noStrike" spc="-1">
                <a:solidFill>
                  <a:srgbClr val="000000"/>
                </a:solidFill>
                <a:latin typeface="Calibri"/>
              </a:rPr>
              <a:t>Computer Evidence Processing Procedures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Processing procedures and methodologies should conform to federal computer evidence processing standards.</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TextShape 1"/>
          <p:cNvSpPr txBox="1"/>
          <p:nvPr/>
        </p:nvSpPr>
        <p:spPr>
          <a:xfrm>
            <a:off x="0" y="142920"/>
            <a:ext cx="8245800" cy="1189080"/>
          </a:xfrm>
          <a:prstGeom prst="rect">
            <a:avLst/>
          </a:prstGeom>
          <a:noFill/>
          <a:ln w="0">
            <a:noFill/>
          </a:ln>
        </p:spPr>
        <p:txBody>
          <a:bodyPr anchor="ctr">
            <a:noAutofit/>
          </a:bodyPr>
          <a:lstStyle/>
          <a:p>
            <a:pPr>
              <a:lnSpc>
                <a:spcPct val="100000"/>
              </a:lnSpc>
            </a:pPr>
            <a:r>
              <a:rPr lang="en-IN" sz="3600" b="1" strike="noStrike" spc="-1">
                <a:solidFill>
                  <a:srgbClr val="FFDC47"/>
                </a:solidFill>
                <a:latin typeface="Calibri"/>
              </a:rPr>
              <a:t>1. Preservation of Evidence</a:t>
            </a:r>
            <a:endParaRPr lang="en-US" sz="3600" b="0" strike="noStrike" spc="-1">
              <a:solidFill>
                <a:srgbClr val="000000"/>
              </a:solidFill>
              <a:latin typeface="Calibri"/>
            </a:endParaRPr>
          </a:p>
        </p:txBody>
      </p:sp>
      <p:sp>
        <p:nvSpPr>
          <p:cNvPr id="394" name="TextShape 2"/>
          <p:cNvSpPr txBox="1"/>
          <p:nvPr/>
        </p:nvSpPr>
        <p:spPr>
          <a:xfrm>
            <a:off x="448920" y="1596600"/>
            <a:ext cx="8245800" cy="4682520"/>
          </a:xfrm>
          <a:prstGeom prst="rect">
            <a:avLst/>
          </a:prstGeom>
          <a:noFill/>
          <a:ln w="0">
            <a:noFill/>
          </a:ln>
        </p:spPr>
        <p:txBody>
          <a:bodyPr>
            <a:normAutofit fontScale="89000"/>
          </a:bodyPr>
          <a:lstStyle/>
          <a:p>
            <a:pPr marL="343080" indent="-342720">
              <a:lnSpc>
                <a:spcPct val="100000"/>
              </a:lnSpc>
              <a:spcBef>
                <a:spcPts val="561"/>
              </a:spcBef>
              <a:buClr>
                <a:srgbClr val="000000"/>
              </a:buClr>
              <a:buFont typeface="Arial"/>
              <a:buChar char="•"/>
            </a:pPr>
            <a:r>
              <a:rPr lang="en-IN" sz="2800" b="0" strike="noStrike" spc="-1">
                <a:solidFill>
                  <a:srgbClr val="000000"/>
                </a:solidFill>
                <a:latin typeface="Calibri"/>
              </a:rPr>
              <a:t>Computer evidence is fragile and susceptible to alteration or erasure by any number of occurrences. </a:t>
            </a:r>
            <a:endParaRPr lang="en-US" sz="2800" b="0" strike="noStrike" spc="-1">
              <a:solidFill>
                <a:srgbClr val="000000"/>
              </a:solidFill>
              <a:latin typeface="Calibri"/>
            </a:endParaRPr>
          </a:p>
          <a:p>
            <a:pPr marL="343080" indent="-342720">
              <a:lnSpc>
                <a:spcPct val="100000"/>
              </a:lnSpc>
              <a:spcBef>
                <a:spcPts val="561"/>
              </a:spcBef>
              <a:buClr>
                <a:srgbClr val="000000"/>
              </a:buClr>
              <a:buFont typeface="Arial"/>
              <a:buChar char="•"/>
            </a:pPr>
            <a:r>
              <a:rPr lang="en-IN" sz="2800" b="0" strike="noStrike" spc="-1">
                <a:solidFill>
                  <a:srgbClr val="000000"/>
                </a:solidFill>
                <a:latin typeface="Calibri"/>
              </a:rPr>
              <a:t>Computer evidence can be useful in criminal cases, civil disputes, and human resources/ employment proceedings. </a:t>
            </a:r>
            <a:endParaRPr lang="en-US" sz="2800" b="0" strike="noStrike" spc="-1">
              <a:solidFill>
                <a:srgbClr val="000000"/>
              </a:solidFill>
              <a:latin typeface="Calibri"/>
            </a:endParaRPr>
          </a:p>
          <a:p>
            <a:pPr marL="343080" indent="-342720">
              <a:lnSpc>
                <a:spcPct val="100000"/>
              </a:lnSpc>
              <a:spcBef>
                <a:spcPts val="561"/>
              </a:spcBef>
              <a:buClr>
                <a:srgbClr val="000000"/>
              </a:buClr>
              <a:buFont typeface="Arial"/>
              <a:buChar char="•"/>
            </a:pPr>
            <a:r>
              <a:rPr lang="en-IN" sz="2800" b="0" strike="noStrike" spc="-1">
                <a:solidFill>
                  <a:srgbClr val="000000"/>
                </a:solidFill>
                <a:latin typeface="Calibri"/>
              </a:rPr>
              <a:t>Black box computer forensics software tools are good for some basic investigation tasks, but they do not offer a full computer forensics solution. </a:t>
            </a:r>
            <a:endParaRPr lang="en-US" sz="2800" b="0" strike="noStrike" spc="-1">
              <a:solidFill>
                <a:srgbClr val="000000"/>
              </a:solidFill>
              <a:latin typeface="Calibri"/>
            </a:endParaRPr>
          </a:p>
          <a:p>
            <a:pPr marL="343080" indent="-342720">
              <a:lnSpc>
                <a:spcPct val="100000"/>
              </a:lnSpc>
              <a:spcBef>
                <a:spcPts val="561"/>
              </a:spcBef>
              <a:buClr>
                <a:srgbClr val="000000"/>
              </a:buClr>
              <a:buFont typeface="Arial"/>
              <a:buChar char="•"/>
            </a:pPr>
            <a:r>
              <a:rPr lang="en-IN" sz="2800" b="0" strike="noStrike" spc="-1">
                <a:solidFill>
                  <a:srgbClr val="000000"/>
                </a:solidFill>
                <a:latin typeface="Calibri"/>
              </a:rPr>
              <a:t>SafeBack software overcomes some of the evidence weaknesses inherent in black box computer forensics approaches. </a:t>
            </a:r>
            <a:endParaRPr lang="en-US" sz="2800" b="0" strike="noStrike" spc="-1">
              <a:solidFill>
                <a:srgbClr val="000000"/>
              </a:solidFill>
              <a:latin typeface="Calibri"/>
            </a:endParaRPr>
          </a:p>
          <a:p>
            <a:pPr marL="343080" indent="-342720">
              <a:lnSpc>
                <a:spcPct val="100000"/>
              </a:lnSpc>
              <a:spcBef>
                <a:spcPts val="561"/>
              </a:spcBef>
              <a:buClr>
                <a:srgbClr val="000000"/>
              </a:buClr>
              <a:buFont typeface="Arial"/>
              <a:buChar char="•"/>
            </a:pPr>
            <a:r>
              <a:rPr lang="en-IN" sz="2800" b="0" strike="noStrike" spc="-1">
                <a:solidFill>
                  <a:srgbClr val="000000"/>
                </a:solidFill>
                <a:latin typeface="Calibri"/>
              </a:rPr>
              <a:t>SafeBack technology has become a worldwide standard in making mirror image backups since 1990. </a:t>
            </a:r>
            <a:endParaRPr lang="en-US" sz="2800" b="0" strike="noStrike" spc="-1">
              <a:solidFill>
                <a:srgbClr val="000000"/>
              </a:solidFill>
              <a:latin typeface="Calibri"/>
            </a:endParaRPr>
          </a:p>
          <a:p>
            <a:pPr>
              <a:lnSpc>
                <a:spcPct val="100000"/>
              </a:lnSpc>
              <a:spcBef>
                <a:spcPts val="561"/>
              </a:spcBef>
            </a:pP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TextShape 1"/>
          <p:cNvSpPr txBox="1"/>
          <p:nvPr/>
        </p:nvSpPr>
        <p:spPr>
          <a:xfrm>
            <a:off x="0" y="142920"/>
            <a:ext cx="8245800" cy="1189080"/>
          </a:xfrm>
          <a:prstGeom prst="rect">
            <a:avLst/>
          </a:prstGeom>
          <a:noFill/>
          <a:ln w="0">
            <a:noFill/>
          </a:ln>
        </p:spPr>
        <p:txBody>
          <a:bodyPr anchor="ctr">
            <a:noAutofit/>
          </a:bodyPr>
          <a:lstStyle/>
          <a:p>
            <a:pPr>
              <a:lnSpc>
                <a:spcPct val="100000"/>
              </a:lnSpc>
            </a:pPr>
            <a:r>
              <a:rPr lang="en-IN" sz="2800" b="1" strike="noStrike" spc="-1">
                <a:solidFill>
                  <a:srgbClr val="FFDC47"/>
                </a:solidFill>
                <a:latin typeface="Calibri"/>
              </a:rPr>
              <a:t>MIRROR IMAGE BACKUP </a:t>
            </a:r>
            <a:r>
              <a:t/>
            </a:r>
            <a:br/>
            <a:r>
              <a:rPr lang="en-IN" sz="2800" b="1" strike="noStrike" spc="-1">
                <a:solidFill>
                  <a:srgbClr val="FFDC47"/>
                </a:solidFill>
                <a:latin typeface="Calibri"/>
              </a:rPr>
              <a:t>SOFTWARE - SAFEBACK </a:t>
            </a:r>
            <a:endParaRPr lang="en-US" sz="2800" b="0" strike="noStrike" spc="-1">
              <a:solidFill>
                <a:srgbClr val="000000"/>
              </a:solidFill>
              <a:latin typeface="Calibri"/>
            </a:endParaRPr>
          </a:p>
        </p:txBody>
      </p:sp>
      <p:sp>
        <p:nvSpPr>
          <p:cNvPr id="396" name="TextShape 2"/>
          <p:cNvSpPr txBox="1"/>
          <p:nvPr/>
        </p:nvSpPr>
        <p:spPr>
          <a:xfrm>
            <a:off x="457200" y="1285920"/>
            <a:ext cx="8229240" cy="4525560"/>
          </a:xfrm>
          <a:prstGeom prst="rect">
            <a:avLst/>
          </a:prstGeom>
          <a:noFill/>
          <a:ln w="0">
            <a:noFill/>
          </a:ln>
        </p:spPr>
        <p:txBody>
          <a:bodyPr>
            <a:noAutofit/>
          </a:bodyPr>
          <a:lstStyle/>
          <a:p>
            <a:pPr marL="343080" indent="-342720" algn="just">
              <a:lnSpc>
                <a:spcPct val="100000"/>
              </a:lnSpc>
              <a:spcBef>
                <a:spcPts val="320"/>
              </a:spcBef>
              <a:buClr>
                <a:srgbClr val="000000"/>
              </a:buClr>
              <a:buFont typeface="Arial"/>
              <a:buChar char="•"/>
            </a:pPr>
            <a:r>
              <a:rPr lang="en-IN" sz="1600" b="0" strike="noStrike" spc="-1">
                <a:solidFill>
                  <a:srgbClr val="000000"/>
                </a:solidFill>
                <a:latin typeface="Calibri"/>
              </a:rPr>
              <a:t>SafeBack is used to create mirror-image (bit-stream) backup files of hard disks or to make a mirror-image copy of an entire hard disk drive or partition. </a:t>
            </a:r>
            <a:endParaRPr lang="en-US" sz="1600" b="0" strike="noStrike" spc="-1">
              <a:solidFill>
                <a:srgbClr val="000000"/>
              </a:solidFill>
              <a:latin typeface="Calibri"/>
            </a:endParaRPr>
          </a:p>
          <a:p>
            <a:pPr marL="343080" indent="-342720" algn="just">
              <a:lnSpc>
                <a:spcPct val="100000"/>
              </a:lnSpc>
              <a:spcBef>
                <a:spcPts val="320"/>
              </a:spcBef>
              <a:buClr>
                <a:srgbClr val="000000"/>
              </a:buClr>
              <a:buFont typeface="Arial"/>
              <a:buChar char="•"/>
            </a:pPr>
            <a:r>
              <a:rPr lang="en-IN" sz="1600" b="0" strike="noStrike" spc="-1">
                <a:solidFill>
                  <a:srgbClr val="000000"/>
                </a:solidFill>
                <a:latin typeface="Calibri"/>
              </a:rPr>
              <a:t>SafeBack image files cannot be altered or modified to alter the reproduction. This is because SafeBack is an industry standard self-authenticating computer forensics tool that is used to create evidence-grade backups of hard drives. </a:t>
            </a:r>
            <a:endParaRPr lang="en-US" sz="1600" b="0" strike="noStrike" spc="-1">
              <a:solidFill>
                <a:srgbClr val="000000"/>
              </a:solidFill>
              <a:latin typeface="Calibri"/>
            </a:endParaRPr>
          </a:p>
          <a:p>
            <a:pPr marL="343080" indent="-342720" algn="just">
              <a:lnSpc>
                <a:spcPct val="100000"/>
              </a:lnSpc>
              <a:spcBef>
                <a:spcPts val="320"/>
              </a:spcBef>
              <a:buClr>
                <a:srgbClr val="000000"/>
              </a:buClr>
              <a:buFont typeface="Arial"/>
              <a:buChar char="•"/>
            </a:pPr>
            <a:r>
              <a:rPr lang="en-IN" sz="1600" b="1" strike="noStrike" spc="-1">
                <a:solidFill>
                  <a:srgbClr val="000000"/>
                </a:solidFill>
                <a:latin typeface="Calibri"/>
              </a:rPr>
              <a:t>PRIMARY USES </a:t>
            </a:r>
            <a:endParaRPr lang="en-US" sz="1600" b="0" strike="noStrike" spc="-1">
              <a:solidFill>
                <a:srgbClr val="000000"/>
              </a:solidFill>
              <a:latin typeface="Calibri"/>
            </a:endParaRPr>
          </a:p>
          <a:p>
            <a:pPr marL="743040" lvl="1" indent="-285480" algn="just">
              <a:lnSpc>
                <a:spcPct val="100000"/>
              </a:lnSpc>
              <a:spcBef>
                <a:spcPts val="281"/>
              </a:spcBef>
              <a:buClr>
                <a:srgbClr val="000000"/>
              </a:buClr>
              <a:buFont typeface="Arial"/>
              <a:buChar char="–"/>
            </a:pPr>
            <a:r>
              <a:rPr lang="en-IN" sz="1400" b="0" strike="noStrike" spc="-1">
                <a:solidFill>
                  <a:srgbClr val="000000"/>
                </a:solidFill>
                <a:latin typeface="Calibri"/>
              </a:rPr>
              <a:t>Used to create evidence-grade backups of hard disk drives on Intel-based computer systems. </a:t>
            </a:r>
            <a:endParaRPr lang="en-US" sz="1400" b="0" strike="noStrike" spc="-1">
              <a:solidFill>
                <a:srgbClr val="000000"/>
              </a:solidFill>
              <a:latin typeface="Calibri"/>
            </a:endParaRPr>
          </a:p>
          <a:p>
            <a:pPr marL="743040" lvl="1" indent="-285480" algn="just">
              <a:lnSpc>
                <a:spcPct val="100000"/>
              </a:lnSpc>
              <a:spcBef>
                <a:spcPts val="281"/>
              </a:spcBef>
              <a:buClr>
                <a:srgbClr val="000000"/>
              </a:buClr>
              <a:buFont typeface="Arial"/>
              <a:buChar char="–"/>
            </a:pPr>
            <a:r>
              <a:rPr lang="en-IN" sz="1400" b="0" strike="noStrike" spc="-1">
                <a:solidFill>
                  <a:srgbClr val="000000"/>
                </a:solidFill>
                <a:latin typeface="Calibri"/>
              </a:rPr>
              <a:t>Used to exactly restore archived SafeBack images to another computer hard disk drive of equal or larger storage capacity. </a:t>
            </a:r>
            <a:endParaRPr lang="en-US" sz="1400" b="0" strike="noStrike" spc="-1">
              <a:solidFill>
                <a:srgbClr val="000000"/>
              </a:solidFill>
              <a:latin typeface="Calibri"/>
            </a:endParaRPr>
          </a:p>
          <a:p>
            <a:pPr marL="743040" lvl="1" indent="-285480" algn="just">
              <a:lnSpc>
                <a:spcPct val="100000"/>
              </a:lnSpc>
              <a:spcBef>
                <a:spcPts val="281"/>
              </a:spcBef>
              <a:buClr>
                <a:srgbClr val="000000"/>
              </a:buClr>
              <a:buFont typeface="Arial"/>
              <a:buChar char="–"/>
            </a:pPr>
            <a:r>
              <a:rPr lang="en-IN" sz="1400" b="0" strike="noStrike" spc="-1">
                <a:solidFill>
                  <a:srgbClr val="000000"/>
                </a:solidFill>
                <a:latin typeface="Calibri"/>
              </a:rPr>
              <a:t>Used as an evidence preservation tool in law enforcement and civil litigation matters. </a:t>
            </a:r>
            <a:endParaRPr lang="en-US" sz="1400" b="0" strike="noStrike" spc="-1">
              <a:solidFill>
                <a:srgbClr val="000000"/>
              </a:solidFill>
              <a:latin typeface="Calibri"/>
            </a:endParaRPr>
          </a:p>
          <a:p>
            <a:pPr marL="743040" lvl="1" indent="-285480" algn="just">
              <a:lnSpc>
                <a:spcPct val="100000"/>
              </a:lnSpc>
              <a:spcBef>
                <a:spcPts val="281"/>
              </a:spcBef>
              <a:buClr>
                <a:srgbClr val="000000"/>
              </a:buClr>
              <a:buFont typeface="Arial"/>
              <a:buChar char="–"/>
            </a:pPr>
            <a:r>
              <a:rPr lang="en-IN" sz="1400" b="0" strike="noStrike" spc="-1">
                <a:solidFill>
                  <a:srgbClr val="000000"/>
                </a:solidFill>
                <a:latin typeface="Calibri"/>
              </a:rPr>
              <a:t>Used as an intelligence gathering tool by military agencies. </a:t>
            </a:r>
            <a:endParaRPr lang="en-US" sz="1400" b="0" strike="noStrike" spc="-1">
              <a:solidFill>
                <a:srgbClr val="000000"/>
              </a:solidFill>
              <a:latin typeface="Calibri"/>
            </a:endParaRPr>
          </a:p>
          <a:p>
            <a:pPr marL="343080" indent="-342720" algn="just">
              <a:lnSpc>
                <a:spcPct val="100000"/>
              </a:lnSpc>
              <a:spcBef>
                <a:spcPts val="320"/>
              </a:spcBef>
              <a:buClr>
                <a:srgbClr val="000000"/>
              </a:buClr>
              <a:buFont typeface="Arial"/>
              <a:buChar char="•"/>
            </a:pPr>
            <a:r>
              <a:rPr lang="en-IN" sz="1600" b="1" strike="noStrike" spc="-1">
                <a:solidFill>
                  <a:srgbClr val="000000"/>
                </a:solidFill>
                <a:latin typeface="Calibri"/>
              </a:rPr>
              <a:t>PROGRAM FEATURES AND BENEFITS </a:t>
            </a:r>
            <a:endParaRPr lang="en-US" sz="1600" b="0" strike="noStrike" spc="-1">
              <a:solidFill>
                <a:srgbClr val="000000"/>
              </a:solidFill>
              <a:latin typeface="Calibri"/>
            </a:endParaRPr>
          </a:p>
          <a:p>
            <a:pPr marL="743040" lvl="1" indent="-285480" algn="just">
              <a:lnSpc>
                <a:spcPct val="100000"/>
              </a:lnSpc>
              <a:spcBef>
                <a:spcPts val="281"/>
              </a:spcBef>
              <a:buClr>
                <a:srgbClr val="000000"/>
              </a:buClr>
              <a:buFont typeface="Arial"/>
              <a:buChar char="–"/>
            </a:pPr>
            <a:r>
              <a:rPr lang="en-IN" sz="1400" b="0" strike="noStrike" spc="-1">
                <a:solidFill>
                  <a:srgbClr val="000000"/>
                </a:solidFill>
                <a:latin typeface="Calibri"/>
              </a:rPr>
              <a:t>DOS based for ease of operation and speed. </a:t>
            </a:r>
            <a:endParaRPr lang="en-US" sz="1400" b="0" strike="noStrike" spc="-1">
              <a:solidFill>
                <a:srgbClr val="000000"/>
              </a:solidFill>
              <a:latin typeface="Calibri"/>
            </a:endParaRPr>
          </a:p>
          <a:p>
            <a:pPr marL="743040" lvl="1" indent="-285480" algn="just">
              <a:lnSpc>
                <a:spcPct val="100000"/>
              </a:lnSpc>
              <a:spcBef>
                <a:spcPts val="281"/>
              </a:spcBef>
              <a:buClr>
                <a:srgbClr val="000000"/>
              </a:buClr>
              <a:buFont typeface="Arial"/>
              <a:buChar char="–"/>
            </a:pPr>
            <a:r>
              <a:rPr lang="en-IN" sz="1400" b="0" strike="noStrike" spc="-1">
                <a:solidFill>
                  <a:srgbClr val="000000"/>
                </a:solidFill>
                <a:latin typeface="Calibri"/>
              </a:rPr>
              <a:t>Provides a detailed audit trail of the backup process for evidence documentation purposes. </a:t>
            </a:r>
            <a:endParaRPr lang="en-US" sz="1400" b="0" strike="noStrike" spc="-1">
              <a:solidFill>
                <a:srgbClr val="000000"/>
              </a:solidFill>
              <a:latin typeface="Calibri"/>
            </a:endParaRPr>
          </a:p>
          <a:p>
            <a:pPr marL="743040" lvl="1" indent="-285480" algn="just">
              <a:lnSpc>
                <a:spcPct val="100000"/>
              </a:lnSpc>
              <a:spcBef>
                <a:spcPts val="281"/>
              </a:spcBef>
              <a:buClr>
                <a:srgbClr val="000000"/>
              </a:buClr>
              <a:buFont typeface="Arial"/>
              <a:buChar char="–"/>
            </a:pPr>
            <a:r>
              <a:rPr lang="en-IN" sz="1400" b="0" strike="noStrike" spc="-1">
                <a:solidFill>
                  <a:srgbClr val="000000"/>
                </a:solidFill>
                <a:latin typeface="Calibri"/>
              </a:rPr>
              <a:t>Checks for possible data hiding when sector cyclic redundancy checks (CRCs) do not match on the target hard disk drive. These findings are automatically recorded in the SafeBack audit log file. </a:t>
            </a:r>
            <a:endParaRPr lang="en-US" sz="1400" b="0" strike="noStrike" spc="-1">
              <a:solidFill>
                <a:srgbClr val="000000"/>
              </a:solidFill>
              <a:latin typeface="Calibri"/>
            </a:endParaRPr>
          </a:p>
          <a:p>
            <a:pPr marL="743040" lvl="1" indent="-285480" algn="just">
              <a:lnSpc>
                <a:spcPct val="100000"/>
              </a:lnSpc>
              <a:spcBef>
                <a:spcPts val="281"/>
              </a:spcBef>
              <a:buClr>
                <a:srgbClr val="000000"/>
              </a:buClr>
              <a:buFont typeface="Arial"/>
              <a:buChar char="–"/>
            </a:pPr>
            <a:r>
              <a:rPr lang="en-IN" sz="1400" b="0" strike="noStrike" spc="-1">
                <a:solidFill>
                  <a:srgbClr val="000000"/>
                </a:solidFill>
                <a:latin typeface="Calibri"/>
              </a:rPr>
              <a:t>Allows the archive of non-DOS and non-Windows hard disk drives (Unix on an Intel-based computer system). </a:t>
            </a:r>
            <a:endParaRPr lang="en-US" sz="1400" b="0" strike="noStrike" spc="-1">
              <a:solidFill>
                <a:srgbClr val="000000"/>
              </a:solidFill>
              <a:latin typeface="Calibri"/>
            </a:endParaRPr>
          </a:p>
          <a:p>
            <a:pPr marL="743040" lvl="1" indent="-285480" algn="just">
              <a:lnSpc>
                <a:spcPct val="100000"/>
              </a:lnSpc>
              <a:spcBef>
                <a:spcPts val="281"/>
              </a:spcBef>
              <a:buClr>
                <a:srgbClr val="000000"/>
              </a:buClr>
              <a:buFont typeface="Arial"/>
              <a:buChar char="–"/>
            </a:pPr>
            <a:r>
              <a:rPr lang="en-IN" sz="1400" b="0" strike="noStrike" spc="-1">
                <a:solidFill>
                  <a:srgbClr val="000000"/>
                </a:solidFill>
                <a:latin typeface="Calibri"/>
              </a:rPr>
              <a:t>Allows for the backup process to be made via the printer port. </a:t>
            </a:r>
            <a:endParaRPr lang="en-US" sz="14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TextShape 1"/>
          <p:cNvSpPr txBox="1"/>
          <p:nvPr/>
        </p:nvSpPr>
        <p:spPr>
          <a:xfrm>
            <a:off x="448920" y="171360"/>
            <a:ext cx="8245800" cy="1189080"/>
          </a:xfrm>
          <a:prstGeom prst="rect">
            <a:avLst/>
          </a:prstGeom>
          <a:noFill/>
          <a:ln w="0">
            <a:noFill/>
          </a:ln>
        </p:spPr>
        <p:txBody>
          <a:bodyPr anchor="ctr">
            <a:noAutofit/>
          </a:bodyPr>
          <a:lstStyle/>
          <a:p>
            <a:endParaRPr lang="en-US" sz="1800" b="0" strike="noStrike" spc="-1">
              <a:solidFill>
                <a:srgbClr val="000000"/>
              </a:solidFill>
              <a:latin typeface="Calibri"/>
            </a:endParaRPr>
          </a:p>
        </p:txBody>
      </p:sp>
      <p:sp>
        <p:nvSpPr>
          <p:cNvPr id="398" name="TextShape 2"/>
          <p:cNvSpPr txBox="1"/>
          <p:nvPr/>
        </p:nvSpPr>
        <p:spPr>
          <a:xfrm>
            <a:off x="357120" y="1546200"/>
            <a:ext cx="8229240" cy="5811480"/>
          </a:xfrm>
          <a:prstGeom prst="rect">
            <a:avLst/>
          </a:prstGeom>
          <a:noFill/>
          <a:ln w="0">
            <a:noFill/>
          </a:ln>
        </p:spPr>
        <p:txBody>
          <a:bodyPr>
            <a:normAutofit fontScale="30000"/>
          </a:bodyPr>
          <a:lstStyle/>
          <a:p>
            <a:pPr>
              <a:lnSpc>
                <a:spcPct val="100000"/>
              </a:lnSpc>
              <a:spcBef>
                <a:spcPts val="561"/>
              </a:spcBef>
            </a:pPr>
            <a:endParaRPr lang="en-US" sz="3200" b="0" strike="noStrike" spc="-1">
              <a:solidFill>
                <a:srgbClr val="000000"/>
              </a:solidFill>
              <a:latin typeface="Calibri"/>
            </a:endParaRPr>
          </a:p>
          <a:p>
            <a:pPr marL="343080" indent="-342720">
              <a:lnSpc>
                <a:spcPct val="100000"/>
              </a:lnSpc>
              <a:spcBef>
                <a:spcPts val="561"/>
              </a:spcBef>
              <a:buClr>
                <a:srgbClr val="000000"/>
              </a:buClr>
              <a:buFont typeface="Arial"/>
              <a:buChar char="•"/>
            </a:pPr>
            <a:r>
              <a:rPr lang="en-IN" sz="2800" b="1" strike="noStrike" spc="-1">
                <a:solidFill>
                  <a:srgbClr val="000000"/>
                </a:solidFill>
                <a:latin typeface="Calibri"/>
              </a:rPr>
              <a:t>PROGRAM FEATURES AND BENEFITS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Duplicate copies of hard disk drives can be made from hard disk to hard disk in direct mode.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SafeBack image files can be stored as one large file or separate files of fixed sizes. This feature is helpful in making copies for archive on CDs.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Tried and proven evidence-preservation technology with a 10 years legacy of success in government agencies.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Does not compress relevant data to avoid legal arguments that the original computer evidence was altered through data compression or software translation.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It is fast and efficient. In spite of the extensive mathematical validation, the latest version of SafeBack runs faster than prior versions. Processing speeds are much faster when state-of-the-art computer systems are used to make the backup.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Makes copies in either physical or logical mode at the option of the user.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Copies and restores multiple partitions containing one or more operating systems.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Can be used to accurately copy and restore most hard disk drives including Windows NT, Windows 2000, and Windows XP in a raid configuration.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Accuracy is guaranteed in the backup process through the combination of mathematical CRCs that provides a level of accuracy that far exceeds the accuracy provided by 128-bit CRCs (RSA MD5).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Writes to SCSI tape backup units or hard disk drives at the option of the user. 	</a:t>
            </a:r>
            <a:endParaRPr lang="en-US" sz="2800" b="0" strike="noStrike" spc="-1">
              <a:solidFill>
                <a:srgbClr val="000000"/>
              </a:solidFill>
              <a:latin typeface="Calibri"/>
            </a:endParaRPr>
          </a:p>
          <a:p>
            <a:pPr>
              <a:lnSpc>
                <a:spcPct val="100000"/>
              </a:lnSpc>
              <a:spcBef>
                <a:spcPts val="561"/>
              </a:spcBef>
            </a:pP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TextShape 1"/>
          <p:cNvSpPr txBox="1"/>
          <p:nvPr/>
        </p:nvSpPr>
        <p:spPr>
          <a:xfrm>
            <a:off x="448920" y="171360"/>
            <a:ext cx="8245800" cy="1189080"/>
          </a:xfrm>
          <a:prstGeom prst="rect">
            <a:avLst/>
          </a:prstGeom>
          <a:noFill/>
          <a:ln w="0">
            <a:noFill/>
          </a:ln>
        </p:spPr>
        <p:txBody>
          <a:bodyPr anchor="ctr">
            <a:noAutofit/>
          </a:bodyPr>
          <a:lstStyle/>
          <a:p>
            <a:endParaRPr lang="en-US" sz="1800" b="0" strike="noStrike" spc="-1">
              <a:solidFill>
                <a:srgbClr val="000000"/>
              </a:solidFill>
              <a:latin typeface="Calibri"/>
            </a:endParaRPr>
          </a:p>
        </p:txBody>
      </p:sp>
      <p:sp>
        <p:nvSpPr>
          <p:cNvPr id="400" name="TextShape 2"/>
          <p:cNvSpPr txBox="1"/>
          <p:nvPr/>
        </p:nvSpPr>
        <p:spPr>
          <a:xfrm>
            <a:off x="457200" y="1500120"/>
            <a:ext cx="8229240" cy="5214600"/>
          </a:xfrm>
          <a:prstGeom prst="rect">
            <a:avLst/>
          </a:prstGeom>
          <a:noFill/>
          <a:ln w="0">
            <a:noFill/>
          </a:ln>
        </p:spPr>
        <p:txBody>
          <a:bodyPr>
            <a:normAutofit fontScale="25000"/>
          </a:bodyPr>
          <a:lstStyle/>
          <a:p>
            <a:pPr marL="343080" indent="-342720">
              <a:lnSpc>
                <a:spcPct val="100000"/>
              </a:lnSpc>
              <a:spcBef>
                <a:spcPts val="561"/>
              </a:spcBef>
              <a:buClr>
                <a:srgbClr val="000000"/>
              </a:buClr>
              <a:buFont typeface="Arial"/>
              <a:buChar char="•"/>
            </a:pPr>
            <a:r>
              <a:rPr lang="en-IN" sz="2800" b="1" strike="noStrike" spc="-1">
                <a:solidFill>
                  <a:srgbClr val="000000"/>
                </a:solidFill>
                <a:latin typeface="Calibri"/>
              </a:rPr>
              <a:t>TROJAN HORSE PROGRAMS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The computer forensic expert should be able to demonstrate his or her ability to avoid destructive programs and traps that can be planted by computer users bent on destroying data and evidence.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Such programs can also be used to covertly capture sensitive information, passwords, and network logons. </a:t>
            </a:r>
            <a:endParaRPr lang="en-US" sz="2800" b="0" strike="noStrike" spc="-1">
              <a:solidFill>
                <a:srgbClr val="000000"/>
              </a:solidFill>
              <a:latin typeface="Calibri"/>
            </a:endParaRPr>
          </a:p>
          <a:p>
            <a:pPr>
              <a:lnSpc>
                <a:spcPct val="100000"/>
              </a:lnSpc>
              <a:spcBef>
                <a:spcPts val="561"/>
              </a:spcBef>
            </a:pPr>
            <a:endParaRPr lang="en-US" sz="2800" b="0" strike="noStrike" spc="-1">
              <a:solidFill>
                <a:srgbClr val="000000"/>
              </a:solidFill>
              <a:latin typeface="Calibri"/>
            </a:endParaRPr>
          </a:p>
          <a:p>
            <a:pPr marL="343080" indent="-342720">
              <a:lnSpc>
                <a:spcPct val="100000"/>
              </a:lnSpc>
              <a:spcBef>
                <a:spcPts val="561"/>
              </a:spcBef>
              <a:buClr>
                <a:srgbClr val="000000"/>
              </a:buClr>
              <a:buFont typeface="Arial"/>
              <a:buChar char="•"/>
            </a:pPr>
            <a:r>
              <a:rPr lang="en-IN" sz="2800" b="1" strike="noStrike" spc="-1">
                <a:solidFill>
                  <a:srgbClr val="000000"/>
                </a:solidFill>
                <a:latin typeface="Calibri"/>
              </a:rPr>
              <a:t>COMPUTER FORENSICS DOCUMENTATION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Without proper documentation, it is difficult to present findings.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If the security or audit findings become the object of a lawsuit or a criminal investigation, then documentation becomes even more important. </a:t>
            </a:r>
            <a:endParaRPr lang="en-US" sz="2800" b="0" strike="noStrike" spc="-1">
              <a:solidFill>
                <a:srgbClr val="000000"/>
              </a:solidFill>
              <a:latin typeface="Calibri"/>
            </a:endParaRPr>
          </a:p>
          <a:p>
            <a:pPr>
              <a:lnSpc>
                <a:spcPct val="100000"/>
              </a:lnSpc>
              <a:spcBef>
                <a:spcPts val="561"/>
              </a:spcBef>
            </a:pPr>
            <a:endParaRPr lang="en-US" sz="2800" b="0" strike="noStrike" spc="-1">
              <a:solidFill>
                <a:srgbClr val="000000"/>
              </a:solidFill>
              <a:latin typeface="Calibri"/>
            </a:endParaRPr>
          </a:p>
          <a:p>
            <a:pPr marL="343080" indent="-342720">
              <a:lnSpc>
                <a:spcPct val="100000"/>
              </a:lnSpc>
              <a:spcBef>
                <a:spcPts val="561"/>
              </a:spcBef>
              <a:buClr>
                <a:srgbClr val="000000"/>
              </a:buClr>
              <a:buFont typeface="Arial"/>
              <a:buChar char="•"/>
            </a:pPr>
            <a:r>
              <a:rPr lang="en-IN" sz="2800" b="1" strike="noStrike" spc="-1">
                <a:solidFill>
                  <a:srgbClr val="000000"/>
                </a:solidFill>
                <a:latin typeface="Calibri"/>
              </a:rPr>
              <a:t>FILE SLACK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Slack space in a file is the remnant area at the end of a file in the last assigned disk cluster, that is unused by current file data, but once again, may be a possible site for previously created and relevant evidence.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Techniques and automated tools that are used by the experts to capture and evaluate file slack. </a:t>
            </a:r>
            <a:endParaRPr lang="en-US" sz="2800" b="0" strike="noStrike" spc="-1">
              <a:solidFill>
                <a:srgbClr val="000000"/>
              </a:solidFill>
              <a:latin typeface="Calibri"/>
            </a:endParaRPr>
          </a:p>
          <a:p>
            <a:pPr marL="343080" indent="-342720">
              <a:lnSpc>
                <a:spcPct val="100000"/>
              </a:lnSpc>
              <a:spcBef>
                <a:spcPts val="561"/>
              </a:spcBef>
              <a:buClr>
                <a:srgbClr val="000000"/>
              </a:buClr>
              <a:buFont typeface="Arial"/>
              <a:buChar char="•"/>
            </a:pPr>
            <a:r>
              <a:rPr lang="en-IN" sz="2800" b="1" strike="noStrike" spc="-1">
                <a:solidFill>
                  <a:srgbClr val="000000"/>
                </a:solidFill>
                <a:latin typeface="Calibri"/>
              </a:rPr>
              <a:t>DATA-HIDING TECHNIQUES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Trade secret information and other sensitive data can easily be secreted using any number of techniques. It is possible to hide diskettes within diskettes and to hide entire computer hard disk drive partitions. Computer forensic experts should understand such issues and tools that help in the identification of such anomalies. </a:t>
            </a:r>
            <a:endParaRPr lang="en-US" sz="2800" b="0" strike="noStrike" spc="-1">
              <a:solidFill>
                <a:srgbClr val="000000"/>
              </a:solidFill>
              <a:latin typeface="Calibri"/>
            </a:endParaRPr>
          </a:p>
          <a:p>
            <a:pPr>
              <a:lnSpc>
                <a:spcPct val="100000"/>
              </a:lnSpc>
              <a:spcBef>
                <a:spcPts val="561"/>
              </a:spcBef>
            </a:pP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TextShape 1"/>
          <p:cNvSpPr txBox="1"/>
          <p:nvPr/>
        </p:nvSpPr>
        <p:spPr>
          <a:xfrm>
            <a:off x="448920" y="171360"/>
            <a:ext cx="8245800" cy="1189080"/>
          </a:xfrm>
          <a:prstGeom prst="rect">
            <a:avLst/>
          </a:prstGeom>
          <a:noFill/>
          <a:ln w="0">
            <a:noFill/>
          </a:ln>
        </p:spPr>
        <p:txBody>
          <a:bodyPr anchor="ctr">
            <a:normAutofit/>
          </a:bodyPr>
          <a:lstStyle/>
          <a:p>
            <a:pPr>
              <a:lnSpc>
                <a:spcPct val="100000"/>
              </a:lnSpc>
            </a:pPr>
            <a:r>
              <a:rPr lang="en-IN" sz="3600" b="1" strike="noStrike" spc="-1">
                <a:solidFill>
                  <a:srgbClr val="FFDC47"/>
                </a:solidFill>
                <a:latin typeface="Calibri"/>
              </a:rPr>
              <a:t>ANADISK - DISKETTE ANALYSIS TOOL </a:t>
            </a:r>
            <a:endParaRPr lang="en-US" sz="3600" b="0" strike="noStrike" spc="-1">
              <a:solidFill>
                <a:srgbClr val="000000"/>
              </a:solidFill>
              <a:latin typeface="Calibri"/>
            </a:endParaRPr>
          </a:p>
        </p:txBody>
      </p:sp>
      <p:sp>
        <p:nvSpPr>
          <p:cNvPr id="402" name="TextShape 2"/>
          <p:cNvSpPr txBox="1"/>
          <p:nvPr/>
        </p:nvSpPr>
        <p:spPr>
          <a:xfrm>
            <a:off x="448920" y="1596600"/>
            <a:ext cx="8245800" cy="4682520"/>
          </a:xfrm>
          <a:prstGeom prst="rect">
            <a:avLst/>
          </a:prstGeom>
          <a:noFill/>
          <a:ln w="0">
            <a:noFill/>
          </a:ln>
        </p:spPr>
        <p:txBody>
          <a:bodyPr>
            <a:normAutofit fontScale="70000"/>
          </a:bodyPr>
          <a:lstStyle/>
          <a:p>
            <a:pPr marL="343080" indent="-342720">
              <a:lnSpc>
                <a:spcPct val="100000"/>
              </a:lnSpc>
              <a:spcBef>
                <a:spcPts val="561"/>
              </a:spcBef>
              <a:buClr>
                <a:srgbClr val="000000"/>
              </a:buClr>
              <a:buFont typeface="Arial"/>
              <a:buChar char="•"/>
            </a:pPr>
            <a:r>
              <a:rPr lang="en-IN" sz="2800" b="0" strike="noStrike" spc="-1">
                <a:solidFill>
                  <a:srgbClr val="000000"/>
                </a:solidFill>
                <a:latin typeface="Calibri"/>
              </a:rPr>
              <a:t>It is primarily used to identify data storage anomalies on floppy diskettes and generic hardware in the form of floppy disk controllers; bios are needed when using this software </a:t>
            </a:r>
            <a:endParaRPr lang="en-US" sz="2800" b="0" strike="noStrike" spc="-1">
              <a:solidFill>
                <a:srgbClr val="000000"/>
              </a:solidFill>
              <a:latin typeface="Calibri"/>
            </a:endParaRPr>
          </a:p>
          <a:p>
            <a:pPr marL="343080" indent="-342720">
              <a:lnSpc>
                <a:spcPct val="100000"/>
              </a:lnSpc>
              <a:spcBef>
                <a:spcPts val="561"/>
              </a:spcBef>
              <a:buClr>
                <a:srgbClr val="000000"/>
              </a:buClr>
              <a:buFont typeface="Arial"/>
              <a:buChar char="•"/>
            </a:pPr>
            <a:r>
              <a:rPr lang="en-IN" sz="2800" b="1" strike="noStrike" spc="-1">
                <a:solidFill>
                  <a:srgbClr val="000000"/>
                </a:solidFill>
                <a:latin typeface="Calibri"/>
              </a:rPr>
              <a:t>PRIMARY USES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Security reviews of floppy diskettes for storage anomalies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Duplication of diskettes that are nonstandard or that involve storage anomalies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Editing diskettes at a physical sector level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Searching for data on floppy diskettes in traditional and nontraditional storage areas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Formatting diskettes in nontraditional ways for training purposes and to illustrate data-hiding techniques </a:t>
            </a:r>
            <a:endParaRPr lang="en-US" sz="2800" b="0" strike="noStrike" spc="-1">
              <a:solidFill>
                <a:srgbClr val="000000"/>
              </a:solidFill>
              <a:latin typeface="Calibri"/>
            </a:endParaRPr>
          </a:p>
          <a:p>
            <a:pPr>
              <a:lnSpc>
                <a:spcPct val="100000"/>
              </a:lnSpc>
              <a:spcBef>
                <a:spcPts val="561"/>
              </a:spcBef>
            </a:pP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TextShape 1"/>
          <p:cNvSpPr txBox="1"/>
          <p:nvPr/>
        </p:nvSpPr>
        <p:spPr>
          <a:xfrm>
            <a:off x="448920" y="171360"/>
            <a:ext cx="8245800" cy="1189080"/>
          </a:xfrm>
          <a:prstGeom prst="rect">
            <a:avLst/>
          </a:prstGeom>
          <a:noFill/>
          <a:ln w="0">
            <a:noFill/>
          </a:ln>
        </p:spPr>
        <p:txBody>
          <a:bodyPr anchor="ctr">
            <a:noAutofit/>
          </a:bodyPr>
          <a:lstStyle/>
          <a:p>
            <a:endParaRPr lang="en-US" sz="1800" b="0" strike="noStrike" spc="-1">
              <a:solidFill>
                <a:srgbClr val="000000"/>
              </a:solidFill>
              <a:latin typeface="Calibri"/>
            </a:endParaRPr>
          </a:p>
        </p:txBody>
      </p:sp>
      <p:sp>
        <p:nvSpPr>
          <p:cNvPr id="404" name="TextShape 2"/>
          <p:cNvSpPr txBox="1"/>
          <p:nvPr/>
        </p:nvSpPr>
        <p:spPr>
          <a:xfrm>
            <a:off x="500040" y="1428840"/>
            <a:ext cx="8229240" cy="5357520"/>
          </a:xfrm>
          <a:prstGeom prst="rect">
            <a:avLst/>
          </a:prstGeom>
          <a:noFill/>
          <a:ln w="0">
            <a:noFill/>
          </a:ln>
        </p:spPr>
        <p:txBody>
          <a:bodyPr>
            <a:normAutofit fontScale="45000"/>
          </a:bodyPr>
          <a:lstStyle/>
          <a:p>
            <a:pPr marL="343080" indent="-342720">
              <a:lnSpc>
                <a:spcPct val="100000"/>
              </a:lnSpc>
              <a:spcBef>
                <a:spcPts val="561"/>
              </a:spcBef>
              <a:buClr>
                <a:srgbClr val="000000"/>
              </a:buClr>
              <a:buFont typeface="Arial"/>
              <a:buChar char="•"/>
            </a:pPr>
            <a:r>
              <a:rPr lang="en-IN" sz="2800" b="1" strike="noStrike" spc="-1">
                <a:solidFill>
                  <a:srgbClr val="000000"/>
                </a:solidFill>
                <a:latin typeface="Calibri"/>
              </a:rPr>
              <a:t>FEATURES AND BENEFITS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DOS-based for ease of operation and speed.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No software dongle. Again, software dongles get in the way and they are restrictive.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Keyword searches can be conducted at a very low level and on diskettes that have been formatted with extra tracks. This feature is helpful in the evaluation of diskettes that may involve sophisticated data-hiding techniques.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All DOS formats are supported, as well as many non-DOS formats (Apple Macintosh, Unix TAR, and many others). If the diskette will fit in a PC floppy diskette drive, it is likely that AnaDisk can be used to analyze it.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Allows custom formatting of diskettes with extra tracks and sectors.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Scans for anomalies will identify odd formats, extra tracks, and extra sectors.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Data mismatches, concerning some file formats, are also identified when file extensions have been changed in an attempt to hide data.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This software can be used to copy almost any diskette, including most copy-protected diskettes. </a:t>
            </a:r>
            <a:endParaRPr lang="en-US" sz="2800" b="0" strike="noStrike" spc="-1">
              <a:solidFill>
                <a:srgbClr val="000000"/>
              </a:solidFill>
              <a:latin typeface="Calibri"/>
            </a:endParaRPr>
          </a:p>
          <a:p>
            <a:pPr>
              <a:lnSpc>
                <a:spcPct val="100000"/>
              </a:lnSpc>
              <a:spcBef>
                <a:spcPts val="561"/>
              </a:spcBef>
            </a:pP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TextShape 1"/>
          <p:cNvSpPr txBox="1"/>
          <p:nvPr/>
        </p:nvSpPr>
        <p:spPr>
          <a:xfrm>
            <a:off x="448920" y="171360"/>
            <a:ext cx="8245800" cy="1189080"/>
          </a:xfrm>
          <a:prstGeom prst="rect">
            <a:avLst/>
          </a:prstGeom>
          <a:noFill/>
          <a:ln w="0">
            <a:noFill/>
          </a:ln>
        </p:spPr>
        <p:txBody>
          <a:bodyPr anchor="ctr">
            <a:noAutofit/>
          </a:bodyPr>
          <a:lstStyle/>
          <a:p>
            <a:endParaRPr lang="en-US" sz="1800" b="0" strike="noStrike" spc="-1">
              <a:solidFill>
                <a:srgbClr val="000000"/>
              </a:solidFill>
              <a:latin typeface="Calibri"/>
            </a:endParaRPr>
          </a:p>
        </p:txBody>
      </p:sp>
      <p:sp>
        <p:nvSpPr>
          <p:cNvPr id="406" name="TextShape 2"/>
          <p:cNvSpPr txBox="1"/>
          <p:nvPr/>
        </p:nvSpPr>
        <p:spPr>
          <a:xfrm>
            <a:off x="457200" y="1428840"/>
            <a:ext cx="8229240" cy="5214600"/>
          </a:xfrm>
          <a:prstGeom prst="rect">
            <a:avLst/>
          </a:prstGeom>
          <a:noFill/>
          <a:ln w="0">
            <a:noFill/>
          </a:ln>
        </p:spPr>
        <p:txBody>
          <a:bodyPr>
            <a:normAutofit fontScale="51000"/>
          </a:bodyPr>
          <a:lstStyle/>
          <a:p>
            <a:pPr marL="343080" indent="-342720">
              <a:lnSpc>
                <a:spcPct val="100000"/>
              </a:lnSpc>
              <a:spcBef>
                <a:spcPts val="561"/>
              </a:spcBef>
              <a:buClr>
                <a:srgbClr val="000000"/>
              </a:buClr>
              <a:buFont typeface="Arial"/>
              <a:buChar char="•"/>
            </a:pPr>
            <a:r>
              <a:rPr lang="en-IN" sz="2800" b="1" strike="noStrike" spc="-1">
                <a:solidFill>
                  <a:srgbClr val="000000"/>
                </a:solidFill>
                <a:latin typeface="Calibri"/>
              </a:rPr>
              <a:t>E-COMMERCE INVESTIGATIONS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1" strike="noStrike" spc="-1">
                <a:solidFill>
                  <a:srgbClr val="000000"/>
                </a:solidFill>
                <a:latin typeface="Calibri"/>
              </a:rPr>
              <a:t>Net Threat Analyzer can be used to identify past Internet browsing and email activity done through specific computers. The software analyzes a computer’s disk drives and other storage areas that are generally unknown to or beyond the reach of most general computer users. Net Threat Analyzer avail-able free of charge to computer crime specialists, school officials, and police. </a:t>
            </a:r>
            <a:endParaRPr lang="en-US" sz="2800" b="0" strike="noStrike" spc="-1">
              <a:solidFill>
                <a:srgbClr val="000000"/>
              </a:solidFill>
              <a:latin typeface="Calibri"/>
            </a:endParaRPr>
          </a:p>
          <a:p>
            <a:pPr>
              <a:lnSpc>
                <a:spcPct val="100000"/>
              </a:lnSpc>
              <a:spcBef>
                <a:spcPts val="561"/>
              </a:spcBef>
            </a:pPr>
            <a:endParaRPr lang="en-US" sz="2800" b="0" strike="noStrike" spc="-1">
              <a:solidFill>
                <a:srgbClr val="000000"/>
              </a:solidFill>
              <a:latin typeface="Calibri"/>
            </a:endParaRPr>
          </a:p>
          <a:p>
            <a:pPr marL="343080" indent="-342720">
              <a:lnSpc>
                <a:spcPct val="100000"/>
              </a:lnSpc>
              <a:spcBef>
                <a:spcPts val="561"/>
              </a:spcBef>
              <a:buClr>
                <a:srgbClr val="000000"/>
              </a:buClr>
              <a:buFont typeface="Arial"/>
              <a:buChar char="•"/>
            </a:pPr>
            <a:r>
              <a:rPr lang="en-IN" sz="2800" b="1" strike="noStrike" spc="-1">
                <a:solidFill>
                  <a:srgbClr val="000000"/>
                </a:solidFill>
                <a:latin typeface="Calibri"/>
              </a:rPr>
              <a:t>DUAL-PURPOSE PROGRAMS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Programs can be designed to perform multiple processes and tasks at the same time. Computer forensics experts must have hands-on experience with these programs. </a:t>
            </a:r>
            <a:endParaRPr lang="en-US" sz="2800" b="0" strike="noStrike" spc="-1">
              <a:solidFill>
                <a:srgbClr val="000000"/>
              </a:solidFill>
              <a:latin typeface="Calibri"/>
            </a:endParaRPr>
          </a:p>
          <a:p>
            <a:pPr>
              <a:lnSpc>
                <a:spcPct val="100000"/>
              </a:lnSpc>
              <a:spcBef>
                <a:spcPts val="561"/>
              </a:spcBef>
            </a:pPr>
            <a:endParaRPr lang="en-US" sz="2800" b="0" strike="noStrike" spc="-1">
              <a:solidFill>
                <a:srgbClr val="000000"/>
              </a:solidFill>
              <a:latin typeface="Calibri"/>
            </a:endParaRPr>
          </a:p>
          <a:p>
            <a:pPr marL="343080" indent="-342720">
              <a:lnSpc>
                <a:spcPct val="100000"/>
              </a:lnSpc>
              <a:spcBef>
                <a:spcPts val="561"/>
              </a:spcBef>
              <a:buClr>
                <a:srgbClr val="000000"/>
              </a:buClr>
              <a:buFont typeface="Arial"/>
              <a:buChar char="•"/>
            </a:pPr>
            <a:r>
              <a:rPr lang="en-IN" sz="2800" b="1" strike="noStrike" spc="-1">
                <a:solidFill>
                  <a:srgbClr val="000000"/>
                </a:solidFill>
                <a:latin typeface="Calibri"/>
              </a:rPr>
              <a:t>TEXT SEARCH TECHNIQUES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Tools that can be used to find targeted strings of text in files, file slack, unallocated file space, and Windows swap files. </a:t>
            </a:r>
            <a:endParaRPr lang="en-US" sz="2800" b="0" strike="noStrike" spc="-1">
              <a:solidFill>
                <a:srgbClr val="000000"/>
              </a:solidFill>
              <a:latin typeface="Calibri"/>
            </a:endParaRPr>
          </a:p>
          <a:p>
            <a:pPr>
              <a:lnSpc>
                <a:spcPct val="100000"/>
              </a:lnSpc>
              <a:spcBef>
                <a:spcPts val="561"/>
              </a:spcBef>
            </a:pP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TextShape 1"/>
          <p:cNvSpPr txBox="1"/>
          <p:nvPr/>
        </p:nvSpPr>
        <p:spPr>
          <a:xfrm>
            <a:off x="448920" y="171360"/>
            <a:ext cx="8245800" cy="1189080"/>
          </a:xfrm>
          <a:prstGeom prst="rect">
            <a:avLst/>
          </a:prstGeom>
          <a:noFill/>
          <a:ln w="0">
            <a:noFill/>
          </a:ln>
        </p:spPr>
        <p:txBody>
          <a:bodyPr anchor="ctr">
            <a:normAutofit/>
          </a:bodyPr>
          <a:lstStyle/>
          <a:p>
            <a:pPr>
              <a:lnSpc>
                <a:spcPct val="100000"/>
              </a:lnSpc>
            </a:pPr>
            <a:r>
              <a:rPr lang="en-IN" sz="3600" b="1" strike="noStrike" spc="-1">
                <a:solidFill>
                  <a:srgbClr val="FFDC47"/>
                </a:solidFill>
                <a:latin typeface="Calibri"/>
              </a:rPr>
              <a:t>TEXT SEARCH PLUS 	</a:t>
            </a:r>
            <a:endParaRPr lang="en-US" sz="3600" b="0" strike="noStrike" spc="-1">
              <a:solidFill>
                <a:srgbClr val="000000"/>
              </a:solidFill>
              <a:latin typeface="Calibri"/>
            </a:endParaRPr>
          </a:p>
        </p:txBody>
      </p:sp>
      <p:sp>
        <p:nvSpPr>
          <p:cNvPr id="408" name="TextShape 2"/>
          <p:cNvSpPr txBox="1"/>
          <p:nvPr/>
        </p:nvSpPr>
        <p:spPr>
          <a:xfrm>
            <a:off x="457200" y="1600200"/>
            <a:ext cx="8229240" cy="5114520"/>
          </a:xfrm>
          <a:prstGeom prst="rect">
            <a:avLst/>
          </a:prstGeom>
          <a:noFill/>
          <a:ln w="0">
            <a:noFill/>
          </a:ln>
        </p:spPr>
        <p:txBody>
          <a:bodyPr>
            <a:normAutofit fontScale="33000"/>
          </a:bodyPr>
          <a:lstStyle/>
          <a:p>
            <a:pPr marL="343080" indent="-342720">
              <a:lnSpc>
                <a:spcPct val="100000"/>
              </a:lnSpc>
              <a:spcBef>
                <a:spcPts val="561"/>
              </a:spcBef>
              <a:buClr>
                <a:srgbClr val="000000"/>
              </a:buClr>
              <a:buFont typeface="Arial"/>
              <a:buChar char="•"/>
            </a:pPr>
            <a:r>
              <a:rPr lang="en-IN" sz="2800" b="0" strike="noStrike" spc="-1">
                <a:solidFill>
                  <a:srgbClr val="000000"/>
                </a:solidFill>
                <a:latin typeface="Calibri"/>
              </a:rPr>
              <a:t>This software is used to quickly search hard disk drives, zip disks, and floppy diskettes for key words or specific patterns of text. </a:t>
            </a:r>
            <a:endParaRPr lang="en-US" sz="2800" b="0" strike="noStrike" spc="-1">
              <a:solidFill>
                <a:srgbClr val="000000"/>
              </a:solidFill>
              <a:latin typeface="Calibri"/>
            </a:endParaRPr>
          </a:p>
          <a:p>
            <a:pPr marL="343080" indent="-342720">
              <a:lnSpc>
                <a:spcPct val="100000"/>
              </a:lnSpc>
              <a:spcBef>
                <a:spcPts val="561"/>
              </a:spcBef>
              <a:buClr>
                <a:srgbClr val="000000"/>
              </a:buClr>
              <a:buFont typeface="Arial"/>
              <a:buChar char="•"/>
            </a:pPr>
            <a:r>
              <a:rPr lang="en-IN" sz="2800" b="1" strike="noStrike" spc="-1">
                <a:solidFill>
                  <a:srgbClr val="000000"/>
                </a:solidFill>
                <a:latin typeface="Calibri"/>
              </a:rPr>
              <a:t>PRIMARY USES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Used to find occurrences of words or strings of text in data stored in files, slack, and unallocated file space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Used in exit reviews of computer storage media from classified facilities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Used to identify data leakage of classified information on non-classified computer systems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Used in internal audits to identify violations of corporate policy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Used by Fortune 500 corporations, government contractors, and government agencies in security reviews and security risk assessments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Used in corporate due diligence efforts regarding proposed mergers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Used to find occurrences of keywords strings of text in data found at a physical sector level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Used to find evidence in corporate, civil, and criminal investigations that involve computer-related evidence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Used to find embedded text in formatted word processing documents (Word-Perfect and fragments of such documents in ambient data storage areas) </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TextShape 1"/>
          <p:cNvSpPr txBox="1"/>
          <p:nvPr/>
        </p:nvSpPr>
        <p:spPr>
          <a:xfrm>
            <a:off x="448920" y="171360"/>
            <a:ext cx="8245800" cy="1189080"/>
          </a:xfrm>
          <a:prstGeom prst="rect">
            <a:avLst/>
          </a:prstGeom>
          <a:noFill/>
          <a:ln w="0">
            <a:noFill/>
          </a:ln>
        </p:spPr>
        <p:txBody>
          <a:bodyPr anchor="ctr">
            <a:noAutofit/>
          </a:bodyPr>
          <a:lstStyle/>
          <a:p>
            <a:endParaRPr lang="en-US" sz="1800" b="0" strike="noStrike" spc="-1">
              <a:solidFill>
                <a:srgbClr val="000000"/>
              </a:solidFill>
              <a:latin typeface="Calibri"/>
            </a:endParaRPr>
          </a:p>
        </p:txBody>
      </p:sp>
      <p:sp>
        <p:nvSpPr>
          <p:cNvPr id="410" name="TextShape 2"/>
          <p:cNvSpPr txBox="1"/>
          <p:nvPr/>
        </p:nvSpPr>
        <p:spPr>
          <a:xfrm>
            <a:off x="457200" y="1357200"/>
            <a:ext cx="8229240" cy="5500440"/>
          </a:xfrm>
          <a:prstGeom prst="rect">
            <a:avLst/>
          </a:prstGeom>
          <a:noFill/>
          <a:ln w="0">
            <a:noFill/>
          </a:ln>
        </p:spPr>
        <p:txBody>
          <a:bodyPr>
            <a:normAutofit fontScale="22000"/>
          </a:bodyPr>
          <a:lstStyle/>
          <a:p>
            <a:pPr marL="343080" indent="-342720">
              <a:lnSpc>
                <a:spcPct val="100000"/>
              </a:lnSpc>
              <a:spcBef>
                <a:spcPts val="561"/>
              </a:spcBef>
              <a:buClr>
                <a:srgbClr val="000000"/>
              </a:buClr>
              <a:buFont typeface="Arial"/>
              <a:buChar char="•"/>
            </a:pPr>
            <a:r>
              <a:rPr lang="en-IN" sz="2800" b="1" strike="noStrike" spc="-1">
                <a:solidFill>
                  <a:srgbClr val="000000"/>
                </a:solidFill>
                <a:latin typeface="Calibri"/>
              </a:rPr>
              <a:t>PROGRAM FEATURES AND BENEFITS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DOS-based for ease of operation and speed.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No software dongle. Software dongles get in the way and they restrict your ability to process several computers at the same time.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Small memory foot print (under 60 KB), which allows the software to run on even the original IBM PC.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Compact program size, which easily fits on one floppy diskette with other forensic software utilities.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Searches files, slack, and erased space in one fast operation.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Has logical and physical search options that maintain compatibility with government security review requirements.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User-defined search configuration feature.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User configuration is automatically saved for future use.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Embedded words and strings of text are found in word processing files.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Alert for graphic files (secrets can be hidden in them).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Alert for compressed files.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High speed operation. This is the fastest tool on the market, which makes for quick searches on huge hard disk drives.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Screen and file output.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False hits don’t stop processing.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Government tested—specifically designed for security reviews in classified environments.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Currently used by hundreds of law enforcement computer crime units.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Currently in use by all of the Big 5 accounting firms.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The current version allows for up to 120 search strings to be searched for at one time. 	</a:t>
            </a:r>
            <a:endParaRPr lang="en-US" sz="2800" b="0" strike="noStrike" spc="-1">
              <a:solidFill>
                <a:srgbClr val="000000"/>
              </a:solidFill>
              <a:latin typeface="Calibri"/>
            </a:endParaRPr>
          </a:p>
          <a:p>
            <a:pPr>
              <a:lnSpc>
                <a:spcPct val="100000"/>
              </a:lnSpc>
              <a:spcBef>
                <a:spcPts val="561"/>
              </a:spcBef>
            </a:pP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 name="Picture 4"/>
          <p:cNvPicPr/>
          <p:nvPr/>
        </p:nvPicPr>
        <p:blipFill>
          <a:blip r:embed="rId2" cstate="print"/>
          <a:stretch/>
        </p:blipFill>
        <p:spPr>
          <a:xfrm>
            <a:off x="360" y="0"/>
            <a:ext cx="9142560" cy="6857640"/>
          </a:xfrm>
          <a:prstGeom prst="rect">
            <a:avLst/>
          </a:prstGeom>
          <a:ln w="0">
            <a:noFill/>
          </a:ln>
        </p:spPr>
      </p:pic>
      <p:sp>
        <p:nvSpPr>
          <p:cNvPr id="246" name="CustomShape 1"/>
          <p:cNvSpPr/>
          <p:nvPr/>
        </p:nvSpPr>
        <p:spPr>
          <a:xfrm>
            <a:off x="360" y="345960"/>
            <a:ext cx="8395920" cy="547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000" b="1" strike="noStrike" spc="-1">
                <a:solidFill>
                  <a:srgbClr val="002060"/>
                </a:solidFill>
                <a:latin typeface="Times New Roman"/>
              </a:rPr>
              <a:t>Case Study – The Curious Case of Missing Data</a:t>
            </a:r>
            <a:endParaRPr lang="en-AU" sz="3000" b="0" strike="noStrike" spc="-1">
              <a:latin typeface="Arial"/>
            </a:endParaRPr>
          </a:p>
        </p:txBody>
      </p:sp>
      <p:graphicFrame>
        <p:nvGraphicFramePr>
          <p:cNvPr id="4" name="Diagram4"/>
          <p:cNvGraphicFramePr/>
          <p:nvPr>
            <p:extLst>
              <p:ext uri="{D42A27DB-BD31-4B8C-83A1-F6EECF244321}">
                <p14:modId xmlns:p14="http://schemas.microsoft.com/office/powerpoint/2010/main" xmlns:mc="http://schemas.openxmlformats.org/markup-compatibility/2006" xmlns:p15="http://schemas.microsoft.com/office/powerpoint/2012/main" xmlns="" val="443124290"/>
              </p:ext>
            </p:extLst>
          </p:nvPr>
        </p:nvGraphicFramePr>
        <p:xfrm>
          <a:off x="235800" y="1245600"/>
          <a:ext cx="6135120" cy="5253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7" name="CustomShape 2"/>
          <p:cNvSpPr/>
          <p:nvPr/>
        </p:nvSpPr>
        <p:spPr>
          <a:xfrm>
            <a:off x="2693880" y="2163240"/>
            <a:ext cx="6292440" cy="10141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just">
              <a:lnSpc>
                <a:spcPct val="150000"/>
              </a:lnSpc>
            </a:pPr>
            <a:r>
              <a:rPr lang="en-IN" sz="1600" b="0" strike="noStrike" spc="-1">
                <a:solidFill>
                  <a:srgbClr val="000000"/>
                </a:solidFill>
                <a:latin typeface="Times New Roman"/>
              </a:rPr>
              <a:t>Company suspected two of its senior employees to be involved in data pilferage and unethical gains. Therefore had referred the matter to IIRIS to conduct digital forensics.</a:t>
            </a:r>
            <a:endParaRPr lang="en-AU" sz="1600" b="0" strike="noStrike" spc="-1">
              <a:latin typeface="Arial"/>
            </a:endParaRPr>
          </a:p>
        </p:txBody>
      </p:sp>
      <p:sp>
        <p:nvSpPr>
          <p:cNvPr id="248" name="CustomShape 3"/>
          <p:cNvSpPr/>
          <p:nvPr/>
        </p:nvSpPr>
        <p:spPr>
          <a:xfrm>
            <a:off x="4753800" y="4302720"/>
            <a:ext cx="4389120" cy="80604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just">
              <a:lnSpc>
                <a:spcPct val="150000"/>
              </a:lnSpc>
            </a:pPr>
            <a:r>
              <a:rPr lang="en-IN" sz="1600" b="0" strike="noStrike" spc="-1">
                <a:solidFill>
                  <a:srgbClr val="000000"/>
                </a:solidFill>
                <a:latin typeface="Times New Roman"/>
              </a:rPr>
              <a:t>Initial forensics showed that for both the machines data was missing from the years 2012 – 2015 (the period under suspect). However, no data was attempted to be deleted by the users. </a:t>
            </a:r>
            <a:endParaRPr lang="en-AU" sz="16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TextShape 1"/>
          <p:cNvSpPr txBox="1"/>
          <p:nvPr/>
        </p:nvSpPr>
        <p:spPr>
          <a:xfrm>
            <a:off x="448920" y="171360"/>
            <a:ext cx="8245800" cy="1189080"/>
          </a:xfrm>
          <a:prstGeom prst="rect">
            <a:avLst/>
          </a:prstGeom>
          <a:noFill/>
          <a:ln w="0">
            <a:noFill/>
          </a:ln>
        </p:spPr>
        <p:txBody>
          <a:bodyPr anchor="ctr">
            <a:noAutofit/>
          </a:bodyPr>
          <a:lstStyle/>
          <a:p>
            <a:endParaRPr lang="en-US" sz="1800" b="0" strike="noStrike" spc="-1">
              <a:solidFill>
                <a:srgbClr val="000000"/>
              </a:solidFill>
              <a:latin typeface="Calibri"/>
            </a:endParaRPr>
          </a:p>
        </p:txBody>
      </p:sp>
      <p:sp>
        <p:nvSpPr>
          <p:cNvPr id="412" name="TextShape 2"/>
          <p:cNvSpPr txBox="1"/>
          <p:nvPr/>
        </p:nvSpPr>
        <p:spPr>
          <a:xfrm>
            <a:off x="448920" y="1596600"/>
            <a:ext cx="8245800" cy="4682520"/>
          </a:xfrm>
          <a:prstGeom prst="rect">
            <a:avLst/>
          </a:prstGeom>
          <a:noFill/>
          <a:ln w="0">
            <a:noFill/>
          </a:ln>
        </p:spPr>
        <p:txBody>
          <a:bodyPr>
            <a:normAutofit/>
          </a:bodyPr>
          <a:lstStyle/>
          <a:p>
            <a:pPr marL="343080" indent="-342720" algn="just">
              <a:lnSpc>
                <a:spcPct val="100000"/>
              </a:lnSpc>
              <a:spcBef>
                <a:spcPts val="561"/>
              </a:spcBef>
              <a:buClr>
                <a:srgbClr val="000000"/>
              </a:buClr>
              <a:buFont typeface="Arial"/>
              <a:buChar char="•"/>
            </a:pPr>
            <a:r>
              <a:rPr lang="en-IN" sz="2800" b="1" strike="noStrike" spc="-1">
                <a:solidFill>
                  <a:srgbClr val="000000"/>
                </a:solidFill>
                <a:latin typeface="Calibri"/>
              </a:rPr>
              <a:t>FUZZY LOGIC TOOLS USED TO IDENTIFY UNKNOWN TEXT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Computer evidence searches require that the computer specialist know what is being searched for. Many times not all is known about what may be stored on a given computer system.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In such cases, fuzzy logic tools can provide valuable leads as to how the subject computer was used. </a:t>
            </a:r>
            <a:endParaRPr lang="en-US" sz="2800" b="0" strike="noStrike" spc="-1">
              <a:solidFill>
                <a:srgbClr val="000000"/>
              </a:solidFill>
              <a:latin typeface="Calibri"/>
            </a:endParaRPr>
          </a:p>
          <a:p>
            <a:pPr algn="just">
              <a:lnSpc>
                <a:spcPct val="100000"/>
              </a:lnSpc>
              <a:spcBef>
                <a:spcPts val="561"/>
              </a:spcBef>
            </a:pP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TextShape 1"/>
          <p:cNvSpPr txBox="1"/>
          <p:nvPr/>
        </p:nvSpPr>
        <p:spPr>
          <a:xfrm>
            <a:off x="448920" y="1311120"/>
            <a:ext cx="8245800" cy="1189080"/>
          </a:xfrm>
          <a:prstGeom prst="rect">
            <a:avLst/>
          </a:prstGeom>
          <a:noFill/>
          <a:ln w="0">
            <a:noFill/>
          </a:ln>
        </p:spPr>
        <p:txBody>
          <a:bodyPr anchor="ctr">
            <a:noAutofit/>
          </a:bodyPr>
          <a:lstStyle/>
          <a:p>
            <a:endParaRPr lang="en-US" sz="1800" b="0" strike="noStrike" spc="-1">
              <a:solidFill>
                <a:srgbClr val="000000"/>
              </a:solidFill>
              <a:latin typeface="Calibri"/>
            </a:endParaRPr>
          </a:p>
        </p:txBody>
      </p:sp>
      <p:sp>
        <p:nvSpPr>
          <p:cNvPr id="414" name="TextShape 2"/>
          <p:cNvSpPr txBox="1"/>
          <p:nvPr/>
        </p:nvSpPr>
        <p:spPr>
          <a:xfrm>
            <a:off x="457200" y="1357200"/>
            <a:ext cx="8229240" cy="6500520"/>
          </a:xfrm>
          <a:prstGeom prst="rect">
            <a:avLst/>
          </a:prstGeom>
          <a:noFill/>
          <a:ln w="0">
            <a:noFill/>
          </a:ln>
        </p:spPr>
        <p:txBody>
          <a:bodyPr>
            <a:normAutofit fontScale="35000"/>
          </a:bodyPr>
          <a:lstStyle/>
          <a:p>
            <a:pPr algn="just">
              <a:lnSpc>
                <a:spcPct val="100000"/>
              </a:lnSpc>
              <a:spcBef>
                <a:spcPts val="561"/>
              </a:spcBef>
            </a:pPr>
            <a:endParaRPr lang="en-US" sz="32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IN" sz="2800" b="1" strike="noStrike" spc="-1">
                <a:solidFill>
                  <a:srgbClr val="000000"/>
                </a:solidFill>
                <a:latin typeface="Calibri"/>
              </a:rPr>
              <a:t>INTELLIGENT FORENSIC FILTER - FILTER_G/FILTER_I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This forensic filter utility is used to quickly make sense of nonsense in the analysis of ambient data sources (Windows swap/page files, file slack, and data associated with erased files).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It is used to quickly identify patterns of English language grammar in ambient data files. </a:t>
            </a:r>
            <a:endParaRPr lang="en-US" sz="2800" b="0" strike="noStrike" spc="-1">
              <a:solidFill>
                <a:srgbClr val="000000"/>
              </a:solidFill>
              <a:latin typeface="Calibri"/>
            </a:endParaRPr>
          </a:p>
          <a:p>
            <a:pPr algn="just">
              <a:lnSpc>
                <a:spcPct val="100000"/>
              </a:lnSpc>
              <a:spcBef>
                <a:spcPts val="561"/>
              </a:spcBef>
            </a:pPr>
            <a:endParaRPr lang="en-US" sz="28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IN" sz="2800" b="1" strike="noStrike" spc="-1">
                <a:solidFill>
                  <a:srgbClr val="000000"/>
                </a:solidFill>
                <a:latin typeface="Calibri"/>
              </a:rPr>
              <a:t>PRIMARY USES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Used as an intelligence gathering tool for quick assessments of a Windows swap/page file to identify past communications on a targeted computer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Used as a data sampling tool in law enforcement, military, and corporate investigations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Used to quickly identify patterns of English language grammar in ambient data sources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Used to identify English language communications in erased file space </a:t>
            </a:r>
            <a:endParaRPr lang="en-US" sz="2800" b="0" strike="noStrike" spc="-1">
              <a:solidFill>
                <a:srgbClr val="000000"/>
              </a:solidFill>
              <a:latin typeface="Calibri"/>
            </a:endParaRPr>
          </a:p>
          <a:p>
            <a:pPr algn="just">
              <a:lnSpc>
                <a:spcPct val="100000"/>
              </a:lnSpc>
              <a:spcBef>
                <a:spcPts val="561"/>
              </a:spcBef>
            </a:pPr>
            <a:endParaRPr lang="en-US" sz="28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IN" sz="2800" b="1" strike="noStrike" spc="-1">
                <a:solidFill>
                  <a:srgbClr val="000000"/>
                </a:solidFill>
                <a:latin typeface="Calibri"/>
              </a:rPr>
              <a:t>PROGRAM FEATURES AND BENEFITS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DOS-based for speed.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Automatically processes any data object (a swap file, a file constructed from combined file slack, a file constructed from combined unallocated space, or a Windows swap/page file.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Provides output in an ASCII text format that is ready for import into any word processing application.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Capable of quickly processing ambient data files that are up to 2 gigabytes in size. 	</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Shape 1"/>
          <p:cNvSpPr txBox="1"/>
          <p:nvPr/>
        </p:nvSpPr>
        <p:spPr>
          <a:xfrm>
            <a:off x="428760" y="428760"/>
            <a:ext cx="8229240" cy="1142640"/>
          </a:xfrm>
          <a:prstGeom prst="rect">
            <a:avLst/>
          </a:prstGeom>
          <a:noFill/>
          <a:ln w="0">
            <a:noFill/>
          </a:ln>
        </p:spPr>
        <p:txBody>
          <a:bodyPr anchor="ctr">
            <a:noAutofit/>
          </a:bodyPr>
          <a:lstStyle/>
          <a:p>
            <a:endParaRPr lang="en-US" sz="1800" b="0" strike="noStrike" spc="-1">
              <a:solidFill>
                <a:srgbClr val="000000"/>
              </a:solidFill>
              <a:latin typeface="Calibri"/>
            </a:endParaRPr>
          </a:p>
        </p:txBody>
      </p:sp>
      <p:sp>
        <p:nvSpPr>
          <p:cNvPr id="416" name="TextShape 2"/>
          <p:cNvSpPr txBox="1"/>
          <p:nvPr/>
        </p:nvSpPr>
        <p:spPr>
          <a:xfrm>
            <a:off x="500040" y="1571760"/>
            <a:ext cx="8229240" cy="5643360"/>
          </a:xfrm>
          <a:prstGeom prst="rect">
            <a:avLst/>
          </a:prstGeom>
          <a:noFill/>
          <a:ln w="0">
            <a:noFill/>
          </a:ln>
        </p:spPr>
        <p:txBody>
          <a:bodyPr>
            <a:normAutofit fontScale="52000"/>
          </a:bodyPr>
          <a:lstStyle/>
          <a:p>
            <a:pPr marL="343080" indent="-342720" algn="just">
              <a:lnSpc>
                <a:spcPct val="100000"/>
              </a:lnSpc>
              <a:spcBef>
                <a:spcPts val="561"/>
              </a:spcBef>
              <a:buClr>
                <a:srgbClr val="000000"/>
              </a:buClr>
              <a:buFont typeface="Arial"/>
              <a:buChar char="•"/>
            </a:pPr>
            <a:r>
              <a:rPr lang="en-IN" sz="2800" b="1" strike="noStrike" spc="-1">
                <a:solidFill>
                  <a:srgbClr val="000000"/>
                </a:solidFill>
                <a:latin typeface="Calibri"/>
              </a:rPr>
              <a:t>2. Disk Structure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Computer forensic experts must understand how computer hard disks and floppy diskettes are structured and how computer evidence can reside at various levels within the structure of the disk.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They should also demonstrate their knowledge of how to modify the structure and hide data in obscure places on floppy diskettes and hard disk drives. </a:t>
            </a:r>
            <a:endParaRPr lang="en-US" sz="2800" b="0" strike="noStrike" spc="-1">
              <a:solidFill>
                <a:srgbClr val="000000"/>
              </a:solidFill>
              <a:latin typeface="Calibri"/>
            </a:endParaRPr>
          </a:p>
          <a:p>
            <a:pPr algn="just">
              <a:lnSpc>
                <a:spcPct val="100000"/>
              </a:lnSpc>
              <a:spcBef>
                <a:spcPts val="561"/>
              </a:spcBef>
            </a:pPr>
            <a:endParaRPr lang="en-US" sz="28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IN" sz="2800" b="1" strike="noStrike" spc="-1">
                <a:solidFill>
                  <a:srgbClr val="000000"/>
                </a:solidFill>
                <a:latin typeface="Calibri"/>
              </a:rPr>
              <a:t>3. Data Encryption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Computer forensic experts should become familiar with the use of software to crack security associated with the different file structures. </a:t>
            </a:r>
            <a:endParaRPr lang="en-US" sz="2800" b="0" strike="noStrike" spc="-1">
              <a:solidFill>
                <a:srgbClr val="000000"/>
              </a:solidFill>
              <a:latin typeface="Calibri"/>
            </a:endParaRPr>
          </a:p>
          <a:p>
            <a:pPr algn="just">
              <a:lnSpc>
                <a:spcPct val="100000"/>
              </a:lnSpc>
              <a:spcBef>
                <a:spcPts val="561"/>
              </a:spcBef>
            </a:pPr>
            <a:endParaRPr lang="en-US" sz="28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IN" sz="2800" b="1" strike="noStrike" spc="-1">
                <a:solidFill>
                  <a:srgbClr val="000000"/>
                </a:solidFill>
                <a:latin typeface="Calibri"/>
              </a:rPr>
              <a:t>4. Matching a Diskette to a Computer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Specialized techniques and tools that make it possible to conclusively tie a diskette to a computer that was used to create or edit files stored on it. Computer forensic experts should become familiar how to use special software tools to complete this process. </a:t>
            </a:r>
            <a:endParaRPr lang="en-US" sz="2800" b="0" strike="noStrike" spc="-1">
              <a:solidFill>
                <a:srgbClr val="000000"/>
              </a:solidFill>
              <a:latin typeface="Calibri"/>
            </a:endParaRPr>
          </a:p>
          <a:p>
            <a:pPr algn="just">
              <a:lnSpc>
                <a:spcPct val="100000"/>
              </a:lnSpc>
              <a:spcBef>
                <a:spcPts val="561"/>
              </a:spcBef>
            </a:pP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extShape 1"/>
          <p:cNvSpPr txBox="1"/>
          <p:nvPr/>
        </p:nvSpPr>
        <p:spPr>
          <a:xfrm>
            <a:off x="448920" y="171360"/>
            <a:ext cx="8245800" cy="1189080"/>
          </a:xfrm>
          <a:prstGeom prst="rect">
            <a:avLst/>
          </a:prstGeom>
          <a:noFill/>
          <a:ln w="0">
            <a:noFill/>
          </a:ln>
        </p:spPr>
        <p:txBody>
          <a:bodyPr anchor="ctr">
            <a:noAutofit/>
          </a:bodyPr>
          <a:lstStyle/>
          <a:p>
            <a:endParaRPr lang="en-US" sz="1800" b="0" strike="noStrike" spc="-1">
              <a:solidFill>
                <a:srgbClr val="000000"/>
              </a:solidFill>
              <a:latin typeface="Calibri"/>
            </a:endParaRPr>
          </a:p>
        </p:txBody>
      </p:sp>
      <p:sp>
        <p:nvSpPr>
          <p:cNvPr id="418" name="TextShape 2"/>
          <p:cNvSpPr txBox="1"/>
          <p:nvPr/>
        </p:nvSpPr>
        <p:spPr>
          <a:xfrm>
            <a:off x="357120" y="1643040"/>
            <a:ext cx="8229240" cy="4357440"/>
          </a:xfrm>
          <a:prstGeom prst="rect">
            <a:avLst/>
          </a:prstGeom>
          <a:noFill/>
          <a:ln w="0">
            <a:noFill/>
          </a:ln>
        </p:spPr>
        <p:txBody>
          <a:bodyPr>
            <a:noAutofit/>
          </a:bodyPr>
          <a:lstStyle/>
          <a:p>
            <a:pPr marL="343080" indent="-342720" algn="just">
              <a:lnSpc>
                <a:spcPct val="100000"/>
              </a:lnSpc>
              <a:spcBef>
                <a:spcPts val="360"/>
              </a:spcBef>
              <a:buClr>
                <a:srgbClr val="000000"/>
              </a:buClr>
              <a:buFont typeface="Arial"/>
              <a:buChar char="•"/>
            </a:pPr>
            <a:r>
              <a:rPr lang="en-IN" sz="1800" b="1" strike="noStrike" spc="-1">
                <a:solidFill>
                  <a:srgbClr val="000000"/>
                </a:solidFill>
                <a:latin typeface="Calibri"/>
              </a:rPr>
              <a:t>5. Data Compression </a:t>
            </a:r>
            <a:endParaRPr lang="en-US" sz="1800" b="0" strike="noStrike" spc="-1">
              <a:solidFill>
                <a:srgbClr val="000000"/>
              </a:solidFill>
              <a:latin typeface="Calibri"/>
            </a:endParaRPr>
          </a:p>
          <a:p>
            <a:pPr marL="743040" lvl="1" indent="-285480" algn="just">
              <a:lnSpc>
                <a:spcPct val="100000"/>
              </a:lnSpc>
              <a:spcBef>
                <a:spcPts val="281"/>
              </a:spcBef>
              <a:buClr>
                <a:srgbClr val="000000"/>
              </a:buClr>
              <a:buFont typeface="Arial"/>
              <a:buChar char="–"/>
            </a:pPr>
            <a:r>
              <a:rPr lang="en-IN" sz="1400" b="0" strike="noStrike" spc="-1">
                <a:solidFill>
                  <a:srgbClr val="000000"/>
                </a:solidFill>
                <a:latin typeface="Calibri"/>
              </a:rPr>
              <a:t>Computer forensic experts should become familiar with how compression works and how compression programs can be used to hide and disguise sensitive data and also learn how password-protected compressed files can be broken. </a:t>
            </a:r>
            <a:endParaRPr lang="en-US" sz="1400" b="0" strike="noStrike" spc="-1">
              <a:solidFill>
                <a:srgbClr val="000000"/>
              </a:solidFill>
              <a:latin typeface="Calibri"/>
            </a:endParaRPr>
          </a:p>
          <a:p>
            <a:pPr marL="343080" indent="-342720" algn="just">
              <a:lnSpc>
                <a:spcPct val="100000"/>
              </a:lnSpc>
              <a:spcBef>
                <a:spcPts val="360"/>
              </a:spcBef>
              <a:buClr>
                <a:srgbClr val="000000"/>
              </a:buClr>
              <a:buFont typeface="Arial"/>
              <a:buChar char="•"/>
            </a:pPr>
            <a:r>
              <a:rPr lang="en-IN" sz="1800" b="1" strike="noStrike" spc="-1">
                <a:solidFill>
                  <a:srgbClr val="000000"/>
                </a:solidFill>
                <a:latin typeface="Calibri"/>
              </a:rPr>
              <a:t>6. Erased Files </a:t>
            </a:r>
            <a:endParaRPr lang="en-US" sz="1800" b="0" strike="noStrike" spc="-1">
              <a:solidFill>
                <a:srgbClr val="000000"/>
              </a:solidFill>
              <a:latin typeface="Calibri"/>
            </a:endParaRPr>
          </a:p>
          <a:p>
            <a:pPr marL="743040" lvl="1" indent="-285480" algn="just">
              <a:lnSpc>
                <a:spcPct val="100000"/>
              </a:lnSpc>
              <a:spcBef>
                <a:spcPts val="281"/>
              </a:spcBef>
              <a:buClr>
                <a:srgbClr val="000000"/>
              </a:buClr>
              <a:buFont typeface="Arial"/>
              <a:buChar char="–"/>
            </a:pPr>
            <a:r>
              <a:rPr lang="en-IN" sz="1400" b="0" strike="noStrike" spc="-1">
                <a:solidFill>
                  <a:srgbClr val="000000"/>
                </a:solidFill>
                <a:latin typeface="Calibri"/>
              </a:rPr>
              <a:t>Computer forensic experts should become familiar with how previously erased files can be recovered by using DOS programs and by manually using data-recovery technique &amp; familiar with cluster chaining. </a:t>
            </a:r>
            <a:endParaRPr lang="en-US" sz="1400" b="0" strike="noStrike" spc="-1">
              <a:solidFill>
                <a:srgbClr val="000000"/>
              </a:solidFill>
              <a:latin typeface="Calibri"/>
            </a:endParaRPr>
          </a:p>
          <a:p>
            <a:pPr marL="343080" indent="-342720" algn="just">
              <a:lnSpc>
                <a:spcPct val="100000"/>
              </a:lnSpc>
              <a:spcBef>
                <a:spcPts val="360"/>
              </a:spcBef>
              <a:buClr>
                <a:srgbClr val="000000"/>
              </a:buClr>
              <a:buFont typeface="Arial"/>
              <a:buChar char="•"/>
            </a:pPr>
            <a:r>
              <a:rPr lang="en-IN" sz="1800" b="1" strike="noStrike" spc="-1">
                <a:solidFill>
                  <a:srgbClr val="000000"/>
                </a:solidFill>
                <a:latin typeface="Calibri"/>
              </a:rPr>
              <a:t>7. Internet Abuse Identification and Detection </a:t>
            </a:r>
            <a:endParaRPr lang="en-US" sz="1800" b="0" strike="noStrike" spc="-1">
              <a:solidFill>
                <a:srgbClr val="000000"/>
              </a:solidFill>
              <a:latin typeface="Calibri"/>
            </a:endParaRPr>
          </a:p>
          <a:p>
            <a:pPr marL="743040" lvl="1" indent="-285480" algn="just">
              <a:lnSpc>
                <a:spcPct val="100000"/>
              </a:lnSpc>
              <a:spcBef>
                <a:spcPts val="281"/>
              </a:spcBef>
              <a:buClr>
                <a:srgbClr val="000000"/>
              </a:buClr>
              <a:buFont typeface="Arial"/>
              <a:buChar char="–"/>
            </a:pPr>
            <a:r>
              <a:rPr lang="en-IN" sz="1400" b="0" strike="noStrike" spc="-1">
                <a:solidFill>
                  <a:srgbClr val="000000"/>
                </a:solidFill>
                <a:latin typeface="Calibri"/>
              </a:rPr>
              <a:t>Computer forensic experts should become familiar with how to use specialized software to identify how a targeted computer has been used on the Internet. </a:t>
            </a:r>
            <a:endParaRPr lang="en-US" sz="1400" b="0" strike="noStrike" spc="-1">
              <a:solidFill>
                <a:srgbClr val="000000"/>
              </a:solidFill>
              <a:latin typeface="Calibri"/>
            </a:endParaRPr>
          </a:p>
          <a:p>
            <a:pPr marL="743040" lvl="1" indent="-285480" algn="just">
              <a:lnSpc>
                <a:spcPct val="100000"/>
              </a:lnSpc>
              <a:spcBef>
                <a:spcPts val="281"/>
              </a:spcBef>
              <a:buClr>
                <a:srgbClr val="000000"/>
              </a:buClr>
              <a:buFont typeface="Arial"/>
              <a:buChar char="–"/>
            </a:pPr>
            <a:r>
              <a:rPr lang="en-IN" sz="1400" b="0" strike="noStrike" spc="-1">
                <a:solidFill>
                  <a:srgbClr val="000000"/>
                </a:solidFill>
                <a:latin typeface="Calibri"/>
              </a:rPr>
              <a:t>This process will focus on computer forensics issues tied to data that the computer user probably doesn’t realize exists (file slack, unallocated file space, and Windows swap files). </a:t>
            </a:r>
            <a:endParaRPr lang="en-US" sz="1400" b="0" strike="noStrike" spc="-1">
              <a:solidFill>
                <a:srgbClr val="000000"/>
              </a:solidFill>
              <a:latin typeface="Calibri"/>
            </a:endParaRPr>
          </a:p>
          <a:p>
            <a:pPr marL="343080" indent="-342720" algn="just">
              <a:lnSpc>
                <a:spcPct val="100000"/>
              </a:lnSpc>
              <a:spcBef>
                <a:spcPts val="360"/>
              </a:spcBef>
              <a:buClr>
                <a:srgbClr val="000000"/>
              </a:buClr>
              <a:buFont typeface="Arial"/>
              <a:buChar char="•"/>
            </a:pPr>
            <a:r>
              <a:rPr lang="en-IN" sz="1800" b="1" strike="noStrike" spc="-1">
                <a:solidFill>
                  <a:srgbClr val="000000"/>
                </a:solidFill>
                <a:latin typeface="Calibri"/>
              </a:rPr>
              <a:t>8. The Boot Process and Memory Resident Programs </a:t>
            </a:r>
            <a:endParaRPr lang="en-US" sz="1800" b="0" strike="noStrike" spc="-1">
              <a:solidFill>
                <a:srgbClr val="000000"/>
              </a:solidFill>
              <a:latin typeface="Calibri"/>
            </a:endParaRPr>
          </a:p>
          <a:p>
            <a:pPr marL="743040" lvl="1" indent="-285480" algn="just">
              <a:lnSpc>
                <a:spcPct val="100000"/>
              </a:lnSpc>
              <a:spcBef>
                <a:spcPts val="281"/>
              </a:spcBef>
              <a:buClr>
                <a:srgbClr val="000000"/>
              </a:buClr>
              <a:buFont typeface="Arial"/>
              <a:buChar char="–"/>
            </a:pPr>
            <a:r>
              <a:rPr lang="en-IN" sz="1400" b="0" strike="noStrike" spc="-1">
                <a:solidFill>
                  <a:srgbClr val="000000"/>
                </a:solidFill>
                <a:latin typeface="Calibri"/>
              </a:rPr>
              <a:t>Computer forensic experts should become familiar with how the operating system can be modified to change data and destroy data at the whim of the person who configured the system. </a:t>
            </a:r>
            <a:endParaRPr lang="en-US" sz="1400" b="0" strike="noStrike" spc="-1">
              <a:solidFill>
                <a:srgbClr val="000000"/>
              </a:solidFill>
              <a:latin typeface="Calibri"/>
            </a:endParaRPr>
          </a:p>
          <a:p>
            <a:pPr marL="743040" lvl="1" indent="-285480" algn="just">
              <a:lnSpc>
                <a:spcPct val="100000"/>
              </a:lnSpc>
              <a:spcBef>
                <a:spcPts val="281"/>
              </a:spcBef>
              <a:buClr>
                <a:srgbClr val="000000"/>
              </a:buClr>
              <a:buFont typeface="Arial"/>
              <a:buChar char="–"/>
            </a:pPr>
            <a:r>
              <a:rPr lang="en-IN" sz="1400" b="0" strike="noStrike" spc="-1">
                <a:solidFill>
                  <a:srgbClr val="000000"/>
                </a:solidFill>
                <a:latin typeface="Calibri"/>
              </a:rPr>
              <a:t>Such a technique could be used to covertly capture keyboard activity from corporate executives, for example. For this reason, it is important that the experts understand these potential risks and how to identify them. </a:t>
            </a:r>
            <a:endParaRPr lang="en-US" sz="14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TextShape 1"/>
          <p:cNvSpPr txBox="1"/>
          <p:nvPr/>
        </p:nvSpPr>
        <p:spPr>
          <a:xfrm>
            <a:off x="448920" y="171360"/>
            <a:ext cx="8245800" cy="1189080"/>
          </a:xfrm>
          <a:prstGeom prst="rect">
            <a:avLst/>
          </a:prstGeom>
          <a:noFill/>
          <a:ln w="0">
            <a:noFill/>
          </a:ln>
        </p:spPr>
        <p:txBody>
          <a:bodyPr anchor="ctr">
            <a:normAutofit/>
          </a:bodyPr>
          <a:lstStyle/>
          <a:p>
            <a:pPr>
              <a:lnSpc>
                <a:spcPct val="100000"/>
              </a:lnSpc>
            </a:pPr>
            <a:r>
              <a:rPr lang="en-IN" sz="3600" b="1" strike="noStrike" spc="-1">
                <a:solidFill>
                  <a:srgbClr val="FFDC47"/>
                </a:solidFill>
                <a:latin typeface="Calibri"/>
              </a:rPr>
              <a:t>3. TYPES OF BUSINESS COMPUTER FORENSIC TECHNOLOGY </a:t>
            </a:r>
            <a:endParaRPr lang="en-US" sz="3600" b="0" strike="noStrike" spc="-1">
              <a:solidFill>
                <a:srgbClr val="000000"/>
              </a:solidFill>
              <a:latin typeface="Calibri"/>
            </a:endParaRPr>
          </a:p>
        </p:txBody>
      </p:sp>
      <p:sp>
        <p:nvSpPr>
          <p:cNvPr id="420" name="TextShape 2"/>
          <p:cNvSpPr txBox="1"/>
          <p:nvPr/>
        </p:nvSpPr>
        <p:spPr>
          <a:xfrm>
            <a:off x="448920" y="1596600"/>
            <a:ext cx="8245800" cy="4682520"/>
          </a:xfrm>
          <a:prstGeom prst="rect">
            <a:avLst/>
          </a:prstGeom>
          <a:noFill/>
          <a:ln w="0">
            <a:noFill/>
          </a:ln>
        </p:spPr>
        <p:txBody>
          <a:bodyPr>
            <a:normAutofit/>
          </a:bodyPr>
          <a:lstStyle/>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The following are different types of business computer forensics technology: </a:t>
            </a:r>
            <a:endParaRPr lang="en-US" sz="28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IN" sz="2800" b="1" strike="noStrike" spc="-1">
                <a:solidFill>
                  <a:srgbClr val="000000"/>
                </a:solidFill>
                <a:latin typeface="Calibri"/>
              </a:rPr>
              <a:t>REMOTE MONITORING OF TARGET COMPUTERS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i="1" strike="noStrike" spc="-1">
                <a:solidFill>
                  <a:srgbClr val="000000"/>
                </a:solidFill>
                <a:latin typeface="Calibri"/>
              </a:rPr>
              <a:t>Data Interception by Remote Transmission (DIRT) is a powerful remote control monitoring tool that allows stealth monitoring of all activity on one or more target computers simultaneously from a remote command center.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No physical access is necessary. Application also allows agents to remotely seize and secure digital evidence prior to physically entering suspect premises. </a:t>
            </a:r>
            <a:endParaRPr lang="en-US" sz="2800" b="0" strike="noStrike" spc="-1">
              <a:solidFill>
                <a:srgbClr val="000000"/>
              </a:solidFill>
              <a:latin typeface="Calibri"/>
            </a:endParaRPr>
          </a:p>
          <a:p>
            <a:pPr algn="just">
              <a:lnSpc>
                <a:spcPct val="100000"/>
              </a:lnSpc>
              <a:spcBef>
                <a:spcPts val="561"/>
              </a:spcBef>
            </a:pP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TextShape 1"/>
          <p:cNvSpPr txBox="1"/>
          <p:nvPr/>
        </p:nvSpPr>
        <p:spPr>
          <a:xfrm>
            <a:off x="448920" y="171360"/>
            <a:ext cx="8245800" cy="1189080"/>
          </a:xfrm>
          <a:prstGeom prst="rect">
            <a:avLst/>
          </a:prstGeom>
          <a:noFill/>
          <a:ln w="0">
            <a:noFill/>
          </a:ln>
        </p:spPr>
        <p:txBody>
          <a:bodyPr anchor="ctr">
            <a:noAutofit/>
          </a:bodyPr>
          <a:lstStyle/>
          <a:p>
            <a:endParaRPr lang="en-US" sz="1800" b="0" strike="noStrike" spc="-1">
              <a:solidFill>
                <a:srgbClr val="000000"/>
              </a:solidFill>
              <a:latin typeface="Calibri"/>
            </a:endParaRPr>
          </a:p>
        </p:txBody>
      </p:sp>
      <p:sp>
        <p:nvSpPr>
          <p:cNvPr id="422" name="TextShape 2"/>
          <p:cNvSpPr txBox="1"/>
          <p:nvPr/>
        </p:nvSpPr>
        <p:spPr>
          <a:xfrm>
            <a:off x="457200" y="1714680"/>
            <a:ext cx="8229240" cy="5571720"/>
          </a:xfrm>
          <a:prstGeom prst="rect">
            <a:avLst/>
          </a:prstGeom>
          <a:noFill/>
          <a:ln w="0">
            <a:noFill/>
          </a:ln>
        </p:spPr>
        <p:txBody>
          <a:bodyPr>
            <a:normAutofit fontScale="26000"/>
          </a:bodyPr>
          <a:lstStyle/>
          <a:p>
            <a:pPr marL="343080" indent="-342720" algn="just">
              <a:lnSpc>
                <a:spcPct val="100000"/>
              </a:lnSpc>
              <a:spcBef>
                <a:spcPts val="561"/>
              </a:spcBef>
              <a:buClr>
                <a:srgbClr val="000000"/>
              </a:buClr>
              <a:buFont typeface="Arial"/>
              <a:buChar char="•"/>
            </a:pPr>
            <a:r>
              <a:rPr lang="en-IN" sz="2800" b="1" strike="noStrike" spc="-1">
                <a:solidFill>
                  <a:srgbClr val="000000"/>
                </a:solidFill>
                <a:latin typeface="Calibri"/>
              </a:rPr>
              <a:t>CREATING TRACKABLE ELECTRONIC DOCUMENTS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i="1" strike="noStrike" spc="-1">
                <a:solidFill>
                  <a:srgbClr val="000000"/>
                </a:solidFill>
                <a:latin typeface="Calibri"/>
              </a:rPr>
              <a:t>Binary Audit Identification Transfer (BAIT) is a powerful intrusion detection tool that allows users to create trackable electronic documents.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BAIT identifies (including their location) unauthorized intruders who access, download, and view these tagged documents.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BAIT also allows security personnel to trace the chain of custody and chain of command of all who possess the stolen electronic documents. </a:t>
            </a:r>
            <a:endParaRPr lang="en-US" sz="2800" b="0" strike="noStrike" spc="-1">
              <a:solidFill>
                <a:srgbClr val="000000"/>
              </a:solidFill>
              <a:latin typeface="Calibri"/>
            </a:endParaRPr>
          </a:p>
          <a:p>
            <a:pPr algn="just">
              <a:lnSpc>
                <a:spcPct val="100000"/>
              </a:lnSpc>
              <a:spcBef>
                <a:spcPts val="561"/>
              </a:spcBef>
            </a:pPr>
            <a:endParaRPr lang="en-US" sz="28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IN" sz="2800" b="1" strike="noStrike" spc="-1">
                <a:solidFill>
                  <a:srgbClr val="000000"/>
                </a:solidFill>
                <a:latin typeface="Calibri"/>
              </a:rPr>
              <a:t>THEFT RECOVERY SOFTWARE FOR LAPTOPS AND PCS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What it really costs to replace a stolen computer: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The price of the replacement hardware &amp; software.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The cost of recreating data, lost production time or instruction time, reporting and investigating the theft, filing police reports and insurance claims, increased insurance, processing and ordering replacements, cutting a check, and the like.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The loss of customer goodwill.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If a thief is ever caught, the cost of time involved in prosecution. </a:t>
            </a:r>
            <a:endParaRPr lang="en-US" sz="28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PC PHONEHOME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PC PhoneHome is a software application that will track and locate a lost or stolen PC or laptop any-where in the world. It is easy to install. It is also completely transparent to the user. </a:t>
            </a:r>
            <a:endParaRPr lang="en-US" sz="2800" b="0" strike="noStrike" spc="-1">
              <a:solidFill>
                <a:srgbClr val="000000"/>
              </a:solidFill>
              <a:latin typeface="Calibri"/>
            </a:endParaRPr>
          </a:p>
          <a:p>
            <a:pPr marL="743040" lvl="1" indent="-285480" algn="just">
              <a:lnSpc>
                <a:spcPct val="100000"/>
              </a:lnSpc>
              <a:spcBef>
                <a:spcPts val="561"/>
              </a:spcBef>
              <a:buClr>
                <a:srgbClr val="000000"/>
              </a:buClr>
              <a:buFont typeface="Arial"/>
              <a:buChar char="–"/>
            </a:pPr>
            <a:r>
              <a:rPr lang="en-IN" sz="2800" b="0" strike="noStrike" spc="-1">
                <a:solidFill>
                  <a:srgbClr val="000000"/>
                </a:solidFill>
                <a:latin typeface="Calibri"/>
              </a:rPr>
              <a:t>If your </a:t>
            </a:r>
            <a:r>
              <a:rPr lang="en-IN" sz="2800" b="0" i="1" strike="noStrike" spc="-1">
                <a:solidFill>
                  <a:srgbClr val="000000"/>
                </a:solidFill>
                <a:latin typeface="Calibri"/>
              </a:rPr>
              <a:t>PC PhoneHome-protected computer is lost or stolen, all you need to do is make a report to the local police and call CD’s 24-hour command center. CD’s recovery specialists will assist local law enforcement in the recovery of your property. </a:t>
            </a:r>
            <a:endParaRPr lang="en-US" sz="2800" b="0" strike="noStrike" spc="-1">
              <a:solidFill>
                <a:srgbClr val="000000"/>
              </a:solidFill>
              <a:latin typeface="Calibri"/>
            </a:endParaRPr>
          </a:p>
          <a:p>
            <a:pPr algn="just">
              <a:lnSpc>
                <a:spcPct val="100000"/>
              </a:lnSpc>
              <a:spcBef>
                <a:spcPts val="561"/>
              </a:spcBef>
            </a:pP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TextShape 1"/>
          <p:cNvSpPr txBox="1"/>
          <p:nvPr/>
        </p:nvSpPr>
        <p:spPr>
          <a:xfrm>
            <a:off x="448920" y="171360"/>
            <a:ext cx="8245800" cy="1189080"/>
          </a:xfrm>
          <a:prstGeom prst="rect">
            <a:avLst/>
          </a:prstGeom>
          <a:noFill/>
          <a:ln w="0">
            <a:noFill/>
          </a:ln>
        </p:spPr>
        <p:txBody>
          <a:bodyPr anchor="ctr">
            <a:normAutofit/>
          </a:bodyPr>
          <a:lstStyle/>
          <a:p>
            <a:pPr>
              <a:lnSpc>
                <a:spcPct val="100000"/>
              </a:lnSpc>
            </a:pPr>
            <a:r>
              <a:rPr lang="en-IN" sz="3600" b="1" strike="noStrike" spc="-1">
                <a:solidFill>
                  <a:srgbClr val="FFDC47"/>
                </a:solidFill>
                <a:latin typeface="Calibri"/>
              </a:rPr>
              <a:t>BASIC FORENSIC TOOLS AND TECHNIQUES</a:t>
            </a:r>
            <a:endParaRPr lang="en-US" sz="3600" b="0" strike="noStrike" spc="-1">
              <a:solidFill>
                <a:srgbClr val="000000"/>
              </a:solidFill>
              <a:latin typeface="Calibri"/>
            </a:endParaRPr>
          </a:p>
        </p:txBody>
      </p:sp>
      <p:sp>
        <p:nvSpPr>
          <p:cNvPr id="424" name="TextShape 2"/>
          <p:cNvSpPr txBox="1"/>
          <p:nvPr/>
        </p:nvSpPr>
        <p:spPr>
          <a:xfrm>
            <a:off x="448920" y="1596600"/>
            <a:ext cx="8245800" cy="4682520"/>
          </a:xfrm>
          <a:prstGeom prst="rect">
            <a:avLst/>
          </a:prstGeom>
          <a:noFill/>
          <a:ln w="0">
            <a:noFill/>
          </a:ln>
        </p:spPr>
        <p:txBody>
          <a:bodyPr>
            <a:normAutofit/>
          </a:bodyPr>
          <a:lstStyle/>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Many computer forensics workshops have been created to familiarize investigators and security personnel with the basic techniques and tools necessary for a successful investigation of Internet and computer-related crimes. </a:t>
            </a:r>
            <a:endParaRPr lang="en-US" sz="2800" b="0" strike="noStrike" spc="-1">
              <a:solidFill>
                <a:srgbClr val="000000"/>
              </a:solidFill>
              <a:latin typeface="Calibri"/>
            </a:endParaRPr>
          </a:p>
          <a:p>
            <a:pPr marL="343080" indent="-342720" algn="just">
              <a:lnSpc>
                <a:spcPct val="100000"/>
              </a:lnSpc>
              <a:spcBef>
                <a:spcPts val="561"/>
              </a:spcBef>
              <a:buClr>
                <a:srgbClr val="000000"/>
              </a:buClr>
              <a:buFont typeface="Arial"/>
              <a:buChar char="•"/>
            </a:pPr>
            <a:r>
              <a:rPr lang="en-IN" sz="2800" b="0" strike="noStrike" spc="-1">
                <a:solidFill>
                  <a:srgbClr val="000000"/>
                </a:solidFill>
                <a:latin typeface="Calibri"/>
              </a:rPr>
              <a:t>Workshop topics normally include: types of computer crime, cyber law basics, tracing email to its source, digital evidence acquisition, cracking passwords, monitoring computers remotely, tracking online activity, finding and recovering hidden and deleted data, locating stolen computers, creating trackable files, identifying software pirates, and so on. </a:t>
            </a:r>
            <a:endParaRPr lang="en-US" sz="2800" b="0" strike="noStrike" spc="-1">
              <a:solidFill>
                <a:srgbClr val="000000"/>
              </a:solidFill>
              <a:latin typeface="Calibri"/>
            </a:endParaRPr>
          </a:p>
          <a:p>
            <a:pPr algn="just">
              <a:lnSpc>
                <a:spcPct val="100000"/>
              </a:lnSpc>
              <a:spcBef>
                <a:spcPts val="561"/>
              </a:spcBef>
            </a:pPr>
            <a:endParaRPr lang="en-US" sz="2800" b="0" strike="noStrike" spc="-1">
              <a:solidFill>
                <a:srgbClr val="000000"/>
              </a:solidFill>
              <a:latin typeface="Calibri"/>
            </a:endParaRPr>
          </a:p>
          <a:p>
            <a:pPr algn="just">
              <a:lnSpc>
                <a:spcPct val="100000"/>
              </a:lnSpc>
              <a:spcBef>
                <a:spcPts val="561"/>
              </a:spcBef>
            </a:pP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TextShape 1"/>
          <p:cNvSpPr txBox="1"/>
          <p:nvPr/>
        </p:nvSpPr>
        <p:spPr>
          <a:xfrm>
            <a:off x="448920" y="171360"/>
            <a:ext cx="8245800" cy="1189080"/>
          </a:xfrm>
          <a:prstGeom prst="rect">
            <a:avLst/>
          </a:prstGeom>
          <a:noFill/>
          <a:ln w="0">
            <a:noFill/>
          </a:ln>
        </p:spPr>
        <p:txBody>
          <a:bodyPr anchor="ctr">
            <a:noAutofit/>
          </a:bodyPr>
          <a:lstStyle/>
          <a:p>
            <a:pPr>
              <a:lnSpc>
                <a:spcPct val="100000"/>
              </a:lnSpc>
            </a:pPr>
            <a:r>
              <a:rPr lang="en-IN" sz="3600" b="1" strike="noStrike" spc="-1">
                <a:solidFill>
                  <a:srgbClr val="FFDC47"/>
                </a:solidFill>
                <a:latin typeface="Calibri"/>
              </a:rPr>
              <a:t>FORENSIC SERVICES AVAILABLE</a:t>
            </a:r>
            <a:endParaRPr lang="en-US" sz="3600" b="0" strike="noStrike" spc="-1">
              <a:solidFill>
                <a:srgbClr val="000000"/>
              </a:solidFill>
              <a:latin typeface="Calibri"/>
            </a:endParaRPr>
          </a:p>
        </p:txBody>
      </p:sp>
      <p:sp>
        <p:nvSpPr>
          <p:cNvPr id="426" name="TextShape 2"/>
          <p:cNvSpPr txBox="1"/>
          <p:nvPr/>
        </p:nvSpPr>
        <p:spPr>
          <a:xfrm>
            <a:off x="448920" y="1596600"/>
            <a:ext cx="8245800" cy="4682520"/>
          </a:xfrm>
          <a:prstGeom prst="rect">
            <a:avLst/>
          </a:prstGeom>
          <a:noFill/>
          <a:ln w="0">
            <a:noFill/>
          </a:ln>
        </p:spPr>
        <p:txBody>
          <a:bodyPr>
            <a:normAutofit fontScale="55000"/>
          </a:bodyPr>
          <a:lstStyle/>
          <a:p>
            <a:pPr marL="343080" indent="-342720">
              <a:lnSpc>
                <a:spcPct val="100000"/>
              </a:lnSpc>
              <a:spcBef>
                <a:spcPts val="561"/>
              </a:spcBef>
              <a:buClr>
                <a:srgbClr val="000000"/>
              </a:buClr>
              <a:buFont typeface="Arial"/>
              <a:buChar char="•"/>
            </a:pPr>
            <a:r>
              <a:rPr lang="en-IN" sz="2800" b="0" strike="noStrike" spc="-1">
                <a:solidFill>
                  <a:srgbClr val="000000"/>
                </a:solidFill>
                <a:latin typeface="Calibri"/>
              </a:rPr>
              <a:t>Services include but are not limited to: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Lost password and file recovery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Location and retrieval of deleted and hidden files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File and email decryption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Email supervision and authentication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Threatening email traced to source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Identification of Internet activity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Computer usage policy and supervision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Remote PC and network monitoring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Tracking and location of stolen electronic files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Honeypot sting operations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Location and identity of unauthorized software users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Theft recovery software for laptops and PCs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Investigative and security software creation </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IN" sz="2800" b="0" strike="noStrike" spc="-1">
                <a:solidFill>
                  <a:srgbClr val="000000"/>
                </a:solidFill>
                <a:latin typeface="Calibri"/>
              </a:rPr>
              <a:t>Protection from hackers and viruses </a:t>
            </a:r>
            <a:endParaRPr lang="en-US" sz="2800" b="0" strike="noStrike" spc="-1">
              <a:solidFill>
                <a:srgbClr val="000000"/>
              </a:solidFill>
              <a:latin typeface="Calibri"/>
            </a:endParaRPr>
          </a:p>
          <a:p>
            <a:pPr>
              <a:lnSpc>
                <a:spcPct val="100000"/>
              </a:lnSpc>
              <a:spcBef>
                <a:spcPts val="561"/>
              </a:spcBef>
            </a:pP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9" name="Picture 4"/>
          <p:cNvPicPr/>
          <p:nvPr/>
        </p:nvPicPr>
        <p:blipFill>
          <a:blip r:embed="rId2" cstate="print"/>
          <a:stretch/>
        </p:blipFill>
        <p:spPr>
          <a:xfrm>
            <a:off x="360" y="0"/>
            <a:ext cx="9142560" cy="6857640"/>
          </a:xfrm>
          <a:prstGeom prst="rect">
            <a:avLst/>
          </a:prstGeom>
          <a:ln w="0">
            <a:noFill/>
          </a:ln>
        </p:spPr>
      </p:pic>
      <p:sp>
        <p:nvSpPr>
          <p:cNvPr id="250" name="CustomShape 1"/>
          <p:cNvSpPr/>
          <p:nvPr/>
        </p:nvSpPr>
        <p:spPr>
          <a:xfrm>
            <a:off x="360" y="345960"/>
            <a:ext cx="8395920" cy="547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000" b="1" strike="noStrike" spc="-1">
                <a:solidFill>
                  <a:srgbClr val="002060"/>
                </a:solidFill>
                <a:latin typeface="Times New Roman"/>
              </a:rPr>
              <a:t>Case Study – The Curious Case of Missing Data</a:t>
            </a:r>
            <a:endParaRPr lang="en-AU" sz="3000" b="0" strike="noStrike" spc="-1">
              <a:latin typeface="Arial"/>
            </a:endParaRPr>
          </a:p>
        </p:txBody>
      </p:sp>
      <p:sp>
        <p:nvSpPr>
          <p:cNvPr id="251" name="CustomShape 2"/>
          <p:cNvSpPr/>
          <p:nvPr/>
        </p:nvSpPr>
        <p:spPr>
          <a:xfrm>
            <a:off x="360" y="1000080"/>
            <a:ext cx="884376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50000"/>
              </a:lnSpc>
            </a:pPr>
            <a:r>
              <a:rPr lang="en-IN" sz="1800" b="0" strike="noStrike" spc="-1">
                <a:solidFill>
                  <a:srgbClr val="000000"/>
                </a:solidFill>
                <a:latin typeface="Times New Roman"/>
              </a:rPr>
              <a:t>Detailed forensic study helped unearth the presence of two anti forensic software that helped the users work and transfer data without leaving a trace / creating a back up:</a:t>
            </a:r>
            <a:endParaRPr lang="en-AU" sz="1800" b="0" strike="noStrike" spc="-1">
              <a:latin typeface="Arial"/>
            </a:endParaRPr>
          </a:p>
        </p:txBody>
      </p:sp>
      <p:graphicFrame>
        <p:nvGraphicFramePr>
          <p:cNvPr id="5" name="Diagram5"/>
          <p:cNvGraphicFramePr/>
          <p:nvPr>
            <p:extLst>
              <p:ext uri="{D42A27DB-BD31-4B8C-83A1-F6EECF244321}">
                <p14:modId xmlns:p14="http://schemas.microsoft.com/office/powerpoint/2010/main" xmlns:mc="http://schemas.openxmlformats.org/markup-compatibility/2006" xmlns:p15="http://schemas.microsoft.com/office/powerpoint/2012/main" xmlns="" val="2574363380"/>
              </p:ext>
            </p:extLst>
          </p:nvPr>
        </p:nvGraphicFramePr>
        <p:xfrm>
          <a:off x="371160" y="2252880"/>
          <a:ext cx="7926840" cy="422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2" name="CustomShape 3"/>
          <p:cNvSpPr/>
          <p:nvPr/>
        </p:nvSpPr>
        <p:spPr>
          <a:xfrm>
            <a:off x="8062560" y="795960"/>
            <a:ext cx="125028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400" b="1" strike="noStrike" spc="-1">
                <a:solidFill>
                  <a:srgbClr val="000000"/>
                </a:solidFill>
                <a:latin typeface="Times New Roman"/>
              </a:rPr>
              <a:t>(CONTD)…</a:t>
            </a:r>
            <a:endParaRPr lang="en-AU" sz="14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3" name="Picture 4"/>
          <p:cNvPicPr/>
          <p:nvPr/>
        </p:nvPicPr>
        <p:blipFill>
          <a:blip r:embed="rId2" cstate="print"/>
          <a:stretch/>
        </p:blipFill>
        <p:spPr>
          <a:xfrm>
            <a:off x="360" y="0"/>
            <a:ext cx="9142560" cy="6857640"/>
          </a:xfrm>
          <a:prstGeom prst="rect">
            <a:avLst/>
          </a:prstGeom>
          <a:ln w="0">
            <a:noFill/>
          </a:ln>
        </p:spPr>
      </p:pic>
      <p:sp>
        <p:nvSpPr>
          <p:cNvPr id="254" name="CustomShape 1"/>
          <p:cNvSpPr/>
          <p:nvPr/>
        </p:nvSpPr>
        <p:spPr>
          <a:xfrm>
            <a:off x="360" y="345960"/>
            <a:ext cx="8189280" cy="577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1" strike="noStrike" spc="-1">
                <a:solidFill>
                  <a:srgbClr val="002060"/>
                </a:solidFill>
                <a:latin typeface="Times New Roman"/>
              </a:rPr>
              <a:t>Limitations – Bandwidth Challenges </a:t>
            </a:r>
            <a:endParaRPr lang="en-AU" sz="3200" b="0" strike="noStrike" spc="-1">
              <a:latin typeface="Arial"/>
            </a:endParaRPr>
          </a:p>
        </p:txBody>
      </p:sp>
      <p:graphicFrame>
        <p:nvGraphicFramePr>
          <p:cNvPr id="6" name="Diagram6"/>
          <p:cNvGraphicFramePr/>
          <p:nvPr>
            <p:extLst>
              <p:ext uri="{D42A27DB-BD31-4B8C-83A1-F6EECF244321}">
                <p14:modId xmlns:p14="http://schemas.microsoft.com/office/powerpoint/2010/main" xmlns:mc="http://schemas.openxmlformats.org/markup-compatibility/2006" xmlns:p15="http://schemas.microsoft.com/office/powerpoint/2012/main" xmlns="" val="292698797"/>
              </p:ext>
            </p:extLst>
          </p:nvPr>
        </p:nvGraphicFramePr>
        <p:xfrm>
          <a:off x="157320" y="1496880"/>
          <a:ext cx="8671680" cy="5289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160350-globalization-template-16x9</Template>
  <TotalTime>217</TotalTime>
  <Words>7573</Words>
  <Application>Microsoft Office PowerPoint</Application>
  <PresentationFormat>On-screen Show (4:3)</PresentationFormat>
  <Paragraphs>606</Paragraphs>
  <Slides>77</Slides>
  <Notes>10</Notes>
  <HiddenSlides>0</HiddenSlides>
  <MMClips>0</MMClips>
  <ScaleCrop>false</ScaleCrop>
  <HeadingPairs>
    <vt:vector size="4" baseType="variant">
      <vt:variant>
        <vt:lpstr>Theme</vt:lpstr>
      </vt:variant>
      <vt:variant>
        <vt:i4>5</vt:i4>
      </vt:variant>
      <vt:variant>
        <vt:lpstr>Slide Titles</vt:lpstr>
      </vt:variant>
      <vt:variant>
        <vt:i4>77</vt:i4>
      </vt:variant>
    </vt:vector>
  </HeadingPairs>
  <TitlesOfParts>
    <vt:vector size="82" baseType="lpstr">
      <vt:lpstr>Office Theme</vt:lpstr>
      <vt:lpstr>Office Theme</vt: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FORENSICS</dc:title>
  <dc:subject/>
  <dc:creator>Dr.K.Suresh Babu</dc:creator>
  <dc:description/>
  <cp:lastModifiedBy>CSE</cp:lastModifiedBy>
  <cp:revision>21</cp:revision>
  <dcterms:created xsi:type="dcterms:W3CDTF">2019-02-03T16:29:29Z</dcterms:created>
  <dcterms:modified xsi:type="dcterms:W3CDTF">2024-12-30T04:08:29Z</dcterms:modified>
  <dc:language>en-AU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HP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77</vt:i4>
  </property>
</Properties>
</file>