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575C7C-010A-4BDE-A0AF-AAE2E377F31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D85E8EB-56A4-4C18-B74E-ACAE38A2C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575C7C-010A-4BDE-A0AF-AAE2E377F31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85E8EB-56A4-4C18-B74E-ACAE38A2C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575C7C-010A-4BDE-A0AF-AAE2E377F31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85E8EB-56A4-4C18-B74E-ACAE38A2C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575C7C-010A-4BDE-A0AF-AAE2E377F31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85E8EB-56A4-4C18-B74E-ACAE38A2C4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575C7C-010A-4BDE-A0AF-AAE2E377F31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85E8EB-56A4-4C18-B74E-ACAE38A2C4B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575C7C-010A-4BDE-A0AF-AAE2E377F31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85E8EB-56A4-4C18-B74E-ACAE38A2C4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575C7C-010A-4BDE-A0AF-AAE2E377F31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85E8EB-56A4-4C18-B74E-ACAE38A2C4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575C7C-010A-4BDE-A0AF-AAE2E377F31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85E8EB-56A4-4C18-B74E-ACAE38A2C4B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575C7C-010A-4BDE-A0AF-AAE2E377F31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85E8EB-56A4-4C18-B74E-ACAE38A2C4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F575C7C-010A-4BDE-A0AF-AAE2E377F31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85E8EB-56A4-4C18-B74E-ACAE38A2C4B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F575C7C-010A-4BDE-A0AF-AAE2E377F31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D85E8EB-56A4-4C18-B74E-ACAE38A2C4B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F575C7C-010A-4BDE-A0AF-AAE2E377F316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D85E8EB-56A4-4C18-B74E-ACAE38A2C4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"/>
            <a:ext cx="91440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spc="-550" dirty="0" smtClean="0">
                <a:latin typeface="+mn-lt"/>
              </a:rPr>
              <a:t>Duplication  </a:t>
            </a:r>
            <a:r>
              <a:rPr lang="en-IN" sz="4000" spc="-680" dirty="0" smtClean="0">
                <a:latin typeface="+mn-lt"/>
              </a:rPr>
              <a:t>and   </a:t>
            </a:r>
            <a:r>
              <a:rPr lang="en-IN" sz="4000" spc="-515" dirty="0" smtClean="0">
                <a:latin typeface="+mn-lt"/>
              </a:rPr>
              <a:t>Preservation </a:t>
            </a:r>
            <a:r>
              <a:rPr lang="en-IN" sz="4000" spc="-480" dirty="0" smtClean="0">
                <a:latin typeface="+mn-lt"/>
              </a:rPr>
              <a:t>of  </a:t>
            </a:r>
            <a:r>
              <a:rPr lang="en-IN" sz="4000" spc="-500" dirty="0" smtClean="0">
                <a:latin typeface="+mn-lt"/>
              </a:rPr>
              <a:t>Digital</a:t>
            </a:r>
            <a:r>
              <a:rPr lang="en-IN" sz="4000" spc="-295" dirty="0" smtClean="0">
                <a:latin typeface="+mn-lt"/>
              </a:rPr>
              <a:t>  </a:t>
            </a:r>
            <a:r>
              <a:rPr lang="en-IN" sz="4000" spc="-605" dirty="0" smtClean="0">
                <a:latin typeface="+mn-lt"/>
              </a:rPr>
              <a:t>Evidence</a:t>
            </a:r>
            <a:r>
              <a:rPr lang="en-IN" sz="4000" dirty="0" smtClean="0">
                <a:latin typeface="+mn-lt"/>
              </a:rPr>
              <a:t/>
            </a:r>
            <a:br>
              <a:rPr lang="en-IN" sz="4000" dirty="0" smtClean="0">
                <a:latin typeface="+mn-lt"/>
              </a:rPr>
            </a:br>
            <a:endParaRPr lang="en-US" sz="4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200" b="1" dirty="0" smtClean="0">
                <a:solidFill>
                  <a:srgbClr val="00B050"/>
                </a:solidFill>
              </a:rPr>
              <a:t>Dr.K.Suresh Babu</a:t>
            </a:r>
          </a:p>
          <a:p>
            <a:r>
              <a:rPr lang="en-US" dirty="0" smtClean="0"/>
              <a:t>Associate Professor of CSE</a:t>
            </a:r>
          </a:p>
          <a:p>
            <a:r>
              <a:rPr lang="en-US" dirty="0" smtClean="0"/>
              <a:t>SIT JNTUH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rmAutofit fontScale="77500" lnSpcReduction="20000"/>
          </a:bodyPr>
          <a:lstStyle/>
          <a:p>
            <a:pPr marL="241300" indent="-228600" algn="just">
              <a:lnSpc>
                <a:spcPct val="100000"/>
              </a:lnSpc>
              <a:spcBef>
                <a:spcPts val="1019"/>
              </a:spcBef>
              <a:buAutoNum type="arabicPeriod" startAt="11"/>
              <a:tabLst>
                <a:tab pos="241300" algn="l"/>
              </a:tabLst>
            </a:pPr>
            <a:r>
              <a:rPr lang="en-US" sz="2800" b="1" spc="-80" dirty="0" smtClean="0">
                <a:latin typeface="Trebuchet MS"/>
                <a:cs typeface="Trebuchet MS"/>
              </a:rPr>
              <a:t>Search files, </a:t>
            </a:r>
            <a:r>
              <a:rPr lang="en-US" sz="2800" b="1" spc="-75" dirty="0" smtClean="0">
                <a:latin typeface="Trebuchet MS"/>
                <a:cs typeface="Trebuchet MS"/>
              </a:rPr>
              <a:t>file </a:t>
            </a:r>
            <a:r>
              <a:rPr lang="en-US" sz="2800" b="1" spc="-85" dirty="0" smtClean="0">
                <a:latin typeface="Trebuchet MS"/>
                <a:cs typeface="Trebuchet MS"/>
              </a:rPr>
              <a:t>slack, </a:t>
            </a:r>
            <a:r>
              <a:rPr lang="en-US" sz="2800" b="1" spc="-65" dirty="0" smtClean="0">
                <a:latin typeface="Trebuchet MS"/>
                <a:cs typeface="Trebuchet MS"/>
              </a:rPr>
              <a:t>and </a:t>
            </a:r>
            <a:r>
              <a:rPr lang="en-US" sz="2800" b="1" spc="-70" dirty="0" smtClean="0">
                <a:latin typeface="Trebuchet MS"/>
                <a:cs typeface="Trebuchet MS"/>
              </a:rPr>
              <a:t>unallocated space </a:t>
            </a:r>
            <a:r>
              <a:rPr lang="en-US" sz="2800" b="1" spc="-65" dirty="0" smtClean="0">
                <a:latin typeface="Trebuchet MS"/>
                <a:cs typeface="Trebuchet MS"/>
              </a:rPr>
              <a:t>for</a:t>
            </a:r>
            <a:r>
              <a:rPr lang="en-US" sz="2800" b="1" spc="-185" dirty="0" smtClean="0">
                <a:latin typeface="Trebuchet MS"/>
                <a:cs typeface="Trebuchet MS"/>
              </a:rPr>
              <a:t> </a:t>
            </a:r>
            <a:r>
              <a:rPr lang="en-US" sz="2800" b="1" spc="-75" dirty="0" smtClean="0">
                <a:latin typeface="Trebuchet MS"/>
                <a:cs typeface="Trebuchet MS"/>
              </a:rPr>
              <a:t>keywords.</a:t>
            </a:r>
            <a:endParaRPr lang="en-US" sz="2800" dirty="0" smtClean="0">
              <a:latin typeface="Trebuchet MS"/>
              <a:cs typeface="Trebuchet MS"/>
            </a:endParaRPr>
          </a:p>
          <a:p>
            <a:pPr marL="12700" marR="5715" algn="just">
              <a:lnSpc>
                <a:spcPct val="101699"/>
              </a:lnSpc>
              <a:spcBef>
                <a:spcPts val="994"/>
              </a:spcBef>
            </a:pPr>
            <a:r>
              <a:rPr lang="en-US" sz="2800" spc="-90" dirty="0" smtClean="0">
                <a:latin typeface="Arial"/>
                <a:cs typeface="Arial"/>
              </a:rPr>
              <a:t>The </a:t>
            </a:r>
            <a:r>
              <a:rPr lang="en-US" sz="2800" spc="-15" dirty="0" smtClean="0">
                <a:latin typeface="Arial"/>
                <a:cs typeface="Arial"/>
              </a:rPr>
              <a:t>list </a:t>
            </a:r>
            <a:r>
              <a:rPr lang="en-US" sz="2800" spc="-10" dirty="0" smtClean="0">
                <a:latin typeface="Arial"/>
                <a:cs typeface="Arial"/>
              </a:rPr>
              <a:t>of </a:t>
            </a:r>
            <a:r>
              <a:rPr lang="en-US" sz="2800" spc="-35" dirty="0" smtClean="0">
                <a:latin typeface="Arial"/>
                <a:cs typeface="Arial"/>
              </a:rPr>
              <a:t>relevant </a:t>
            </a:r>
            <a:r>
              <a:rPr lang="en-US" sz="2800" spc="-55" dirty="0" smtClean="0">
                <a:latin typeface="Arial"/>
                <a:cs typeface="Arial"/>
              </a:rPr>
              <a:t>keywords </a:t>
            </a:r>
            <a:r>
              <a:rPr lang="en-US" sz="2800" spc="-20" dirty="0" smtClean="0">
                <a:latin typeface="Arial"/>
                <a:cs typeface="Arial"/>
              </a:rPr>
              <a:t>identified </a:t>
            </a:r>
            <a:r>
              <a:rPr lang="en-US" sz="2800" spc="-15" dirty="0" smtClean="0">
                <a:latin typeface="Arial"/>
                <a:cs typeface="Arial"/>
              </a:rPr>
              <a:t>in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45" dirty="0" smtClean="0">
                <a:latin typeface="Arial"/>
                <a:cs typeface="Arial"/>
              </a:rPr>
              <a:t>previous </a:t>
            </a:r>
            <a:r>
              <a:rPr lang="en-US" sz="2800" spc="-65" dirty="0" smtClean="0">
                <a:latin typeface="Arial"/>
                <a:cs typeface="Arial"/>
              </a:rPr>
              <a:t>steps </a:t>
            </a:r>
            <a:r>
              <a:rPr lang="en-US" sz="2800" spc="-50" dirty="0" smtClean="0">
                <a:latin typeface="Arial"/>
                <a:cs typeface="Arial"/>
              </a:rPr>
              <a:t>should </a:t>
            </a:r>
            <a:r>
              <a:rPr lang="en-US" sz="2800" spc="-60" dirty="0" smtClean="0">
                <a:latin typeface="Arial"/>
                <a:cs typeface="Arial"/>
              </a:rPr>
              <a:t>be </a:t>
            </a:r>
            <a:r>
              <a:rPr lang="en-US" sz="2800" spc="-75" dirty="0" smtClean="0">
                <a:latin typeface="Arial"/>
                <a:cs typeface="Arial"/>
              </a:rPr>
              <a:t>used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75" dirty="0" smtClean="0">
                <a:latin typeface="Arial"/>
                <a:cs typeface="Arial"/>
              </a:rPr>
              <a:t>search </a:t>
            </a:r>
            <a:r>
              <a:rPr lang="en-US" sz="2800" spc="-30" dirty="0" smtClean="0">
                <a:latin typeface="Arial"/>
                <a:cs typeface="Arial"/>
              </a:rPr>
              <a:t>all  relevant </a:t>
            </a:r>
            <a:r>
              <a:rPr lang="en-US" sz="2800" spc="-35" dirty="0" smtClean="0">
                <a:latin typeface="Arial"/>
                <a:cs typeface="Arial"/>
              </a:rPr>
              <a:t>computer </a:t>
            </a:r>
            <a:r>
              <a:rPr lang="en-US" sz="2800" spc="-40" dirty="0" smtClean="0">
                <a:latin typeface="Arial"/>
                <a:cs typeface="Arial"/>
              </a:rPr>
              <a:t>hard </a:t>
            </a:r>
            <a:r>
              <a:rPr lang="en-US" sz="2800" spc="-55" dirty="0" smtClean="0">
                <a:latin typeface="Arial"/>
                <a:cs typeface="Arial"/>
              </a:rPr>
              <a:t>disk </a:t>
            </a:r>
            <a:r>
              <a:rPr lang="en-US" sz="2800" spc="-45" dirty="0" smtClean="0">
                <a:latin typeface="Arial"/>
                <a:cs typeface="Arial"/>
              </a:rPr>
              <a:t>drives </a:t>
            </a:r>
            <a:r>
              <a:rPr lang="en-US" sz="2800" spc="-65" dirty="0" smtClean="0">
                <a:latin typeface="Arial"/>
                <a:cs typeface="Arial"/>
              </a:rPr>
              <a:t>and </a:t>
            </a:r>
            <a:r>
              <a:rPr lang="en-US" sz="2800" spc="-25" dirty="0" smtClean="0">
                <a:latin typeface="Arial"/>
                <a:cs typeface="Arial"/>
              </a:rPr>
              <a:t>floppy </a:t>
            </a:r>
            <a:r>
              <a:rPr lang="en-US" sz="2800" spc="-40" dirty="0" smtClean="0">
                <a:latin typeface="Arial"/>
                <a:cs typeface="Arial"/>
              </a:rPr>
              <a:t>diskettes. </a:t>
            </a:r>
            <a:r>
              <a:rPr lang="en-US" sz="2800" spc="15" dirty="0" smtClean="0">
                <a:latin typeface="Arial"/>
                <a:cs typeface="Arial"/>
              </a:rPr>
              <a:t>It </a:t>
            </a:r>
            <a:r>
              <a:rPr lang="en-US" sz="2800" spc="-65" dirty="0" smtClean="0">
                <a:latin typeface="Arial"/>
                <a:cs typeface="Arial"/>
              </a:rPr>
              <a:t>is </a:t>
            </a:r>
            <a:r>
              <a:rPr lang="en-US" sz="2800" spc="-15" dirty="0" smtClean="0">
                <a:latin typeface="Arial"/>
                <a:cs typeface="Arial"/>
              </a:rPr>
              <a:t>important </a:t>
            </a:r>
            <a:r>
              <a:rPr lang="en-US" sz="2800" spc="10" dirty="0" smtClean="0">
                <a:latin typeface="Arial"/>
                <a:cs typeface="Arial"/>
              </a:rPr>
              <a:t>to </a:t>
            </a:r>
            <a:r>
              <a:rPr lang="en-US" sz="2800" spc="-30" dirty="0" smtClean="0">
                <a:latin typeface="Arial"/>
                <a:cs typeface="Arial"/>
              </a:rPr>
              <a:t>review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5" dirty="0" smtClean="0">
                <a:latin typeface="Arial"/>
                <a:cs typeface="Arial"/>
              </a:rPr>
              <a:t>output of 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text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75" dirty="0" smtClean="0">
                <a:latin typeface="Arial"/>
                <a:cs typeface="Arial"/>
              </a:rPr>
              <a:t>search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5" dirty="0" smtClean="0">
                <a:latin typeface="Arial"/>
                <a:cs typeface="Arial"/>
              </a:rPr>
              <a:t>utility</a:t>
            </a:r>
            <a:r>
              <a:rPr lang="en-US" sz="2800" spc="-75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and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equally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important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15" dirty="0" smtClean="0">
                <a:latin typeface="Arial"/>
                <a:cs typeface="Arial"/>
              </a:rPr>
              <a:t>to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document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relevant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findings.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8600" algn="just">
              <a:lnSpc>
                <a:spcPct val="100000"/>
              </a:lnSpc>
              <a:spcBef>
                <a:spcPts val="1030"/>
              </a:spcBef>
              <a:buAutoNum type="arabicPeriod" startAt="12"/>
              <a:tabLst>
                <a:tab pos="241300" algn="l"/>
              </a:tabLst>
            </a:pPr>
            <a:r>
              <a:rPr lang="en-US" sz="2800" b="1" spc="-65" dirty="0" smtClean="0">
                <a:latin typeface="Trebuchet MS"/>
                <a:cs typeface="Trebuchet MS"/>
              </a:rPr>
              <a:t>Document </a:t>
            </a:r>
            <a:r>
              <a:rPr lang="en-US" sz="2800" b="1" spc="-75" dirty="0" smtClean="0">
                <a:latin typeface="Trebuchet MS"/>
                <a:cs typeface="Trebuchet MS"/>
              </a:rPr>
              <a:t>file names, dates, </a:t>
            </a:r>
            <a:r>
              <a:rPr lang="en-US" sz="2800" b="1" spc="-60" dirty="0" smtClean="0">
                <a:latin typeface="Trebuchet MS"/>
                <a:cs typeface="Trebuchet MS"/>
              </a:rPr>
              <a:t>and</a:t>
            </a:r>
            <a:r>
              <a:rPr lang="en-US" sz="2800" b="1" spc="-150" dirty="0" smtClean="0">
                <a:latin typeface="Trebuchet MS"/>
                <a:cs typeface="Trebuchet MS"/>
              </a:rPr>
              <a:t> </a:t>
            </a:r>
            <a:r>
              <a:rPr lang="en-US" sz="2800" b="1" spc="-75" dirty="0" smtClean="0">
                <a:latin typeface="Trebuchet MS"/>
                <a:cs typeface="Trebuchet MS"/>
              </a:rPr>
              <a:t>times.</a:t>
            </a:r>
            <a:endParaRPr lang="en-US" sz="2800" dirty="0" smtClean="0">
              <a:latin typeface="Trebuchet MS"/>
              <a:cs typeface="Trebuchet MS"/>
            </a:endParaRPr>
          </a:p>
          <a:p>
            <a:pPr marL="12700" marR="6350" algn="just">
              <a:lnSpc>
                <a:spcPct val="101699"/>
              </a:lnSpc>
              <a:spcBef>
                <a:spcPts val="1000"/>
              </a:spcBef>
            </a:pPr>
            <a:r>
              <a:rPr lang="en-US" sz="2800" spc="-65" dirty="0" smtClean="0">
                <a:latin typeface="Arial"/>
                <a:cs typeface="Arial"/>
              </a:rPr>
              <a:t>From an </a:t>
            </a:r>
            <a:r>
              <a:rPr lang="en-US" sz="2800" spc="-55" dirty="0" smtClean="0">
                <a:latin typeface="Arial"/>
                <a:cs typeface="Arial"/>
              </a:rPr>
              <a:t>evidence </a:t>
            </a:r>
            <a:r>
              <a:rPr lang="en-US" sz="2800" spc="-35" dirty="0" smtClean="0">
                <a:latin typeface="Arial"/>
                <a:cs typeface="Arial"/>
              </a:rPr>
              <a:t>standpoint, </a:t>
            </a:r>
            <a:r>
              <a:rPr lang="en-US" sz="2800" spc="-10" dirty="0" smtClean="0">
                <a:latin typeface="Arial"/>
                <a:cs typeface="Arial"/>
              </a:rPr>
              <a:t>file </a:t>
            </a:r>
            <a:r>
              <a:rPr lang="en-US" sz="2800" spc="-75" dirty="0" smtClean="0">
                <a:latin typeface="Arial"/>
                <a:cs typeface="Arial"/>
              </a:rPr>
              <a:t>names, </a:t>
            </a:r>
            <a:r>
              <a:rPr lang="en-US" sz="2800" spc="-35" dirty="0" smtClean="0">
                <a:latin typeface="Arial"/>
                <a:cs typeface="Arial"/>
              </a:rPr>
              <a:t>creation </a:t>
            </a:r>
            <a:r>
              <a:rPr lang="en-US" sz="2800" spc="-55" dirty="0" smtClean="0">
                <a:latin typeface="Arial"/>
                <a:cs typeface="Arial"/>
              </a:rPr>
              <a:t>dates, </a:t>
            </a:r>
            <a:r>
              <a:rPr lang="en-US" sz="2800" spc="-65" dirty="0" smtClean="0">
                <a:latin typeface="Arial"/>
                <a:cs typeface="Arial"/>
              </a:rPr>
              <a:t>and </a:t>
            </a:r>
            <a:r>
              <a:rPr lang="en-US" sz="2800" spc="-45" dirty="0" smtClean="0">
                <a:latin typeface="Arial"/>
                <a:cs typeface="Arial"/>
              </a:rPr>
              <a:t>last </a:t>
            </a:r>
            <a:r>
              <a:rPr lang="en-US" sz="2800" spc="-25" dirty="0" smtClean="0">
                <a:latin typeface="Arial"/>
                <a:cs typeface="Arial"/>
              </a:rPr>
              <a:t>modified </a:t>
            </a:r>
            <a:r>
              <a:rPr lang="en-US" sz="2800" spc="-60" dirty="0" smtClean="0">
                <a:latin typeface="Arial"/>
                <a:cs typeface="Arial"/>
              </a:rPr>
              <a:t>dates and </a:t>
            </a:r>
            <a:r>
              <a:rPr lang="en-US" sz="2800" spc="-35" dirty="0" smtClean="0">
                <a:latin typeface="Arial"/>
                <a:cs typeface="Arial"/>
              </a:rPr>
              <a:t>times </a:t>
            </a:r>
            <a:r>
              <a:rPr lang="en-US" sz="2800" spc="-85" dirty="0" smtClean="0">
                <a:latin typeface="Arial"/>
                <a:cs typeface="Arial"/>
              </a:rPr>
              <a:t>can  </a:t>
            </a:r>
            <a:r>
              <a:rPr lang="en-US" sz="2800" spc="-55" dirty="0" smtClean="0">
                <a:latin typeface="Arial"/>
                <a:cs typeface="Arial"/>
              </a:rPr>
              <a:t>be </a:t>
            </a:r>
            <a:r>
              <a:rPr lang="en-US" sz="2800" spc="-35" dirty="0" smtClean="0">
                <a:latin typeface="Arial"/>
                <a:cs typeface="Arial"/>
              </a:rPr>
              <a:t>relevant. </a:t>
            </a:r>
            <a:r>
              <a:rPr lang="en-US" sz="2800" spc="-90" dirty="0" smtClean="0">
                <a:latin typeface="Arial"/>
                <a:cs typeface="Arial"/>
              </a:rPr>
              <a:t>The </a:t>
            </a:r>
            <a:r>
              <a:rPr lang="en-US" sz="2800" spc="-5" dirty="0" smtClean="0">
                <a:latin typeface="Arial"/>
                <a:cs typeface="Arial"/>
              </a:rPr>
              <a:t>output </a:t>
            </a:r>
            <a:r>
              <a:rPr lang="en-US" sz="2800" spc="-50" dirty="0" smtClean="0">
                <a:latin typeface="Arial"/>
                <a:cs typeface="Arial"/>
              </a:rPr>
              <a:t>should </a:t>
            </a:r>
            <a:r>
              <a:rPr lang="en-US" sz="2800" spc="-55" dirty="0" smtClean="0">
                <a:latin typeface="Arial"/>
                <a:cs typeface="Arial"/>
              </a:rPr>
              <a:t>be </a:t>
            </a:r>
            <a:r>
              <a:rPr lang="en-US" sz="2800" spc="-25" dirty="0" smtClean="0">
                <a:latin typeface="Arial"/>
                <a:cs typeface="Arial"/>
              </a:rPr>
              <a:t>in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10" dirty="0" smtClean="0">
                <a:latin typeface="Arial"/>
                <a:cs typeface="Arial"/>
              </a:rPr>
              <a:t>form </a:t>
            </a:r>
            <a:r>
              <a:rPr lang="en-US" sz="2800" spc="-5" dirty="0" smtClean="0">
                <a:latin typeface="Arial"/>
                <a:cs typeface="Arial"/>
              </a:rPr>
              <a:t>of </a:t>
            </a:r>
            <a:r>
              <a:rPr lang="en-US" sz="2800" spc="-95" dirty="0" smtClean="0">
                <a:latin typeface="Arial"/>
                <a:cs typeface="Arial"/>
              </a:rPr>
              <a:t>a </a:t>
            </a:r>
            <a:r>
              <a:rPr lang="en-US" sz="2800" spc="-45" dirty="0" smtClean="0">
                <a:latin typeface="Arial"/>
                <a:cs typeface="Arial"/>
              </a:rPr>
              <a:t>word-processing-compatible </a:t>
            </a:r>
            <a:r>
              <a:rPr lang="en-US" sz="2800" spc="-10" dirty="0" smtClean="0">
                <a:latin typeface="Arial"/>
                <a:cs typeface="Arial"/>
              </a:rPr>
              <a:t>file </a:t>
            </a:r>
            <a:r>
              <a:rPr lang="en-US" sz="2800" spc="-5" dirty="0" smtClean="0">
                <a:latin typeface="Arial"/>
                <a:cs typeface="Arial"/>
              </a:rPr>
              <a:t>that </a:t>
            </a:r>
            <a:r>
              <a:rPr lang="en-US" sz="2800" spc="-80" dirty="0" smtClean="0">
                <a:latin typeface="Arial"/>
                <a:cs typeface="Arial"/>
              </a:rPr>
              <a:t>can </a:t>
            </a:r>
            <a:r>
              <a:rPr lang="en-US" sz="2800" spc="-60" dirty="0" smtClean="0">
                <a:latin typeface="Arial"/>
                <a:cs typeface="Arial"/>
              </a:rPr>
              <a:t>be  </a:t>
            </a:r>
            <a:r>
              <a:rPr lang="en-US" sz="2800" spc="-75" dirty="0" smtClean="0">
                <a:latin typeface="Arial"/>
                <a:cs typeface="Arial"/>
              </a:rPr>
              <a:t>used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15" dirty="0" smtClean="0">
                <a:latin typeface="Arial"/>
                <a:cs typeface="Arial"/>
              </a:rPr>
              <a:t>to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help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document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computer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evidence</a:t>
            </a:r>
            <a:r>
              <a:rPr lang="en-US" sz="2800" spc="-35" dirty="0" smtClean="0">
                <a:latin typeface="Arial"/>
                <a:cs typeface="Arial"/>
              </a:rPr>
              <a:t> </a:t>
            </a:r>
            <a:r>
              <a:rPr lang="en-US" sz="2800" spc="-85" dirty="0" smtClean="0">
                <a:latin typeface="Arial"/>
                <a:cs typeface="Arial"/>
              </a:rPr>
              <a:t>issues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tied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15" dirty="0" smtClean="0">
                <a:latin typeface="Arial"/>
                <a:cs typeface="Arial"/>
              </a:rPr>
              <a:t>to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specific</a:t>
            </a:r>
            <a:r>
              <a:rPr lang="en-US" sz="2800" spc="-75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files.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8600" algn="just">
              <a:lnSpc>
                <a:spcPct val="100000"/>
              </a:lnSpc>
              <a:spcBef>
                <a:spcPts val="1030"/>
              </a:spcBef>
              <a:buAutoNum type="arabicPeriod" startAt="13"/>
              <a:tabLst>
                <a:tab pos="241300" algn="l"/>
              </a:tabLst>
            </a:pPr>
            <a:r>
              <a:rPr lang="en-US" sz="2800" b="1" spc="-65" dirty="0" smtClean="0">
                <a:latin typeface="Trebuchet MS"/>
                <a:cs typeface="Trebuchet MS"/>
              </a:rPr>
              <a:t>Identify </a:t>
            </a:r>
            <a:r>
              <a:rPr lang="en-US" sz="2800" b="1" spc="-85" dirty="0" smtClean="0">
                <a:latin typeface="Trebuchet MS"/>
                <a:cs typeface="Trebuchet MS"/>
              </a:rPr>
              <a:t>file, </a:t>
            </a:r>
            <a:r>
              <a:rPr lang="en-US" sz="2800" b="1" spc="-70" dirty="0" smtClean="0">
                <a:latin typeface="Trebuchet MS"/>
                <a:cs typeface="Trebuchet MS"/>
              </a:rPr>
              <a:t>program, </a:t>
            </a:r>
            <a:r>
              <a:rPr lang="en-US" sz="2800" b="1" spc="-65" dirty="0" smtClean="0">
                <a:latin typeface="Trebuchet MS"/>
                <a:cs typeface="Trebuchet MS"/>
              </a:rPr>
              <a:t>and </a:t>
            </a:r>
            <a:r>
              <a:rPr lang="en-US" sz="2800" b="1" spc="-60" dirty="0" smtClean="0">
                <a:latin typeface="Trebuchet MS"/>
                <a:cs typeface="Trebuchet MS"/>
              </a:rPr>
              <a:t>storage</a:t>
            </a:r>
            <a:r>
              <a:rPr lang="en-US" sz="2800" b="1" spc="-165" dirty="0" smtClean="0">
                <a:latin typeface="Trebuchet MS"/>
                <a:cs typeface="Trebuchet MS"/>
              </a:rPr>
              <a:t> </a:t>
            </a:r>
            <a:r>
              <a:rPr lang="en-US" sz="2800" b="1" spc="-65" dirty="0" smtClean="0">
                <a:latin typeface="Trebuchet MS"/>
                <a:cs typeface="Trebuchet MS"/>
              </a:rPr>
              <a:t>anomalies.</a:t>
            </a:r>
            <a:endParaRPr lang="en-US" sz="2800" dirty="0" smtClean="0">
              <a:latin typeface="Trebuchet MS"/>
              <a:cs typeface="Trebuchet MS"/>
            </a:endParaRPr>
          </a:p>
          <a:p>
            <a:pPr marL="12700" marR="5715" algn="just">
              <a:lnSpc>
                <a:spcPct val="101699"/>
              </a:lnSpc>
              <a:spcBef>
                <a:spcPts val="994"/>
              </a:spcBef>
            </a:pPr>
            <a:r>
              <a:rPr lang="en-US" sz="2800" spc="-55" dirty="0" smtClean="0">
                <a:latin typeface="Arial"/>
                <a:cs typeface="Arial"/>
              </a:rPr>
              <a:t>Encrypted, </a:t>
            </a:r>
            <a:r>
              <a:rPr lang="en-US" sz="2800" spc="-65" dirty="0" smtClean="0">
                <a:latin typeface="Arial"/>
                <a:cs typeface="Arial"/>
              </a:rPr>
              <a:t>compressed,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50" dirty="0" smtClean="0">
                <a:latin typeface="Arial"/>
                <a:cs typeface="Arial"/>
              </a:rPr>
              <a:t>graphic </a:t>
            </a:r>
            <a:r>
              <a:rPr lang="en-US" sz="2800" spc="-35" dirty="0" smtClean="0">
                <a:latin typeface="Arial"/>
                <a:cs typeface="Arial"/>
              </a:rPr>
              <a:t>files store </a:t>
            </a:r>
            <a:r>
              <a:rPr lang="en-US" sz="2800" spc="-40" dirty="0" smtClean="0">
                <a:latin typeface="Arial"/>
                <a:cs typeface="Arial"/>
              </a:rPr>
              <a:t>data </a:t>
            </a:r>
            <a:r>
              <a:rPr lang="en-US" sz="2800" spc="-15" dirty="0" smtClean="0">
                <a:latin typeface="Arial"/>
                <a:cs typeface="Arial"/>
              </a:rPr>
              <a:t>in </a:t>
            </a:r>
            <a:r>
              <a:rPr lang="en-US" sz="2800" spc="-40" dirty="0" smtClean="0">
                <a:latin typeface="Arial"/>
                <a:cs typeface="Arial"/>
              </a:rPr>
              <a:t>binary </a:t>
            </a:r>
            <a:r>
              <a:rPr lang="en-US" sz="2800" spc="-15" dirty="0" smtClean="0">
                <a:latin typeface="Arial"/>
                <a:cs typeface="Arial"/>
              </a:rPr>
              <a:t>format. </a:t>
            </a:r>
            <a:r>
              <a:rPr lang="en-US" sz="2800" spc="-120" dirty="0" smtClean="0">
                <a:latin typeface="Arial"/>
                <a:cs typeface="Arial"/>
              </a:rPr>
              <a:t>As </a:t>
            </a:r>
            <a:r>
              <a:rPr lang="en-US" sz="2800" spc="-95" dirty="0" smtClean="0">
                <a:latin typeface="Arial"/>
                <a:cs typeface="Arial"/>
              </a:rPr>
              <a:t>a </a:t>
            </a:r>
            <a:r>
              <a:rPr lang="en-US" sz="2800" spc="-30" dirty="0" smtClean="0">
                <a:latin typeface="Arial"/>
                <a:cs typeface="Arial"/>
              </a:rPr>
              <a:t>result, </a:t>
            </a:r>
            <a:r>
              <a:rPr lang="en-US" sz="2800" spc="-10" dirty="0" smtClean="0">
                <a:latin typeface="Arial"/>
                <a:cs typeface="Arial"/>
              </a:rPr>
              <a:t>text </a:t>
            </a:r>
            <a:r>
              <a:rPr lang="en-US" sz="2800" spc="-45" dirty="0" smtClean="0">
                <a:latin typeface="Arial"/>
                <a:cs typeface="Arial"/>
              </a:rPr>
              <a:t>data  </a:t>
            </a:r>
            <a:r>
              <a:rPr lang="en-US" sz="2800" spc="-35" dirty="0" smtClean="0">
                <a:latin typeface="Arial"/>
                <a:cs typeface="Arial"/>
              </a:rPr>
              <a:t>stored </a:t>
            </a:r>
            <a:r>
              <a:rPr lang="en-US" sz="2800" spc="-25" dirty="0" smtClean="0">
                <a:latin typeface="Arial"/>
                <a:cs typeface="Arial"/>
              </a:rPr>
              <a:t>in </a:t>
            </a:r>
            <a:r>
              <a:rPr lang="en-US" sz="2800" spc="-50" dirty="0" smtClean="0">
                <a:latin typeface="Arial"/>
                <a:cs typeface="Arial"/>
              </a:rPr>
              <a:t>these </a:t>
            </a:r>
            <a:r>
              <a:rPr lang="en-US" sz="2800" spc="-5" dirty="0" smtClean="0">
                <a:latin typeface="Arial"/>
                <a:cs typeface="Arial"/>
              </a:rPr>
              <a:t>file </a:t>
            </a:r>
            <a:r>
              <a:rPr lang="en-US" sz="2800" spc="-30" dirty="0" smtClean="0">
                <a:latin typeface="Arial"/>
                <a:cs typeface="Arial"/>
              </a:rPr>
              <a:t>formats </a:t>
            </a:r>
            <a:r>
              <a:rPr lang="en-US" sz="2800" spc="-40" dirty="0" smtClean="0">
                <a:latin typeface="Arial"/>
                <a:cs typeface="Arial"/>
              </a:rPr>
              <a:t>cannot </a:t>
            </a:r>
            <a:r>
              <a:rPr lang="en-US" sz="2800" spc="-55" dirty="0" smtClean="0">
                <a:latin typeface="Arial"/>
                <a:cs typeface="Arial"/>
              </a:rPr>
              <a:t>be </a:t>
            </a:r>
            <a:r>
              <a:rPr lang="en-US" sz="2800" spc="-15" dirty="0" smtClean="0">
                <a:latin typeface="Arial"/>
                <a:cs typeface="Arial"/>
              </a:rPr>
              <a:t>identified </a:t>
            </a:r>
            <a:r>
              <a:rPr lang="en-US" sz="2800" spc="-50" dirty="0" smtClean="0">
                <a:latin typeface="Arial"/>
                <a:cs typeface="Arial"/>
              </a:rPr>
              <a:t>by </a:t>
            </a:r>
            <a:r>
              <a:rPr lang="en-US" sz="2800" spc="-95" dirty="0" smtClean="0">
                <a:latin typeface="Arial"/>
                <a:cs typeface="Arial"/>
              </a:rPr>
              <a:t>a </a:t>
            </a:r>
            <a:r>
              <a:rPr lang="en-US" sz="2800" spc="-5" dirty="0" smtClean="0">
                <a:latin typeface="Arial"/>
                <a:cs typeface="Arial"/>
              </a:rPr>
              <a:t>text </a:t>
            </a:r>
            <a:r>
              <a:rPr lang="en-US" sz="2800" spc="-75" dirty="0" smtClean="0">
                <a:latin typeface="Arial"/>
                <a:cs typeface="Arial"/>
              </a:rPr>
              <a:t>search </a:t>
            </a:r>
            <a:r>
              <a:rPr lang="en-US" sz="2800" spc="-40" dirty="0" smtClean="0">
                <a:latin typeface="Arial"/>
                <a:cs typeface="Arial"/>
              </a:rPr>
              <a:t>program. Manual evaluation </a:t>
            </a:r>
            <a:r>
              <a:rPr lang="en-US" sz="2800" spc="-10" dirty="0" smtClean="0">
                <a:latin typeface="Arial"/>
                <a:cs typeface="Arial"/>
              </a:rPr>
              <a:t>of  </a:t>
            </a:r>
            <a:r>
              <a:rPr lang="en-US" sz="2800" spc="-50" dirty="0" smtClean="0">
                <a:latin typeface="Arial"/>
                <a:cs typeface="Arial"/>
              </a:rPr>
              <a:t>these </a:t>
            </a:r>
            <a:r>
              <a:rPr lang="en-US" sz="2800" spc="-35" dirty="0" smtClean="0">
                <a:latin typeface="Arial"/>
                <a:cs typeface="Arial"/>
              </a:rPr>
              <a:t>files </a:t>
            </a:r>
            <a:r>
              <a:rPr lang="en-US" sz="2800" spc="-65" dirty="0" smtClean="0">
                <a:latin typeface="Arial"/>
                <a:cs typeface="Arial"/>
              </a:rPr>
              <a:t>is </a:t>
            </a:r>
            <a:r>
              <a:rPr lang="en-US" sz="2800" spc="-30" dirty="0" smtClean="0">
                <a:latin typeface="Arial"/>
                <a:cs typeface="Arial"/>
              </a:rPr>
              <a:t>required. </a:t>
            </a:r>
            <a:r>
              <a:rPr lang="en-US" sz="2800" spc="-60" dirty="0" smtClean="0">
                <a:latin typeface="Arial"/>
                <a:cs typeface="Arial"/>
              </a:rPr>
              <a:t>Depending </a:t>
            </a:r>
            <a:r>
              <a:rPr lang="en-US" sz="2800" spc="-40" dirty="0" smtClean="0">
                <a:latin typeface="Arial"/>
                <a:cs typeface="Arial"/>
              </a:rPr>
              <a:t>on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25" dirty="0" smtClean="0">
                <a:latin typeface="Arial"/>
                <a:cs typeface="Arial"/>
              </a:rPr>
              <a:t>type </a:t>
            </a:r>
            <a:r>
              <a:rPr lang="en-US" sz="2800" spc="-10" dirty="0" smtClean="0">
                <a:latin typeface="Arial"/>
                <a:cs typeface="Arial"/>
              </a:rPr>
              <a:t>of </a:t>
            </a:r>
            <a:r>
              <a:rPr lang="en-US" sz="2800" spc="-5" dirty="0" smtClean="0">
                <a:latin typeface="Arial"/>
                <a:cs typeface="Arial"/>
              </a:rPr>
              <a:t>file </a:t>
            </a:r>
            <a:r>
              <a:rPr lang="en-US" sz="2800" spc="-40" dirty="0" smtClean="0">
                <a:latin typeface="Arial"/>
                <a:cs typeface="Arial"/>
              </a:rPr>
              <a:t>involved,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40" dirty="0" smtClean="0">
                <a:latin typeface="Arial"/>
                <a:cs typeface="Arial"/>
              </a:rPr>
              <a:t>contents </a:t>
            </a:r>
            <a:r>
              <a:rPr lang="en-US" sz="2800" spc="-50" dirty="0" smtClean="0">
                <a:latin typeface="Arial"/>
                <a:cs typeface="Arial"/>
              </a:rPr>
              <a:t>should </a:t>
            </a:r>
            <a:r>
              <a:rPr lang="en-US" sz="2800" spc="-55" dirty="0" smtClean="0">
                <a:latin typeface="Arial"/>
                <a:cs typeface="Arial"/>
              </a:rPr>
              <a:t>be </a:t>
            </a:r>
            <a:r>
              <a:rPr lang="en-US" sz="2800" spc="-45" dirty="0" smtClean="0">
                <a:latin typeface="Arial"/>
                <a:cs typeface="Arial"/>
              </a:rPr>
              <a:t>viewed 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45" dirty="0" smtClean="0">
                <a:latin typeface="Arial"/>
                <a:cs typeface="Arial"/>
              </a:rPr>
              <a:t>evaluated </a:t>
            </a:r>
            <a:r>
              <a:rPr lang="en-US" sz="2800" dirty="0" smtClean="0">
                <a:latin typeface="Arial"/>
                <a:cs typeface="Arial"/>
              </a:rPr>
              <a:t>for </a:t>
            </a:r>
            <a:r>
              <a:rPr lang="en-US" sz="2800" spc="-25" dirty="0" smtClean="0">
                <a:latin typeface="Arial"/>
                <a:cs typeface="Arial"/>
              </a:rPr>
              <a:t>its </a:t>
            </a:r>
            <a:r>
              <a:rPr lang="en-US" sz="2800" spc="-15" dirty="0" smtClean="0">
                <a:latin typeface="Arial"/>
                <a:cs typeface="Arial"/>
              </a:rPr>
              <a:t>potential</a:t>
            </a:r>
            <a:r>
              <a:rPr lang="en-US" sz="2800" spc="-155" dirty="0" smtClean="0">
                <a:latin typeface="Arial"/>
                <a:cs typeface="Arial"/>
              </a:rPr>
              <a:t> </a:t>
            </a:r>
            <a:r>
              <a:rPr lang="en-US" sz="2800" spc="-114" dirty="0" smtClean="0">
                <a:latin typeface="Arial"/>
                <a:cs typeface="Arial"/>
              </a:rPr>
              <a:t>as </a:t>
            </a:r>
            <a:r>
              <a:rPr lang="en-US" sz="2800" spc="-55" dirty="0" smtClean="0">
                <a:latin typeface="Arial"/>
                <a:cs typeface="Arial"/>
              </a:rPr>
              <a:t>evidence.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>
            <a:normAutofit fontScale="70000" lnSpcReduction="20000"/>
          </a:bodyPr>
          <a:lstStyle/>
          <a:p>
            <a:pPr marL="241300" indent="-228600" algn="just">
              <a:lnSpc>
                <a:spcPct val="100000"/>
              </a:lnSpc>
              <a:spcBef>
                <a:spcPts val="1030"/>
              </a:spcBef>
              <a:buAutoNum type="arabicPeriod" startAt="14"/>
              <a:tabLst>
                <a:tab pos="241300" algn="l"/>
              </a:tabLst>
            </a:pPr>
            <a:r>
              <a:rPr lang="en-US" sz="2800" b="1" spc="-70" dirty="0" smtClean="0">
                <a:latin typeface="Trebuchet MS"/>
                <a:cs typeface="Trebuchet MS"/>
              </a:rPr>
              <a:t>Evaluate </a:t>
            </a:r>
            <a:r>
              <a:rPr lang="en-US" sz="2800" b="1" spc="-60" dirty="0" smtClean="0">
                <a:latin typeface="Trebuchet MS"/>
                <a:cs typeface="Trebuchet MS"/>
              </a:rPr>
              <a:t>program</a:t>
            </a:r>
            <a:r>
              <a:rPr lang="en-US" sz="2800" b="1" spc="-120" dirty="0" smtClean="0">
                <a:latin typeface="Trebuchet MS"/>
                <a:cs typeface="Trebuchet MS"/>
              </a:rPr>
              <a:t> </a:t>
            </a:r>
            <a:r>
              <a:rPr lang="en-US" sz="2800" b="1" spc="-70" dirty="0" smtClean="0">
                <a:latin typeface="Trebuchet MS"/>
                <a:cs typeface="Trebuchet MS"/>
              </a:rPr>
              <a:t>functionality.</a:t>
            </a:r>
            <a:endParaRPr lang="en-US" sz="2800" dirty="0" smtClean="0">
              <a:latin typeface="Trebuchet MS"/>
              <a:cs typeface="Trebuchet MS"/>
            </a:endParaRPr>
          </a:p>
          <a:p>
            <a:pPr marL="12700" marR="5080" algn="just">
              <a:lnSpc>
                <a:spcPct val="101699"/>
              </a:lnSpc>
              <a:spcBef>
                <a:spcPts val="1000"/>
              </a:spcBef>
            </a:pPr>
            <a:r>
              <a:rPr lang="en-US" sz="2800" spc="-60" dirty="0" smtClean="0">
                <a:latin typeface="Arial"/>
                <a:cs typeface="Arial"/>
              </a:rPr>
              <a:t>Depending </a:t>
            </a:r>
            <a:r>
              <a:rPr lang="en-US" sz="2800" spc="-40" dirty="0" smtClean="0">
                <a:latin typeface="Arial"/>
                <a:cs typeface="Arial"/>
              </a:rPr>
              <a:t>on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35" dirty="0" smtClean="0">
                <a:latin typeface="Arial"/>
                <a:cs typeface="Arial"/>
              </a:rPr>
              <a:t>application software </a:t>
            </a:r>
            <a:r>
              <a:rPr lang="en-US" sz="2800" spc="-40" dirty="0" smtClean="0">
                <a:latin typeface="Arial"/>
                <a:cs typeface="Arial"/>
              </a:rPr>
              <a:t>involved, </a:t>
            </a:r>
            <a:r>
              <a:rPr lang="en-US" sz="2800" spc="-35" dirty="0" smtClean="0">
                <a:latin typeface="Arial"/>
                <a:cs typeface="Arial"/>
              </a:rPr>
              <a:t>running </a:t>
            </a:r>
            <a:r>
              <a:rPr lang="en-US" sz="2800" spc="-55" dirty="0" smtClean="0">
                <a:latin typeface="Arial"/>
                <a:cs typeface="Arial"/>
              </a:rPr>
              <a:t>programs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40" dirty="0" smtClean="0">
                <a:latin typeface="Arial"/>
                <a:cs typeface="Arial"/>
              </a:rPr>
              <a:t>learn </a:t>
            </a:r>
            <a:r>
              <a:rPr lang="en-US" sz="2800" spc="-5" dirty="0" smtClean="0">
                <a:latin typeface="Arial"/>
                <a:cs typeface="Arial"/>
              </a:rPr>
              <a:t>their </a:t>
            </a:r>
            <a:r>
              <a:rPr lang="en-US" sz="2800" spc="-50" dirty="0" smtClean="0">
                <a:latin typeface="Arial"/>
                <a:cs typeface="Arial"/>
              </a:rPr>
              <a:t>purpose </a:t>
            </a:r>
            <a:r>
              <a:rPr lang="en-US" sz="2800" spc="-65" dirty="0" smtClean="0">
                <a:latin typeface="Arial"/>
                <a:cs typeface="Arial"/>
              </a:rPr>
              <a:t>may  </a:t>
            </a:r>
            <a:r>
              <a:rPr lang="en-US" sz="2800" spc="-55" dirty="0" smtClean="0">
                <a:latin typeface="Arial"/>
                <a:cs typeface="Arial"/>
              </a:rPr>
              <a:t>be </a:t>
            </a:r>
            <a:r>
              <a:rPr lang="en-US" sz="2800" spc="-70" dirty="0" smtClean="0">
                <a:latin typeface="Arial"/>
                <a:cs typeface="Arial"/>
              </a:rPr>
              <a:t>necessary. </a:t>
            </a:r>
            <a:r>
              <a:rPr lang="en-US" sz="2800" spc="-55" dirty="0" smtClean="0">
                <a:latin typeface="Arial"/>
                <a:cs typeface="Arial"/>
              </a:rPr>
              <a:t>When </a:t>
            </a:r>
            <a:r>
              <a:rPr lang="en-US" sz="2800" spc="-35" dirty="0" smtClean="0">
                <a:latin typeface="Arial"/>
                <a:cs typeface="Arial"/>
              </a:rPr>
              <a:t>destructive </a:t>
            </a:r>
            <a:r>
              <a:rPr lang="en-US" sz="2800" spc="-80" dirty="0" smtClean="0">
                <a:latin typeface="Arial"/>
                <a:cs typeface="Arial"/>
              </a:rPr>
              <a:t>processes </a:t>
            </a:r>
            <a:r>
              <a:rPr lang="en-US" sz="2800" spc="-5" dirty="0" smtClean="0">
                <a:latin typeface="Arial"/>
                <a:cs typeface="Arial"/>
              </a:rPr>
              <a:t>that </a:t>
            </a:r>
            <a:r>
              <a:rPr lang="en-US" sz="2800" spc="-50" dirty="0" smtClean="0">
                <a:latin typeface="Arial"/>
                <a:cs typeface="Arial"/>
              </a:rPr>
              <a:t>are </a:t>
            </a:r>
            <a:r>
              <a:rPr lang="en-US" sz="2800" spc="-15" dirty="0" smtClean="0">
                <a:latin typeface="Arial"/>
                <a:cs typeface="Arial"/>
              </a:rPr>
              <a:t>tied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35" dirty="0" smtClean="0">
                <a:latin typeface="Arial"/>
                <a:cs typeface="Arial"/>
              </a:rPr>
              <a:t>relevant </a:t>
            </a:r>
            <a:r>
              <a:rPr lang="en-US" sz="2800" spc="-60" dirty="0" smtClean="0">
                <a:latin typeface="Arial"/>
                <a:cs typeface="Arial"/>
              </a:rPr>
              <a:t>evidence </a:t>
            </a:r>
            <a:r>
              <a:rPr lang="en-US" sz="2800" spc="-50" dirty="0" smtClean="0">
                <a:latin typeface="Arial"/>
                <a:cs typeface="Arial"/>
              </a:rPr>
              <a:t>are </a:t>
            </a:r>
            <a:r>
              <a:rPr lang="en-US" sz="2800" spc="-55" dirty="0" smtClean="0">
                <a:latin typeface="Arial"/>
                <a:cs typeface="Arial"/>
              </a:rPr>
              <a:t>discovered,  </a:t>
            </a:r>
            <a:r>
              <a:rPr lang="en-US" sz="2800" spc="-25" dirty="0" smtClean="0">
                <a:latin typeface="Arial"/>
                <a:cs typeface="Arial"/>
              </a:rPr>
              <a:t>this </a:t>
            </a:r>
            <a:r>
              <a:rPr lang="en-US" sz="2800" spc="-85" dirty="0" smtClean="0">
                <a:latin typeface="Arial"/>
                <a:cs typeface="Arial"/>
              </a:rPr>
              <a:t>can </a:t>
            </a:r>
            <a:r>
              <a:rPr lang="en-US" sz="2800" spc="-60" dirty="0" smtClean="0">
                <a:latin typeface="Arial"/>
                <a:cs typeface="Arial"/>
              </a:rPr>
              <a:t>be </a:t>
            </a:r>
            <a:r>
              <a:rPr lang="en-US" sz="2800" spc="-75" dirty="0" smtClean="0">
                <a:latin typeface="Arial"/>
                <a:cs typeface="Arial"/>
              </a:rPr>
              <a:t>used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40" dirty="0" smtClean="0">
                <a:latin typeface="Arial"/>
                <a:cs typeface="Arial"/>
              </a:rPr>
              <a:t>prove</a:t>
            </a:r>
            <a:r>
              <a:rPr lang="en-US" sz="2800" spc="-155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willfulness.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8600" algn="just">
              <a:lnSpc>
                <a:spcPct val="100000"/>
              </a:lnSpc>
              <a:spcBef>
                <a:spcPts val="1035"/>
              </a:spcBef>
              <a:buAutoNum type="arabicPeriod" startAt="15"/>
              <a:tabLst>
                <a:tab pos="241300" algn="l"/>
              </a:tabLst>
            </a:pPr>
            <a:r>
              <a:rPr lang="en-US" sz="2800" b="1" spc="-65" dirty="0" smtClean="0">
                <a:latin typeface="Trebuchet MS"/>
                <a:cs typeface="Trebuchet MS"/>
              </a:rPr>
              <a:t>Document </a:t>
            </a:r>
            <a:r>
              <a:rPr lang="en-US" sz="2800" b="1" spc="-70" dirty="0" smtClean="0">
                <a:latin typeface="Trebuchet MS"/>
                <a:cs typeface="Trebuchet MS"/>
              </a:rPr>
              <a:t>your</a:t>
            </a:r>
            <a:r>
              <a:rPr lang="en-US" sz="2800" b="1" spc="-110" dirty="0" smtClean="0">
                <a:latin typeface="Trebuchet MS"/>
                <a:cs typeface="Trebuchet MS"/>
              </a:rPr>
              <a:t> </a:t>
            </a:r>
            <a:r>
              <a:rPr lang="en-US" sz="2800" b="1" spc="-70" dirty="0" smtClean="0">
                <a:latin typeface="Trebuchet MS"/>
                <a:cs typeface="Trebuchet MS"/>
              </a:rPr>
              <a:t>findings.</a:t>
            </a:r>
            <a:endParaRPr lang="en-US" sz="2800" dirty="0" smtClean="0">
              <a:latin typeface="Trebuchet MS"/>
              <a:cs typeface="Trebuchet MS"/>
            </a:endParaRPr>
          </a:p>
          <a:p>
            <a:pPr marL="12700" marR="5715">
              <a:lnSpc>
                <a:spcPct val="101699"/>
              </a:lnSpc>
              <a:spcBef>
                <a:spcPts val="75"/>
              </a:spcBef>
            </a:pPr>
            <a:r>
              <a:rPr lang="en-US" sz="2800" spc="15" dirty="0" smtClean="0">
                <a:latin typeface="Arial"/>
                <a:cs typeface="Arial"/>
              </a:rPr>
              <a:t>It </a:t>
            </a:r>
            <a:r>
              <a:rPr lang="en-US" sz="2800" spc="-65" dirty="0" smtClean="0">
                <a:latin typeface="Arial"/>
                <a:cs typeface="Arial"/>
              </a:rPr>
              <a:t>is </a:t>
            </a:r>
            <a:r>
              <a:rPr lang="en-US" sz="2800" spc="-10" dirty="0" smtClean="0">
                <a:latin typeface="Arial"/>
                <a:cs typeface="Arial"/>
              </a:rPr>
              <a:t>important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40" dirty="0" smtClean="0">
                <a:latin typeface="Arial"/>
                <a:cs typeface="Arial"/>
              </a:rPr>
              <a:t>document </a:t>
            </a:r>
            <a:r>
              <a:rPr lang="en-US" sz="2800" spc="-30" dirty="0" smtClean="0">
                <a:latin typeface="Arial"/>
                <a:cs typeface="Arial"/>
              </a:rPr>
              <a:t>your </a:t>
            </a:r>
            <a:r>
              <a:rPr lang="en-US" sz="2800" spc="-40" dirty="0" smtClean="0">
                <a:latin typeface="Arial"/>
                <a:cs typeface="Arial"/>
              </a:rPr>
              <a:t>findings </a:t>
            </a:r>
            <a:r>
              <a:rPr lang="en-US" sz="2800" spc="-114" dirty="0" smtClean="0">
                <a:latin typeface="Arial"/>
                <a:cs typeface="Arial"/>
              </a:rPr>
              <a:t>as </a:t>
            </a:r>
            <a:r>
              <a:rPr lang="en-US" sz="2800" spc="-75" dirty="0" smtClean="0">
                <a:latin typeface="Arial"/>
                <a:cs typeface="Arial"/>
              </a:rPr>
              <a:t>is-sues </a:t>
            </a:r>
            <a:r>
              <a:rPr lang="en-US" sz="2800" spc="-50" dirty="0" smtClean="0">
                <a:latin typeface="Arial"/>
                <a:cs typeface="Arial"/>
              </a:rPr>
              <a:t>are </a:t>
            </a:r>
            <a:r>
              <a:rPr lang="en-US" sz="2800" spc="-20" dirty="0" smtClean="0">
                <a:latin typeface="Arial"/>
                <a:cs typeface="Arial"/>
              </a:rPr>
              <a:t>identified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114" dirty="0" smtClean="0">
                <a:latin typeface="Arial"/>
                <a:cs typeface="Arial"/>
              </a:rPr>
              <a:t>as </a:t>
            </a:r>
            <a:r>
              <a:rPr lang="en-US" sz="2800" spc="-55" dirty="0" smtClean="0">
                <a:latin typeface="Arial"/>
                <a:cs typeface="Arial"/>
              </a:rPr>
              <a:t>evidence </a:t>
            </a:r>
            <a:r>
              <a:rPr lang="en-US" sz="2800" spc="-65" dirty="0" smtClean="0">
                <a:latin typeface="Arial"/>
                <a:cs typeface="Arial"/>
              </a:rPr>
              <a:t>is </a:t>
            </a:r>
            <a:r>
              <a:rPr lang="en-US" sz="2800" spc="-30" dirty="0" smtClean="0">
                <a:latin typeface="Arial"/>
                <a:cs typeface="Arial"/>
              </a:rPr>
              <a:t>found.  </a:t>
            </a:r>
            <a:r>
              <a:rPr lang="en-US" sz="2800" spc="-50" dirty="0" smtClean="0">
                <a:latin typeface="Arial"/>
                <a:cs typeface="Arial"/>
              </a:rPr>
              <a:t>Documenting </a:t>
            </a:r>
            <a:r>
              <a:rPr lang="en-US" sz="2800" spc="-25" dirty="0" smtClean="0">
                <a:latin typeface="Arial"/>
                <a:cs typeface="Arial"/>
              </a:rPr>
              <a:t>all </a:t>
            </a:r>
            <a:r>
              <a:rPr lang="en-US" sz="2800" spc="-5" dirty="0" smtClean="0">
                <a:latin typeface="Arial"/>
                <a:cs typeface="Arial"/>
              </a:rPr>
              <a:t>of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35" dirty="0" smtClean="0">
                <a:latin typeface="Arial"/>
                <a:cs typeface="Arial"/>
              </a:rPr>
              <a:t>software </a:t>
            </a:r>
            <a:r>
              <a:rPr lang="en-US" sz="2800" spc="-75" dirty="0" smtClean="0">
                <a:latin typeface="Arial"/>
                <a:cs typeface="Arial"/>
              </a:rPr>
              <a:t>used </a:t>
            </a:r>
            <a:r>
              <a:rPr lang="en-US" sz="2800" spc="-15" dirty="0" smtClean="0">
                <a:latin typeface="Arial"/>
                <a:cs typeface="Arial"/>
              </a:rPr>
              <a:t>in </a:t>
            </a:r>
            <a:r>
              <a:rPr lang="en-US" sz="2800" spc="-30" dirty="0" smtClean="0">
                <a:latin typeface="Arial"/>
                <a:cs typeface="Arial"/>
              </a:rPr>
              <a:t>your </a:t>
            </a:r>
            <a:r>
              <a:rPr lang="en-US" sz="2800" spc="-45" dirty="0" smtClean="0">
                <a:latin typeface="Arial"/>
                <a:cs typeface="Arial"/>
              </a:rPr>
              <a:t>forensic </a:t>
            </a:r>
            <a:r>
              <a:rPr lang="en-US" sz="2800" spc="-40" dirty="0" smtClean="0">
                <a:latin typeface="Arial"/>
                <a:cs typeface="Arial"/>
              </a:rPr>
              <a:t>evaluation </a:t>
            </a:r>
            <a:r>
              <a:rPr lang="en-US" sz="2800" spc="-10" dirty="0" smtClean="0">
                <a:latin typeface="Arial"/>
                <a:cs typeface="Arial"/>
              </a:rPr>
              <a:t>of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55" dirty="0" smtClean="0">
                <a:latin typeface="Arial"/>
                <a:cs typeface="Arial"/>
              </a:rPr>
              <a:t>evidence, </a:t>
            </a:r>
            <a:r>
              <a:rPr lang="en-US" sz="2800" spc="-40" dirty="0" smtClean="0">
                <a:latin typeface="Arial"/>
                <a:cs typeface="Arial"/>
              </a:rPr>
              <a:t>including </a:t>
            </a:r>
            <a:r>
              <a:rPr lang="en-US" sz="2800" spc="-20" dirty="0" smtClean="0">
                <a:latin typeface="Arial"/>
                <a:cs typeface="Arial"/>
              </a:rPr>
              <a:t>the  </a:t>
            </a:r>
            <a:r>
              <a:rPr lang="en-US" sz="2800" spc="-45" dirty="0" smtClean="0">
                <a:latin typeface="Arial"/>
                <a:cs typeface="Arial"/>
              </a:rPr>
              <a:t>version </a:t>
            </a:r>
            <a:r>
              <a:rPr lang="en-US" sz="2800" spc="-50" dirty="0" smtClean="0">
                <a:latin typeface="Arial"/>
                <a:cs typeface="Arial"/>
              </a:rPr>
              <a:t>numbers </a:t>
            </a:r>
            <a:r>
              <a:rPr lang="en-US" sz="2800" spc="-10" dirty="0" smtClean="0">
                <a:latin typeface="Arial"/>
                <a:cs typeface="Arial"/>
              </a:rPr>
              <a:t>of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55" dirty="0" smtClean="0">
                <a:latin typeface="Arial"/>
                <a:cs typeface="Arial"/>
              </a:rPr>
              <a:t>programs </a:t>
            </a:r>
            <a:r>
              <a:rPr lang="en-US" sz="2800" spc="-65" dirty="0" smtClean="0">
                <a:latin typeface="Arial"/>
                <a:cs typeface="Arial"/>
              </a:rPr>
              <a:t>used, is also </a:t>
            </a:r>
            <a:r>
              <a:rPr lang="en-US" sz="2800" spc="-15" dirty="0" smtClean="0">
                <a:latin typeface="Arial"/>
                <a:cs typeface="Arial"/>
              </a:rPr>
              <a:t>important. </a:t>
            </a:r>
            <a:r>
              <a:rPr lang="en-US" sz="2800" spc="-114" dirty="0" smtClean="0">
                <a:latin typeface="Arial"/>
                <a:cs typeface="Arial"/>
              </a:rPr>
              <a:t>Be </a:t>
            </a:r>
            <a:r>
              <a:rPr lang="en-US" sz="2800" spc="-60" dirty="0" smtClean="0">
                <a:latin typeface="Arial"/>
                <a:cs typeface="Arial"/>
              </a:rPr>
              <a:t>sure </a:t>
            </a:r>
            <a:r>
              <a:rPr lang="en-US" sz="2800" spc="-45" dirty="0" smtClean="0">
                <a:latin typeface="Arial"/>
                <a:cs typeface="Arial"/>
              </a:rPr>
              <a:t>you </a:t>
            </a:r>
            <a:r>
              <a:rPr lang="en-US" sz="2800" spc="-55" dirty="0" smtClean="0">
                <a:latin typeface="Arial"/>
                <a:cs typeface="Arial"/>
              </a:rPr>
              <a:t>are </a:t>
            </a:r>
            <a:r>
              <a:rPr lang="en-US" sz="2800" spc="-45" dirty="0" smtClean="0">
                <a:latin typeface="Arial"/>
                <a:cs typeface="Arial"/>
              </a:rPr>
              <a:t>legally </a:t>
            </a:r>
            <a:r>
              <a:rPr lang="en-US" sz="2800" spc="-55" dirty="0" smtClean="0">
                <a:latin typeface="Arial"/>
                <a:cs typeface="Arial"/>
              </a:rPr>
              <a:t>licensed </a:t>
            </a:r>
            <a:r>
              <a:rPr lang="en-US" sz="2800" spc="15" dirty="0" smtClean="0">
                <a:latin typeface="Arial"/>
                <a:cs typeface="Arial"/>
              </a:rPr>
              <a:t>to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85" dirty="0" smtClean="0">
                <a:latin typeface="Arial"/>
                <a:cs typeface="Arial"/>
              </a:rPr>
              <a:t>use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45" dirty="0" smtClean="0">
                <a:latin typeface="Arial"/>
                <a:cs typeface="Arial"/>
              </a:rPr>
              <a:t>forensic </a:t>
            </a:r>
            <a:r>
              <a:rPr lang="en-US" sz="2800" spc="-35" dirty="0" smtClean="0">
                <a:latin typeface="Arial"/>
                <a:cs typeface="Arial"/>
              </a:rPr>
              <a:t>software. </a:t>
            </a:r>
            <a:r>
              <a:rPr lang="en-US" sz="2800" spc="-90" dirty="0" smtClean="0">
                <a:latin typeface="Arial"/>
                <a:cs typeface="Arial"/>
              </a:rPr>
              <a:t>Screen </a:t>
            </a:r>
            <a:r>
              <a:rPr lang="en-US" sz="2800" spc="-25" dirty="0" smtClean="0">
                <a:latin typeface="Arial"/>
                <a:cs typeface="Arial"/>
              </a:rPr>
              <a:t>prints </a:t>
            </a:r>
            <a:r>
              <a:rPr lang="en-US" sz="2800" spc="-10" dirty="0" smtClean="0">
                <a:latin typeface="Arial"/>
                <a:cs typeface="Arial"/>
              </a:rPr>
              <a:t>of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35" dirty="0" smtClean="0">
                <a:latin typeface="Arial"/>
                <a:cs typeface="Arial"/>
              </a:rPr>
              <a:t>operating software </a:t>
            </a:r>
            <a:r>
              <a:rPr lang="en-US" sz="2800" spc="-60" dirty="0" smtClean="0">
                <a:latin typeface="Arial"/>
                <a:cs typeface="Arial"/>
              </a:rPr>
              <a:t>also </a:t>
            </a:r>
            <a:r>
              <a:rPr lang="en-US" sz="2800" spc="-35" dirty="0" smtClean="0">
                <a:latin typeface="Arial"/>
                <a:cs typeface="Arial"/>
              </a:rPr>
              <a:t>help </a:t>
            </a:r>
            <a:r>
              <a:rPr lang="en-US" sz="2800" spc="-40" dirty="0" smtClean="0">
                <a:latin typeface="Arial"/>
                <a:cs typeface="Arial"/>
              </a:rPr>
              <a:t>document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45" dirty="0" smtClean="0">
                <a:latin typeface="Arial"/>
                <a:cs typeface="Arial"/>
              </a:rPr>
              <a:t>version  </a:t>
            </a:r>
            <a:r>
              <a:rPr lang="en-US" sz="2800" spc="-5" dirty="0" smtClean="0">
                <a:latin typeface="Arial"/>
                <a:cs typeface="Arial"/>
              </a:rPr>
              <a:t>of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software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65" dirty="0" smtClean="0">
                <a:latin typeface="Arial"/>
                <a:cs typeface="Arial"/>
              </a:rPr>
              <a:t>and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how</a:t>
            </a:r>
            <a:r>
              <a:rPr lang="en-US" sz="2800" spc="-75" dirty="0" smtClean="0">
                <a:latin typeface="Arial"/>
                <a:cs typeface="Arial"/>
              </a:rPr>
              <a:t> </a:t>
            </a:r>
            <a:r>
              <a:rPr lang="en-US" sz="2800" spc="35" dirty="0" smtClean="0">
                <a:latin typeface="Arial"/>
                <a:cs typeface="Arial"/>
              </a:rPr>
              <a:t>it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85" dirty="0" smtClean="0">
                <a:latin typeface="Arial"/>
                <a:cs typeface="Arial"/>
              </a:rPr>
              <a:t>was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75" dirty="0" smtClean="0">
                <a:latin typeface="Arial"/>
                <a:cs typeface="Arial"/>
              </a:rPr>
              <a:t>used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15" dirty="0" smtClean="0">
                <a:latin typeface="Arial"/>
                <a:cs typeface="Arial"/>
              </a:rPr>
              <a:t>to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find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or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75" dirty="0" smtClean="0">
                <a:latin typeface="Arial"/>
                <a:cs typeface="Arial"/>
              </a:rPr>
              <a:t>process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evidence.</a:t>
            </a:r>
            <a:endParaRPr lang="en-US" sz="28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lang="en-US" sz="2800" b="1" spc="-105" dirty="0" smtClean="0">
                <a:latin typeface="Trebuchet MS"/>
                <a:cs typeface="Trebuchet MS"/>
              </a:rPr>
              <a:t>16. </a:t>
            </a:r>
            <a:r>
              <a:rPr lang="en-US" sz="2800" b="1" spc="-65" dirty="0" smtClean="0">
                <a:latin typeface="Trebuchet MS"/>
                <a:cs typeface="Trebuchet MS"/>
              </a:rPr>
              <a:t>Retain </a:t>
            </a:r>
            <a:r>
              <a:rPr lang="en-US" sz="2800" b="1" spc="-70" dirty="0" smtClean="0">
                <a:latin typeface="Trebuchet MS"/>
                <a:cs typeface="Trebuchet MS"/>
              </a:rPr>
              <a:t>copies </a:t>
            </a:r>
            <a:r>
              <a:rPr lang="en-US" sz="2800" b="1" spc="-50" dirty="0" smtClean="0">
                <a:latin typeface="Trebuchet MS"/>
                <a:cs typeface="Trebuchet MS"/>
              </a:rPr>
              <a:t>of </a:t>
            </a:r>
            <a:r>
              <a:rPr lang="en-US" sz="2800" b="1" spc="-65" dirty="0" smtClean="0">
                <a:latin typeface="Trebuchet MS"/>
                <a:cs typeface="Trebuchet MS"/>
              </a:rPr>
              <a:t>software</a:t>
            </a:r>
            <a:r>
              <a:rPr lang="en-US" sz="2800" b="1" spc="-190" dirty="0" smtClean="0">
                <a:latin typeface="Trebuchet MS"/>
                <a:cs typeface="Trebuchet MS"/>
              </a:rPr>
              <a:t> </a:t>
            </a:r>
            <a:r>
              <a:rPr lang="en-US" sz="2800" b="1" spc="-75" dirty="0" smtClean="0">
                <a:latin typeface="Trebuchet MS"/>
                <a:cs typeface="Trebuchet MS"/>
              </a:rPr>
              <a:t>used.</a:t>
            </a:r>
            <a:endParaRPr lang="en-US" sz="2800" dirty="0" smtClean="0">
              <a:latin typeface="Trebuchet MS"/>
              <a:cs typeface="Trebuchet MS"/>
            </a:endParaRPr>
          </a:p>
          <a:p>
            <a:pPr marL="12700" marR="5080" algn="just">
              <a:lnSpc>
                <a:spcPct val="116900"/>
              </a:lnSpc>
              <a:spcBef>
                <a:spcPts val="790"/>
              </a:spcBef>
            </a:pPr>
            <a:r>
              <a:rPr lang="en-US" sz="2800" spc="-120" dirty="0" smtClean="0">
                <a:latin typeface="Arial"/>
                <a:cs typeface="Arial"/>
              </a:rPr>
              <a:t>As </a:t>
            </a:r>
            <a:r>
              <a:rPr lang="en-US" sz="2800" spc="-15" dirty="0" smtClean="0">
                <a:latin typeface="Arial"/>
                <a:cs typeface="Arial"/>
              </a:rPr>
              <a:t>part </a:t>
            </a:r>
            <a:r>
              <a:rPr lang="en-US" sz="2800" spc="-5" dirty="0" smtClean="0">
                <a:latin typeface="Arial"/>
                <a:cs typeface="Arial"/>
              </a:rPr>
              <a:t>of </a:t>
            </a:r>
            <a:r>
              <a:rPr lang="en-US" sz="2800" spc="-30" dirty="0" smtClean="0">
                <a:latin typeface="Arial"/>
                <a:cs typeface="Arial"/>
              </a:rPr>
              <a:t>your </a:t>
            </a:r>
            <a:r>
              <a:rPr lang="en-US" sz="2800" spc="-35" dirty="0" smtClean="0">
                <a:latin typeface="Arial"/>
                <a:cs typeface="Arial"/>
              </a:rPr>
              <a:t>documentation </a:t>
            </a:r>
            <a:r>
              <a:rPr lang="en-US" sz="2800" spc="-65" dirty="0" smtClean="0">
                <a:latin typeface="Arial"/>
                <a:cs typeface="Arial"/>
              </a:rPr>
              <a:t>process, </a:t>
            </a:r>
            <a:r>
              <a:rPr lang="en-US" sz="2800" spc="35" dirty="0" smtClean="0">
                <a:latin typeface="Arial"/>
                <a:cs typeface="Arial"/>
              </a:rPr>
              <a:t>it </a:t>
            </a:r>
            <a:r>
              <a:rPr lang="en-US" sz="2800" spc="-65" dirty="0" smtClean="0">
                <a:latin typeface="Arial"/>
                <a:cs typeface="Arial"/>
              </a:rPr>
              <a:t>is </a:t>
            </a:r>
            <a:r>
              <a:rPr lang="en-US" sz="2800" spc="-50" dirty="0" smtClean="0">
                <a:latin typeface="Arial"/>
                <a:cs typeface="Arial"/>
              </a:rPr>
              <a:t>recommended </a:t>
            </a:r>
            <a:r>
              <a:rPr lang="en-US" sz="2800" spc="-5" dirty="0" smtClean="0">
                <a:latin typeface="Arial"/>
                <a:cs typeface="Arial"/>
              </a:rPr>
              <a:t>that </a:t>
            </a:r>
            <a:r>
              <a:rPr lang="en-US" sz="2800" spc="-95" dirty="0" smtClean="0">
                <a:latin typeface="Arial"/>
                <a:cs typeface="Arial"/>
              </a:rPr>
              <a:t>a </a:t>
            </a:r>
            <a:r>
              <a:rPr lang="en-US" sz="2800" spc="-60" dirty="0" smtClean="0">
                <a:latin typeface="Arial"/>
                <a:cs typeface="Arial"/>
              </a:rPr>
              <a:t>copy </a:t>
            </a:r>
            <a:r>
              <a:rPr lang="en-US" sz="2800" spc="-5" dirty="0" smtClean="0">
                <a:latin typeface="Arial"/>
                <a:cs typeface="Arial"/>
              </a:rPr>
              <a:t>of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35" dirty="0" smtClean="0">
                <a:latin typeface="Arial"/>
                <a:cs typeface="Arial"/>
              </a:rPr>
              <a:t>software </a:t>
            </a:r>
            <a:r>
              <a:rPr lang="en-US" sz="2800" spc="-75" dirty="0" smtClean="0">
                <a:latin typeface="Arial"/>
                <a:cs typeface="Arial"/>
              </a:rPr>
              <a:t>used </a:t>
            </a:r>
            <a:r>
              <a:rPr lang="en-US" sz="2800" spc="-55" dirty="0" smtClean="0">
                <a:latin typeface="Arial"/>
                <a:cs typeface="Arial"/>
              </a:rPr>
              <a:t>be  </a:t>
            </a:r>
            <a:r>
              <a:rPr lang="en-US" sz="2800" spc="-40" dirty="0" smtClean="0">
                <a:latin typeface="Arial"/>
                <a:cs typeface="Arial"/>
              </a:rPr>
              <a:t>included </a:t>
            </a:r>
            <a:r>
              <a:rPr lang="en-US" sz="2800" spc="5" dirty="0" smtClean="0">
                <a:latin typeface="Arial"/>
                <a:cs typeface="Arial"/>
              </a:rPr>
              <a:t>with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10" dirty="0" smtClean="0">
                <a:latin typeface="Arial"/>
                <a:cs typeface="Arial"/>
              </a:rPr>
              <a:t>output </a:t>
            </a:r>
            <a:r>
              <a:rPr lang="en-US" sz="2800" spc="-5" dirty="0" smtClean="0">
                <a:latin typeface="Arial"/>
                <a:cs typeface="Arial"/>
              </a:rPr>
              <a:t>of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40" dirty="0" smtClean="0">
                <a:latin typeface="Arial"/>
                <a:cs typeface="Arial"/>
              </a:rPr>
              <a:t>forensic </a:t>
            </a:r>
            <a:r>
              <a:rPr lang="en-US" sz="2800" spc="-5" dirty="0" smtClean="0">
                <a:latin typeface="Arial"/>
                <a:cs typeface="Arial"/>
              </a:rPr>
              <a:t>tool </a:t>
            </a:r>
            <a:r>
              <a:rPr lang="en-US" sz="2800" spc="-35" dirty="0" smtClean="0">
                <a:latin typeface="Arial"/>
                <a:cs typeface="Arial"/>
              </a:rPr>
              <a:t>involved. </a:t>
            </a:r>
            <a:r>
              <a:rPr lang="en-US" sz="2800" spc="-40" dirty="0" smtClean="0">
                <a:latin typeface="Arial"/>
                <a:cs typeface="Arial"/>
              </a:rPr>
              <a:t>Duplication </a:t>
            </a:r>
            <a:r>
              <a:rPr lang="en-US" sz="2800" spc="-10" dirty="0" smtClean="0">
                <a:latin typeface="Arial"/>
                <a:cs typeface="Arial"/>
              </a:rPr>
              <a:t>of </a:t>
            </a:r>
            <a:r>
              <a:rPr lang="en-US" sz="2800" spc="-45" dirty="0" smtClean="0">
                <a:latin typeface="Arial"/>
                <a:cs typeface="Arial"/>
              </a:rPr>
              <a:t>results </a:t>
            </a:r>
            <a:r>
              <a:rPr lang="en-US" sz="2800" spc="-80" dirty="0" smtClean="0">
                <a:latin typeface="Arial"/>
                <a:cs typeface="Arial"/>
              </a:rPr>
              <a:t>can </a:t>
            </a:r>
            <a:r>
              <a:rPr lang="en-US" sz="2800" spc="-55" dirty="0" smtClean="0">
                <a:latin typeface="Arial"/>
                <a:cs typeface="Arial"/>
              </a:rPr>
              <a:t>be </a:t>
            </a:r>
            <a:r>
              <a:rPr lang="en-US" sz="2800" spc="-5" dirty="0" smtClean="0">
                <a:latin typeface="Arial"/>
                <a:cs typeface="Arial"/>
              </a:rPr>
              <a:t>difficult </a:t>
            </a:r>
            <a:r>
              <a:rPr lang="en-US" sz="2800" spc="-10" dirty="0" smtClean="0">
                <a:latin typeface="Arial"/>
                <a:cs typeface="Arial"/>
              </a:rPr>
              <a:t>or  </a:t>
            </a:r>
            <a:r>
              <a:rPr lang="en-US" sz="2800" spc="-50" dirty="0" smtClean="0">
                <a:latin typeface="Arial"/>
                <a:cs typeface="Arial"/>
              </a:rPr>
              <a:t>impossible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65" dirty="0" smtClean="0">
                <a:latin typeface="Arial"/>
                <a:cs typeface="Arial"/>
              </a:rPr>
              <a:t>achieve </a:t>
            </a:r>
            <a:r>
              <a:rPr lang="en-US" sz="2800" spc="10" dirty="0" smtClean="0">
                <a:latin typeface="Arial"/>
                <a:cs typeface="Arial"/>
              </a:rPr>
              <a:t>if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30" dirty="0" smtClean="0">
                <a:latin typeface="Arial"/>
                <a:cs typeface="Arial"/>
              </a:rPr>
              <a:t>soft-ware </a:t>
            </a:r>
            <a:r>
              <a:rPr lang="en-US" sz="2800" spc="-90" dirty="0" smtClean="0">
                <a:latin typeface="Arial"/>
                <a:cs typeface="Arial"/>
              </a:rPr>
              <a:t>has </a:t>
            </a:r>
            <a:r>
              <a:rPr lang="en-US" sz="2800" spc="-60" dirty="0" smtClean="0">
                <a:latin typeface="Arial"/>
                <a:cs typeface="Arial"/>
              </a:rPr>
              <a:t>been </a:t>
            </a:r>
            <a:r>
              <a:rPr lang="en-US" sz="2800" spc="-55" dirty="0" smtClean="0">
                <a:latin typeface="Arial"/>
                <a:cs typeface="Arial"/>
              </a:rPr>
              <a:t>upgraded </a:t>
            </a:r>
            <a:r>
              <a:rPr lang="en-US" sz="2800" spc="-60" dirty="0" smtClean="0">
                <a:latin typeface="Arial"/>
                <a:cs typeface="Arial"/>
              </a:rPr>
              <a:t>and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30" dirty="0" smtClean="0">
                <a:latin typeface="Arial"/>
                <a:cs typeface="Arial"/>
              </a:rPr>
              <a:t>original </a:t>
            </a:r>
            <a:r>
              <a:rPr lang="en-US" sz="2800" spc="-45" dirty="0" smtClean="0">
                <a:latin typeface="Arial"/>
                <a:cs typeface="Arial"/>
              </a:rPr>
              <a:t>version </a:t>
            </a:r>
            <a:r>
              <a:rPr lang="en-US" sz="2800" spc="-75" dirty="0" smtClean="0">
                <a:latin typeface="Arial"/>
                <a:cs typeface="Arial"/>
              </a:rPr>
              <a:t>used </a:t>
            </a:r>
            <a:r>
              <a:rPr lang="en-US" sz="2800" spc="-85" dirty="0" smtClean="0">
                <a:latin typeface="Arial"/>
                <a:cs typeface="Arial"/>
              </a:rPr>
              <a:t>was </a:t>
            </a:r>
            <a:r>
              <a:rPr lang="en-US" sz="2800" spc="-5" dirty="0" smtClean="0">
                <a:latin typeface="Arial"/>
                <a:cs typeface="Arial"/>
              </a:rPr>
              <a:t>not  </a:t>
            </a:r>
            <a:r>
              <a:rPr lang="en-US" sz="2800" spc="-30" dirty="0" smtClean="0">
                <a:latin typeface="Arial"/>
                <a:cs typeface="Arial"/>
              </a:rPr>
              <a:t>retained.</a:t>
            </a:r>
            <a:endParaRPr lang="en-US" sz="2800" dirty="0" smtClean="0">
              <a:latin typeface="Arial"/>
              <a:cs typeface="Arial"/>
            </a:endParaRPr>
          </a:p>
          <a:p>
            <a:pPr marL="12700" marR="6985" algn="just">
              <a:lnSpc>
                <a:spcPct val="101699"/>
              </a:lnSpc>
              <a:spcBef>
                <a:spcPts val="994"/>
              </a:spcBef>
            </a:pPr>
            <a:endParaRPr lang="en-US" sz="280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z="1400" b="1" spc="-70" dirty="0" smtClean="0">
                <a:latin typeface="Trebuchet MS"/>
                <a:cs typeface="Trebuchet MS"/>
              </a:rPr>
              <a:t>Definition</a:t>
            </a:r>
            <a:endParaRPr lang="en-US" sz="1400" dirty="0" smtClean="0">
              <a:latin typeface="Trebuchet MS"/>
              <a:cs typeface="Trebuchet MS"/>
            </a:endParaRPr>
          </a:p>
          <a:p>
            <a:pPr marL="241300" marR="8890" indent="-228600">
              <a:lnSpc>
                <a:spcPct val="101699"/>
              </a:lnSpc>
              <a:spcBef>
                <a:spcPts val="101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000" spc="-110" dirty="0" smtClean="0">
                <a:latin typeface="Arial"/>
                <a:cs typeface="Arial"/>
              </a:rPr>
              <a:t>A </a:t>
            </a:r>
            <a:r>
              <a:rPr lang="en-US" sz="2000" spc="-55" dirty="0" smtClean="0">
                <a:latin typeface="Arial"/>
                <a:cs typeface="Arial"/>
              </a:rPr>
              <a:t>chain </a:t>
            </a:r>
            <a:r>
              <a:rPr lang="en-US" sz="2000" spc="-5" dirty="0" smtClean="0">
                <a:latin typeface="Arial"/>
                <a:cs typeface="Arial"/>
              </a:rPr>
              <a:t>of </a:t>
            </a:r>
            <a:r>
              <a:rPr lang="en-US" sz="2000" spc="-55" dirty="0" smtClean="0">
                <a:latin typeface="Arial"/>
                <a:cs typeface="Arial"/>
              </a:rPr>
              <a:t>custody </a:t>
            </a:r>
            <a:r>
              <a:rPr lang="en-US" sz="2000" spc="-65" dirty="0" smtClean="0">
                <a:latin typeface="Arial"/>
                <a:cs typeface="Arial"/>
              </a:rPr>
              <a:t>is </a:t>
            </a:r>
            <a:r>
              <a:rPr lang="en-US" sz="2000" spc="-95" dirty="0" smtClean="0">
                <a:latin typeface="Arial"/>
                <a:cs typeface="Arial"/>
              </a:rPr>
              <a:t>a </a:t>
            </a:r>
            <a:r>
              <a:rPr lang="en-US" sz="2000" spc="-50" dirty="0" smtClean="0">
                <a:latin typeface="Arial"/>
                <a:cs typeface="Arial"/>
              </a:rPr>
              <a:t>roadmap </a:t>
            </a:r>
            <a:r>
              <a:rPr lang="en-US" sz="2000" spc="-5" dirty="0" smtClean="0">
                <a:latin typeface="Arial"/>
                <a:cs typeface="Arial"/>
              </a:rPr>
              <a:t>that </a:t>
            </a:r>
            <a:r>
              <a:rPr lang="en-US" sz="2000" spc="-75" dirty="0" smtClean="0">
                <a:latin typeface="Arial"/>
                <a:cs typeface="Arial"/>
              </a:rPr>
              <a:t>shows </a:t>
            </a:r>
            <a:r>
              <a:rPr lang="en-US" sz="2000" spc="-35" dirty="0" smtClean="0">
                <a:latin typeface="Arial"/>
                <a:cs typeface="Arial"/>
              </a:rPr>
              <a:t>how </a:t>
            </a:r>
            <a:r>
              <a:rPr lang="en-US" sz="2000" spc="-55" dirty="0" smtClean="0">
                <a:latin typeface="Arial"/>
                <a:cs typeface="Arial"/>
              </a:rPr>
              <a:t>evidence </a:t>
            </a:r>
            <a:r>
              <a:rPr lang="en-US" sz="2000" spc="-85" dirty="0" smtClean="0">
                <a:latin typeface="Arial"/>
                <a:cs typeface="Arial"/>
              </a:rPr>
              <a:t>was </a:t>
            </a:r>
            <a:r>
              <a:rPr lang="en-US" sz="2000" spc="-40" dirty="0" smtClean="0">
                <a:latin typeface="Arial"/>
                <a:cs typeface="Arial"/>
              </a:rPr>
              <a:t>collected, </a:t>
            </a:r>
            <a:r>
              <a:rPr lang="en-US" sz="2000" spc="-65" dirty="0" smtClean="0">
                <a:latin typeface="Arial"/>
                <a:cs typeface="Arial"/>
              </a:rPr>
              <a:t>analyzed, and  </a:t>
            </a:r>
            <a:r>
              <a:rPr lang="en-US" sz="2000" spc="-55" dirty="0" smtClean="0">
                <a:latin typeface="Arial"/>
                <a:cs typeface="Arial"/>
              </a:rPr>
              <a:t>preserved </a:t>
            </a:r>
            <a:r>
              <a:rPr lang="en-US" sz="2000" spc="-25" dirty="0" smtClean="0">
                <a:latin typeface="Arial"/>
                <a:cs typeface="Arial"/>
              </a:rPr>
              <a:t>in order </a:t>
            </a:r>
            <a:r>
              <a:rPr lang="en-US" sz="2000" spc="15" dirty="0" smtClean="0">
                <a:latin typeface="Arial"/>
                <a:cs typeface="Arial"/>
              </a:rPr>
              <a:t>to </a:t>
            </a:r>
            <a:r>
              <a:rPr lang="en-US" sz="2000" spc="-55" dirty="0" smtClean="0">
                <a:latin typeface="Arial"/>
                <a:cs typeface="Arial"/>
              </a:rPr>
              <a:t>be </a:t>
            </a:r>
            <a:r>
              <a:rPr lang="en-US" sz="2000" spc="-45" dirty="0" smtClean="0">
                <a:latin typeface="Arial"/>
                <a:cs typeface="Arial"/>
              </a:rPr>
              <a:t>presented </a:t>
            </a:r>
            <a:r>
              <a:rPr lang="en-US" sz="2000" spc="-114" dirty="0" smtClean="0">
                <a:latin typeface="Arial"/>
                <a:cs typeface="Arial"/>
              </a:rPr>
              <a:t>as </a:t>
            </a:r>
            <a:r>
              <a:rPr lang="en-US" sz="2000" spc="-55" dirty="0" smtClean="0">
                <a:latin typeface="Arial"/>
                <a:cs typeface="Arial"/>
              </a:rPr>
              <a:t>evidence </a:t>
            </a:r>
            <a:r>
              <a:rPr lang="en-US" sz="2000" spc="-15" dirty="0" smtClean="0">
                <a:latin typeface="Arial"/>
                <a:cs typeface="Arial"/>
              </a:rPr>
              <a:t>in</a:t>
            </a:r>
            <a:r>
              <a:rPr lang="en-US" sz="2000" spc="-225" dirty="0" smtClean="0">
                <a:latin typeface="Arial"/>
                <a:cs typeface="Arial"/>
              </a:rPr>
              <a:t> </a:t>
            </a:r>
            <a:r>
              <a:rPr lang="en-US" sz="2000" spc="-20" dirty="0" smtClean="0">
                <a:latin typeface="Arial"/>
                <a:cs typeface="Arial"/>
              </a:rPr>
              <a:t>court.</a:t>
            </a:r>
            <a:endParaRPr lang="en-US" sz="20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19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000" spc="-65" dirty="0" smtClean="0">
                <a:latin typeface="Arial"/>
                <a:cs typeface="Arial"/>
              </a:rPr>
              <a:t>Preserving </a:t>
            </a:r>
            <a:r>
              <a:rPr lang="en-US" sz="2000" spc="-95" dirty="0" smtClean="0">
                <a:latin typeface="Arial"/>
                <a:cs typeface="Arial"/>
              </a:rPr>
              <a:t>a </a:t>
            </a:r>
            <a:r>
              <a:rPr lang="en-US" sz="2000" spc="-55" dirty="0" smtClean="0">
                <a:latin typeface="Arial"/>
                <a:cs typeface="Arial"/>
              </a:rPr>
              <a:t>chain </a:t>
            </a:r>
            <a:r>
              <a:rPr lang="en-US" sz="2000" spc="-5" dirty="0" smtClean="0">
                <a:latin typeface="Arial"/>
                <a:cs typeface="Arial"/>
              </a:rPr>
              <a:t>of </a:t>
            </a:r>
            <a:r>
              <a:rPr lang="en-US" sz="2000" spc="-50" dirty="0" smtClean="0">
                <a:latin typeface="Arial"/>
                <a:cs typeface="Arial"/>
              </a:rPr>
              <a:t>custody </a:t>
            </a:r>
            <a:r>
              <a:rPr lang="en-US" sz="2000" spc="5" dirty="0" smtClean="0">
                <a:latin typeface="Arial"/>
                <a:cs typeface="Arial"/>
              </a:rPr>
              <a:t>for </a:t>
            </a:r>
            <a:r>
              <a:rPr lang="en-US" sz="2000" spc="-35" dirty="0" smtClean="0">
                <a:latin typeface="Arial"/>
                <a:cs typeface="Arial"/>
              </a:rPr>
              <a:t>electronic </a:t>
            </a:r>
            <a:r>
              <a:rPr lang="en-US" sz="2000" spc="-55" dirty="0" smtClean="0">
                <a:latin typeface="Arial"/>
                <a:cs typeface="Arial"/>
              </a:rPr>
              <a:t>evidence </a:t>
            </a:r>
            <a:r>
              <a:rPr lang="en-US" sz="2000" spc="-45" dirty="0" smtClean="0">
                <a:latin typeface="Arial"/>
                <a:cs typeface="Arial"/>
              </a:rPr>
              <a:t>requires </a:t>
            </a:r>
            <a:r>
              <a:rPr lang="en-US" sz="2000" spc="-40" dirty="0" smtClean="0">
                <a:latin typeface="Arial"/>
                <a:cs typeface="Arial"/>
              </a:rPr>
              <a:t>proving</a:t>
            </a:r>
            <a:r>
              <a:rPr lang="en-US" sz="2000" spc="-254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that:</a:t>
            </a:r>
            <a:endParaRPr lang="en-US" sz="2000" dirty="0" smtClean="0">
              <a:latin typeface="Arial"/>
              <a:cs typeface="Arial"/>
            </a:endParaRPr>
          </a:p>
          <a:p>
            <a:pPr marL="697865" lvl="1">
              <a:spcBef>
                <a:spcPts val="103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lang="en-US" sz="2000" spc="-65" dirty="0" smtClean="0">
                <a:latin typeface="Arial"/>
                <a:cs typeface="Arial"/>
              </a:rPr>
              <a:t>No </a:t>
            </a:r>
            <a:r>
              <a:rPr lang="en-US" sz="2000" spc="-20" dirty="0" smtClean="0">
                <a:latin typeface="Arial"/>
                <a:cs typeface="Arial"/>
              </a:rPr>
              <a:t>information </a:t>
            </a:r>
            <a:r>
              <a:rPr lang="en-US" sz="2000" spc="-90" dirty="0" smtClean="0">
                <a:latin typeface="Arial"/>
                <a:cs typeface="Arial"/>
              </a:rPr>
              <a:t>has </a:t>
            </a:r>
            <a:r>
              <a:rPr lang="en-US" sz="2000" spc="-60" dirty="0" smtClean="0">
                <a:latin typeface="Arial"/>
                <a:cs typeface="Arial"/>
              </a:rPr>
              <a:t>been added </a:t>
            </a:r>
            <a:r>
              <a:rPr lang="en-US" sz="2000" spc="-10" dirty="0" smtClean="0">
                <a:latin typeface="Arial"/>
                <a:cs typeface="Arial"/>
              </a:rPr>
              <a:t>or</a:t>
            </a:r>
            <a:r>
              <a:rPr lang="en-US" sz="2000" spc="-85" dirty="0" smtClean="0">
                <a:latin typeface="Arial"/>
                <a:cs typeface="Arial"/>
              </a:rPr>
              <a:t> </a:t>
            </a:r>
            <a:r>
              <a:rPr lang="en-US" sz="2000" spc="-70" dirty="0" smtClean="0">
                <a:latin typeface="Arial"/>
                <a:cs typeface="Arial"/>
              </a:rPr>
              <a:t>changed.</a:t>
            </a:r>
            <a:endParaRPr lang="en-US" sz="2000" dirty="0" smtClean="0">
              <a:latin typeface="Arial"/>
              <a:cs typeface="Arial"/>
            </a:endParaRPr>
          </a:p>
          <a:p>
            <a:pPr marL="697865" lvl="1">
              <a:spcBef>
                <a:spcPts val="1019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lang="en-US" sz="2000" spc="-110" dirty="0" smtClean="0">
                <a:latin typeface="Arial"/>
                <a:cs typeface="Arial"/>
              </a:rPr>
              <a:t>A </a:t>
            </a:r>
            <a:r>
              <a:rPr lang="en-US" sz="2000" spc="-35" dirty="0" smtClean="0">
                <a:latin typeface="Arial"/>
                <a:cs typeface="Arial"/>
              </a:rPr>
              <a:t>complete </a:t>
            </a:r>
            <a:r>
              <a:rPr lang="en-US" sz="2000" spc="-60" dirty="0" smtClean="0">
                <a:latin typeface="Arial"/>
                <a:cs typeface="Arial"/>
              </a:rPr>
              <a:t>copy </a:t>
            </a:r>
            <a:r>
              <a:rPr lang="en-US" sz="2000" spc="-80" dirty="0" smtClean="0">
                <a:latin typeface="Arial"/>
                <a:cs typeface="Arial"/>
              </a:rPr>
              <a:t>was</a:t>
            </a:r>
            <a:r>
              <a:rPr lang="en-US" sz="2000" spc="-45" dirty="0" smtClean="0">
                <a:latin typeface="Arial"/>
                <a:cs typeface="Arial"/>
              </a:rPr>
              <a:t> </a:t>
            </a:r>
            <a:r>
              <a:rPr lang="en-US" sz="2000" spc="-60" dirty="0" smtClean="0">
                <a:latin typeface="Arial"/>
                <a:cs typeface="Arial"/>
              </a:rPr>
              <a:t>made.</a:t>
            </a:r>
            <a:endParaRPr lang="en-US" sz="2000" dirty="0" smtClean="0">
              <a:latin typeface="Arial"/>
              <a:cs typeface="Arial"/>
            </a:endParaRPr>
          </a:p>
          <a:p>
            <a:pPr marL="697865" lvl="1">
              <a:spcBef>
                <a:spcPts val="1019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lang="en-US" sz="2000" spc="-110" dirty="0" smtClean="0">
                <a:latin typeface="Arial"/>
                <a:cs typeface="Arial"/>
              </a:rPr>
              <a:t>A </a:t>
            </a:r>
            <a:r>
              <a:rPr lang="en-US" sz="2000" spc="-30" dirty="0" smtClean="0">
                <a:latin typeface="Arial"/>
                <a:cs typeface="Arial"/>
              </a:rPr>
              <a:t>reliable </a:t>
            </a:r>
            <a:r>
              <a:rPr lang="en-US" sz="2000" spc="-55" dirty="0" smtClean="0">
                <a:latin typeface="Arial"/>
                <a:cs typeface="Arial"/>
              </a:rPr>
              <a:t>copying </a:t>
            </a:r>
            <a:r>
              <a:rPr lang="en-US" sz="2000" spc="-75" dirty="0" smtClean="0">
                <a:latin typeface="Arial"/>
                <a:cs typeface="Arial"/>
              </a:rPr>
              <a:t>process </a:t>
            </a:r>
            <a:r>
              <a:rPr lang="en-US" sz="2000" spc="-85" dirty="0" smtClean="0">
                <a:latin typeface="Arial"/>
                <a:cs typeface="Arial"/>
              </a:rPr>
              <a:t>was</a:t>
            </a:r>
            <a:r>
              <a:rPr lang="en-US" sz="2000" spc="-45" dirty="0" smtClean="0">
                <a:latin typeface="Arial"/>
                <a:cs typeface="Arial"/>
              </a:rPr>
              <a:t> </a:t>
            </a:r>
            <a:r>
              <a:rPr lang="en-US" sz="2000" spc="-65" dirty="0" smtClean="0">
                <a:latin typeface="Arial"/>
                <a:cs typeface="Arial"/>
              </a:rPr>
              <a:t>used.</a:t>
            </a:r>
            <a:endParaRPr lang="en-US" sz="2000" dirty="0" smtClean="0">
              <a:latin typeface="Arial"/>
              <a:cs typeface="Arial"/>
            </a:endParaRPr>
          </a:p>
          <a:p>
            <a:pPr marL="697865" lvl="1">
              <a:spcBef>
                <a:spcPts val="103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lang="en-US" sz="2000" spc="-30" dirty="0" smtClean="0">
                <a:latin typeface="Arial"/>
                <a:cs typeface="Arial"/>
              </a:rPr>
              <a:t>All </a:t>
            </a:r>
            <a:r>
              <a:rPr lang="en-US" sz="2000" spc="-50" dirty="0" smtClean="0">
                <a:latin typeface="Arial"/>
                <a:cs typeface="Arial"/>
              </a:rPr>
              <a:t>media </a:t>
            </a:r>
            <a:r>
              <a:rPr lang="en-US" sz="2000" spc="-85" dirty="0" smtClean="0">
                <a:latin typeface="Arial"/>
                <a:cs typeface="Arial"/>
              </a:rPr>
              <a:t>was</a:t>
            </a:r>
            <a:r>
              <a:rPr lang="en-US" sz="2000" spc="-105" dirty="0" smtClean="0">
                <a:latin typeface="Arial"/>
                <a:cs typeface="Arial"/>
              </a:rPr>
              <a:t> </a:t>
            </a:r>
            <a:r>
              <a:rPr lang="en-US" sz="2000" spc="-60" dirty="0" smtClean="0">
                <a:latin typeface="Arial"/>
                <a:cs typeface="Arial"/>
              </a:rPr>
              <a:t>secured.</a:t>
            </a:r>
            <a:endParaRPr lang="en-US" sz="200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spc="-120" dirty="0" smtClean="0">
                <a:latin typeface="Trebuchet MS"/>
                <a:cs typeface="Trebuchet MS"/>
              </a:rPr>
              <a:t>Legal </a:t>
            </a:r>
            <a:r>
              <a:rPr lang="en-US" sz="3200" spc="-95" dirty="0" smtClean="0">
                <a:latin typeface="Trebuchet MS"/>
                <a:cs typeface="Trebuchet MS"/>
              </a:rPr>
              <a:t>Aspects </a:t>
            </a:r>
            <a:r>
              <a:rPr lang="en-US" sz="3200" spc="-75" dirty="0" smtClean="0">
                <a:latin typeface="Trebuchet MS"/>
                <a:cs typeface="Trebuchet MS"/>
              </a:rPr>
              <a:t>of </a:t>
            </a:r>
            <a:r>
              <a:rPr lang="en-US" sz="3200" spc="-105" dirty="0" smtClean="0">
                <a:latin typeface="Trebuchet MS"/>
                <a:cs typeface="Trebuchet MS"/>
              </a:rPr>
              <a:t>Collecting </a:t>
            </a:r>
            <a:r>
              <a:rPr lang="en-US" sz="3200" spc="-90" dirty="0" smtClean="0">
                <a:latin typeface="Trebuchet MS"/>
                <a:cs typeface="Trebuchet MS"/>
              </a:rPr>
              <a:t>and </a:t>
            </a:r>
            <a:r>
              <a:rPr lang="en-US" sz="3200" spc="-105" dirty="0" smtClean="0">
                <a:latin typeface="Trebuchet MS"/>
                <a:cs typeface="Trebuchet MS"/>
              </a:rPr>
              <a:t>Preserving</a:t>
            </a:r>
            <a:r>
              <a:rPr lang="en-US" sz="3200" spc="-355" dirty="0" smtClean="0">
                <a:latin typeface="Trebuchet MS"/>
                <a:cs typeface="Trebuchet MS"/>
              </a:rPr>
              <a:t> </a:t>
            </a:r>
            <a:r>
              <a:rPr lang="en-US" sz="3200" spc="-105" dirty="0" smtClean="0">
                <a:latin typeface="Trebuchet MS"/>
                <a:cs typeface="Trebuchet MS"/>
              </a:rPr>
              <a:t>Computer  </a:t>
            </a:r>
            <a:r>
              <a:rPr lang="en-US" sz="3200" spc="-125" dirty="0" smtClean="0">
                <a:latin typeface="Trebuchet MS"/>
                <a:cs typeface="Trebuchet MS"/>
              </a:rPr>
              <a:t>Forensic </a:t>
            </a:r>
            <a:r>
              <a:rPr lang="en-US" sz="3200" spc="-120" dirty="0" smtClean="0">
                <a:latin typeface="Trebuchet MS"/>
                <a:cs typeface="Trebuchet MS"/>
              </a:rPr>
              <a:t>Evidence</a:t>
            </a: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376672"/>
          </a:xfrm>
        </p:spPr>
        <p:txBody>
          <a:bodyPr>
            <a:normAutofit/>
          </a:bodyPr>
          <a:lstStyle/>
          <a:p>
            <a:pPr marL="241300" marR="5715" indent="-228600">
              <a:lnSpc>
                <a:spcPct val="101699"/>
              </a:lnSpc>
              <a:spcBef>
                <a:spcPts val="101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1400" spc="-55" dirty="0" smtClean="0">
                <a:latin typeface="Arial"/>
                <a:cs typeface="Arial"/>
              </a:rPr>
              <a:t>When evidence </a:t>
            </a:r>
            <a:r>
              <a:rPr lang="en-US" sz="1400" spc="-65" dirty="0" smtClean="0">
                <a:latin typeface="Arial"/>
                <a:cs typeface="Arial"/>
              </a:rPr>
              <a:t>is </a:t>
            </a:r>
            <a:r>
              <a:rPr lang="en-US" sz="1400" spc="-40" dirty="0" smtClean="0">
                <a:latin typeface="Arial"/>
                <a:cs typeface="Arial"/>
              </a:rPr>
              <a:t>collected, </a:t>
            </a:r>
            <a:r>
              <a:rPr lang="en-US" sz="1400" spc="-35" dirty="0" smtClean="0">
                <a:latin typeface="Arial"/>
                <a:cs typeface="Arial"/>
              </a:rPr>
              <a:t>certain </a:t>
            </a:r>
            <a:r>
              <a:rPr lang="en-US" sz="1400" spc="-50" dirty="0" smtClean="0">
                <a:latin typeface="Arial"/>
                <a:cs typeface="Arial"/>
              </a:rPr>
              <a:t>legal </a:t>
            </a:r>
            <a:r>
              <a:rPr lang="en-US" sz="1400" spc="-35" dirty="0" smtClean="0">
                <a:latin typeface="Arial"/>
                <a:cs typeface="Arial"/>
              </a:rPr>
              <a:t>requirements </a:t>
            </a:r>
            <a:r>
              <a:rPr lang="en-US" sz="1400" spc="-40" dirty="0" smtClean="0">
                <a:latin typeface="Arial"/>
                <a:cs typeface="Arial"/>
              </a:rPr>
              <a:t>must </a:t>
            </a:r>
            <a:r>
              <a:rPr lang="en-US" sz="1400" spc="-55" dirty="0" smtClean="0">
                <a:latin typeface="Arial"/>
                <a:cs typeface="Arial"/>
              </a:rPr>
              <a:t>be </a:t>
            </a:r>
            <a:r>
              <a:rPr lang="en-US" sz="1400" spc="-20" dirty="0" smtClean="0">
                <a:latin typeface="Arial"/>
                <a:cs typeface="Arial"/>
              </a:rPr>
              <a:t>met. </a:t>
            </a:r>
            <a:r>
              <a:rPr lang="en-US" sz="1400" spc="-95" dirty="0" smtClean="0">
                <a:latin typeface="Arial"/>
                <a:cs typeface="Arial"/>
              </a:rPr>
              <a:t>These </a:t>
            </a:r>
            <a:r>
              <a:rPr lang="en-US" sz="1400" spc="-55" dirty="0" smtClean="0">
                <a:latin typeface="Arial"/>
                <a:cs typeface="Arial"/>
              </a:rPr>
              <a:t>legal  </a:t>
            </a:r>
            <a:r>
              <a:rPr lang="en-US" sz="1400" spc="-35" dirty="0" smtClean="0">
                <a:latin typeface="Arial"/>
                <a:cs typeface="Arial"/>
              </a:rPr>
              <a:t>requirements </a:t>
            </a:r>
            <a:r>
              <a:rPr lang="en-US" sz="1400" spc="-55" dirty="0" smtClean="0">
                <a:latin typeface="Arial"/>
                <a:cs typeface="Arial"/>
              </a:rPr>
              <a:t>are vast, </a:t>
            </a:r>
            <a:r>
              <a:rPr lang="en-US" sz="1400" spc="-50" dirty="0" smtClean="0">
                <a:latin typeface="Arial"/>
                <a:cs typeface="Arial"/>
              </a:rPr>
              <a:t>complex, </a:t>
            </a:r>
            <a:r>
              <a:rPr lang="en-US" sz="1400" spc="-65" dirty="0" smtClean="0">
                <a:latin typeface="Arial"/>
                <a:cs typeface="Arial"/>
              </a:rPr>
              <a:t>and </a:t>
            </a:r>
            <a:r>
              <a:rPr lang="en-US" sz="1400" spc="-50" dirty="0" smtClean="0">
                <a:latin typeface="Arial"/>
                <a:cs typeface="Arial"/>
              </a:rPr>
              <a:t>vary </a:t>
            </a:r>
            <a:r>
              <a:rPr lang="en-US" sz="1400" spc="-10" dirty="0" smtClean="0">
                <a:latin typeface="Arial"/>
                <a:cs typeface="Arial"/>
              </a:rPr>
              <a:t>from </a:t>
            </a:r>
            <a:r>
              <a:rPr lang="en-US" sz="1400" spc="-30" dirty="0" smtClean="0">
                <a:latin typeface="Arial"/>
                <a:cs typeface="Arial"/>
              </a:rPr>
              <a:t>country </a:t>
            </a:r>
            <a:r>
              <a:rPr lang="en-US" sz="1400" spc="10" dirty="0" smtClean="0">
                <a:latin typeface="Arial"/>
                <a:cs typeface="Arial"/>
              </a:rPr>
              <a:t>to</a:t>
            </a:r>
            <a:r>
              <a:rPr lang="en-US" sz="1400" spc="-215" dirty="0" smtClean="0">
                <a:latin typeface="Arial"/>
                <a:cs typeface="Arial"/>
              </a:rPr>
              <a:t> </a:t>
            </a:r>
            <a:r>
              <a:rPr lang="en-US" sz="1400" spc="-30" dirty="0" smtClean="0">
                <a:latin typeface="Arial"/>
                <a:cs typeface="Arial"/>
              </a:rPr>
              <a:t>country.</a:t>
            </a:r>
            <a:endParaRPr lang="en-US" sz="1400" dirty="0" smtClean="0">
              <a:latin typeface="Arial"/>
              <a:cs typeface="Arial"/>
            </a:endParaRPr>
          </a:p>
          <a:p>
            <a:pPr marL="241300" marR="6350" indent="-228600">
              <a:lnSpc>
                <a:spcPct val="101699"/>
              </a:lnSpc>
              <a:spcBef>
                <a:spcPts val="100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1400" spc="-204" dirty="0" smtClean="0">
                <a:latin typeface="Arial"/>
                <a:cs typeface="Arial"/>
              </a:rPr>
              <a:t>CERT </a:t>
            </a:r>
            <a:r>
              <a:rPr lang="en-US" sz="1400" spc="-50" dirty="0" smtClean="0">
                <a:latin typeface="Arial"/>
                <a:cs typeface="Arial"/>
              </a:rPr>
              <a:t>Advisory </a:t>
            </a:r>
            <a:r>
              <a:rPr lang="en-US" sz="1400" spc="-80" dirty="0" smtClean="0">
                <a:latin typeface="Arial"/>
                <a:cs typeface="Arial"/>
              </a:rPr>
              <a:t>CA-1992-19 </a:t>
            </a:r>
            <a:r>
              <a:rPr lang="en-US" sz="1400" spc="-85" dirty="0" smtClean="0">
                <a:latin typeface="Arial"/>
                <a:cs typeface="Arial"/>
              </a:rPr>
              <a:t>suggests </a:t>
            </a:r>
            <a:r>
              <a:rPr lang="en-US" sz="1400" spc="-20" dirty="0" smtClean="0">
                <a:latin typeface="Arial"/>
                <a:cs typeface="Arial"/>
              </a:rPr>
              <a:t>the </a:t>
            </a:r>
            <a:r>
              <a:rPr lang="en-US" sz="1400" spc="-25" dirty="0" smtClean="0">
                <a:latin typeface="Arial"/>
                <a:cs typeface="Arial"/>
              </a:rPr>
              <a:t>following </a:t>
            </a:r>
            <a:r>
              <a:rPr lang="en-US" sz="1400" spc="-5" dirty="0" smtClean="0">
                <a:latin typeface="Arial"/>
                <a:cs typeface="Arial"/>
              </a:rPr>
              <a:t>text </a:t>
            </a:r>
            <a:r>
              <a:rPr lang="en-US" sz="1400" spc="-60" dirty="0" smtClean="0">
                <a:latin typeface="Arial"/>
                <a:cs typeface="Arial"/>
              </a:rPr>
              <a:t>be </a:t>
            </a:r>
            <a:r>
              <a:rPr lang="en-US" sz="1400" spc="-20" dirty="0" smtClean="0">
                <a:latin typeface="Arial"/>
                <a:cs typeface="Arial"/>
              </a:rPr>
              <a:t>tailored </a:t>
            </a:r>
            <a:r>
              <a:rPr lang="en-US" sz="1400" spc="15" dirty="0" smtClean="0">
                <a:latin typeface="Arial"/>
                <a:cs typeface="Arial"/>
              </a:rPr>
              <a:t>to </a:t>
            </a:r>
            <a:r>
              <a:rPr lang="en-US" sz="1400" spc="-95" dirty="0" smtClean="0">
                <a:latin typeface="Arial"/>
                <a:cs typeface="Arial"/>
              </a:rPr>
              <a:t>a </a:t>
            </a:r>
            <a:r>
              <a:rPr lang="en-US" sz="1400" spc="-30" dirty="0" smtClean="0">
                <a:latin typeface="Arial"/>
                <a:cs typeface="Arial"/>
              </a:rPr>
              <a:t>corporation’s </a:t>
            </a:r>
            <a:r>
              <a:rPr lang="en-US" sz="1400" spc="-50" dirty="0" smtClean="0">
                <a:latin typeface="Arial"/>
                <a:cs typeface="Arial"/>
              </a:rPr>
              <a:t>specific  </a:t>
            </a:r>
            <a:r>
              <a:rPr lang="en-US" sz="1400" spc="-70" dirty="0" smtClean="0">
                <a:latin typeface="Arial"/>
                <a:cs typeface="Arial"/>
              </a:rPr>
              <a:t>needs </a:t>
            </a:r>
            <a:r>
              <a:rPr lang="en-US" sz="1400" spc="-35" dirty="0" smtClean="0">
                <a:latin typeface="Arial"/>
                <a:cs typeface="Arial"/>
              </a:rPr>
              <a:t>under </a:t>
            </a:r>
            <a:r>
              <a:rPr lang="en-US" sz="1400" spc="-20" dirty="0" smtClean="0">
                <a:latin typeface="Arial"/>
                <a:cs typeface="Arial"/>
              </a:rPr>
              <a:t>the </a:t>
            </a:r>
            <a:r>
              <a:rPr lang="en-US" sz="1400" spc="-65" dirty="0" smtClean="0">
                <a:latin typeface="Arial"/>
                <a:cs typeface="Arial"/>
              </a:rPr>
              <a:t>guidance </a:t>
            </a:r>
            <a:r>
              <a:rPr lang="en-US" sz="1400" spc="-5" dirty="0" smtClean="0">
                <a:latin typeface="Arial"/>
                <a:cs typeface="Arial"/>
              </a:rPr>
              <a:t>of </a:t>
            </a:r>
            <a:r>
              <a:rPr lang="en-US" sz="1400" spc="-50" dirty="0" smtClean="0">
                <a:latin typeface="Arial"/>
                <a:cs typeface="Arial"/>
              </a:rPr>
              <a:t>legal</a:t>
            </a:r>
            <a:r>
              <a:rPr lang="en-US" sz="1400" spc="-210" dirty="0" smtClean="0">
                <a:latin typeface="Arial"/>
                <a:cs typeface="Arial"/>
              </a:rPr>
              <a:t> </a:t>
            </a:r>
            <a:r>
              <a:rPr lang="en-US" sz="1400" spc="-55" dirty="0" smtClean="0">
                <a:latin typeface="Arial"/>
                <a:cs typeface="Arial"/>
              </a:rPr>
              <a:t>counsel:</a:t>
            </a:r>
            <a:endParaRPr lang="en-US" sz="1400" dirty="0" smtClean="0">
              <a:latin typeface="Arial"/>
              <a:cs typeface="Arial"/>
            </a:endParaRPr>
          </a:p>
          <a:p>
            <a:pPr marL="697865" marR="8890" lvl="1" algn="just">
              <a:lnSpc>
                <a:spcPct val="101800"/>
              </a:lnSpc>
              <a:spcBef>
                <a:spcPts val="994"/>
              </a:spcBef>
              <a:buFont typeface="Wingdings"/>
              <a:buChar char=""/>
              <a:tabLst>
                <a:tab pos="698500" algn="l"/>
              </a:tabLst>
            </a:pPr>
            <a:r>
              <a:rPr lang="en-US" sz="1400" spc="-80" dirty="0" smtClean="0">
                <a:latin typeface="Arial"/>
                <a:cs typeface="Arial"/>
              </a:rPr>
              <a:t>This </a:t>
            </a:r>
            <a:r>
              <a:rPr lang="en-US" sz="1400" spc="-65" dirty="0" smtClean="0">
                <a:latin typeface="Arial"/>
                <a:cs typeface="Arial"/>
              </a:rPr>
              <a:t>system is </a:t>
            </a:r>
            <a:r>
              <a:rPr lang="en-US" sz="1400" spc="5" dirty="0" smtClean="0">
                <a:latin typeface="Arial"/>
                <a:cs typeface="Arial"/>
              </a:rPr>
              <a:t>for </a:t>
            </a:r>
            <a:r>
              <a:rPr lang="en-US" sz="1400" spc="-20" dirty="0" smtClean="0">
                <a:latin typeface="Arial"/>
                <a:cs typeface="Arial"/>
              </a:rPr>
              <a:t>the </a:t>
            </a:r>
            <a:r>
              <a:rPr lang="en-US" sz="1400" spc="-85" dirty="0" smtClean="0">
                <a:latin typeface="Arial"/>
                <a:cs typeface="Arial"/>
              </a:rPr>
              <a:t>use </a:t>
            </a:r>
            <a:r>
              <a:rPr lang="en-US" sz="1400" spc="-5" dirty="0" smtClean="0">
                <a:latin typeface="Arial"/>
                <a:cs typeface="Arial"/>
              </a:rPr>
              <a:t>of </a:t>
            </a:r>
            <a:r>
              <a:rPr lang="en-US" sz="1400" spc="-40" dirty="0" smtClean="0">
                <a:latin typeface="Arial"/>
                <a:cs typeface="Arial"/>
              </a:rPr>
              <a:t>authorized </a:t>
            </a:r>
            <a:r>
              <a:rPr lang="en-US" sz="1400" spc="-75" dirty="0" smtClean="0">
                <a:latin typeface="Arial"/>
                <a:cs typeface="Arial"/>
              </a:rPr>
              <a:t>users </a:t>
            </a:r>
            <a:r>
              <a:rPr lang="en-US" sz="1400" spc="-35" dirty="0" smtClean="0">
                <a:latin typeface="Arial"/>
                <a:cs typeface="Arial"/>
              </a:rPr>
              <a:t>only. </a:t>
            </a:r>
            <a:r>
              <a:rPr lang="en-US" sz="1400" spc="-45" dirty="0" smtClean="0">
                <a:latin typeface="Arial"/>
                <a:cs typeface="Arial"/>
              </a:rPr>
              <a:t>Individuals </a:t>
            </a:r>
            <a:r>
              <a:rPr lang="en-US" sz="1400" spc="-65" dirty="0" smtClean="0">
                <a:latin typeface="Arial"/>
                <a:cs typeface="Arial"/>
              </a:rPr>
              <a:t>using </a:t>
            </a:r>
            <a:r>
              <a:rPr lang="en-US" sz="1400" spc="-25" dirty="0" smtClean="0">
                <a:latin typeface="Arial"/>
                <a:cs typeface="Arial"/>
              </a:rPr>
              <a:t>this </a:t>
            </a:r>
            <a:r>
              <a:rPr lang="en-US" sz="1400" spc="-30" dirty="0" smtClean="0">
                <a:latin typeface="Arial"/>
                <a:cs typeface="Arial"/>
              </a:rPr>
              <a:t>computer  </a:t>
            </a:r>
            <a:r>
              <a:rPr lang="en-US" sz="1400" spc="-65" dirty="0" smtClean="0">
                <a:latin typeface="Arial"/>
                <a:cs typeface="Arial"/>
              </a:rPr>
              <a:t>system </a:t>
            </a:r>
            <a:r>
              <a:rPr lang="en-US" sz="1400" dirty="0" smtClean="0">
                <a:latin typeface="Arial"/>
                <a:cs typeface="Arial"/>
              </a:rPr>
              <a:t>without </a:t>
            </a:r>
            <a:r>
              <a:rPr lang="en-US" sz="1400" spc="-15" dirty="0" smtClean="0">
                <a:latin typeface="Arial"/>
                <a:cs typeface="Arial"/>
              </a:rPr>
              <a:t>authority, </a:t>
            </a:r>
            <a:r>
              <a:rPr lang="en-US" sz="1400" spc="-10" dirty="0" smtClean="0">
                <a:latin typeface="Arial"/>
                <a:cs typeface="Arial"/>
              </a:rPr>
              <a:t>or </a:t>
            </a:r>
            <a:r>
              <a:rPr lang="en-US" sz="1400" spc="-15" dirty="0" smtClean="0">
                <a:latin typeface="Arial"/>
                <a:cs typeface="Arial"/>
              </a:rPr>
              <a:t>in </a:t>
            </a:r>
            <a:r>
              <a:rPr lang="en-US" sz="1400" spc="-100" dirty="0" smtClean="0">
                <a:latin typeface="Arial"/>
                <a:cs typeface="Arial"/>
              </a:rPr>
              <a:t>excess </a:t>
            </a:r>
            <a:r>
              <a:rPr lang="en-US" sz="1400" spc="-5" dirty="0" smtClean="0">
                <a:latin typeface="Arial"/>
                <a:cs typeface="Arial"/>
              </a:rPr>
              <a:t>of their </a:t>
            </a:r>
            <a:r>
              <a:rPr lang="en-US" sz="1400" spc="-15" dirty="0" smtClean="0">
                <a:latin typeface="Arial"/>
                <a:cs typeface="Arial"/>
              </a:rPr>
              <a:t>authority, </a:t>
            </a:r>
            <a:r>
              <a:rPr lang="en-US" sz="1400" spc="-50" dirty="0" smtClean="0">
                <a:latin typeface="Arial"/>
                <a:cs typeface="Arial"/>
              </a:rPr>
              <a:t>are </a:t>
            </a:r>
            <a:r>
              <a:rPr lang="en-US" sz="1400" spc="-45" dirty="0" smtClean="0">
                <a:latin typeface="Arial"/>
                <a:cs typeface="Arial"/>
              </a:rPr>
              <a:t>subject </a:t>
            </a:r>
            <a:r>
              <a:rPr lang="en-US" sz="1400" spc="15" dirty="0" smtClean="0">
                <a:latin typeface="Arial"/>
                <a:cs typeface="Arial"/>
              </a:rPr>
              <a:t>to </a:t>
            </a:r>
            <a:r>
              <a:rPr lang="en-US" sz="1400" spc="-55" dirty="0" smtClean="0">
                <a:latin typeface="Arial"/>
                <a:cs typeface="Arial"/>
              </a:rPr>
              <a:t>having </a:t>
            </a:r>
            <a:r>
              <a:rPr lang="en-US" sz="1400" spc="-25" dirty="0" smtClean="0">
                <a:latin typeface="Arial"/>
                <a:cs typeface="Arial"/>
              </a:rPr>
              <a:t>all </a:t>
            </a:r>
            <a:r>
              <a:rPr lang="en-US" sz="1400" spc="-5" dirty="0" smtClean="0">
                <a:latin typeface="Arial"/>
                <a:cs typeface="Arial"/>
              </a:rPr>
              <a:t>of  their </a:t>
            </a:r>
            <a:r>
              <a:rPr lang="en-US" sz="1400" spc="-30" dirty="0" smtClean="0">
                <a:latin typeface="Arial"/>
                <a:cs typeface="Arial"/>
              </a:rPr>
              <a:t>activities </a:t>
            </a:r>
            <a:r>
              <a:rPr lang="en-US" sz="1400" spc="-45" dirty="0" smtClean="0">
                <a:latin typeface="Arial"/>
                <a:cs typeface="Arial"/>
              </a:rPr>
              <a:t>on </a:t>
            </a:r>
            <a:r>
              <a:rPr lang="en-US" sz="1400" spc="-25" dirty="0" smtClean="0">
                <a:latin typeface="Arial"/>
                <a:cs typeface="Arial"/>
              </a:rPr>
              <a:t>this </a:t>
            </a:r>
            <a:r>
              <a:rPr lang="en-US" sz="1400" spc="-65" dirty="0" smtClean="0">
                <a:latin typeface="Arial"/>
                <a:cs typeface="Arial"/>
              </a:rPr>
              <a:t>system </a:t>
            </a:r>
            <a:r>
              <a:rPr lang="en-US" sz="1400" spc="-25" dirty="0" smtClean="0">
                <a:latin typeface="Arial"/>
                <a:cs typeface="Arial"/>
              </a:rPr>
              <a:t>monitored</a:t>
            </a:r>
            <a:r>
              <a:rPr lang="en-US" sz="1400" spc="-245" dirty="0" smtClean="0">
                <a:latin typeface="Arial"/>
                <a:cs typeface="Arial"/>
              </a:rPr>
              <a:t> </a:t>
            </a:r>
            <a:r>
              <a:rPr lang="en-US" sz="1400" spc="-65" dirty="0" smtClean="0">
                <a:latin typeface="Arial"/>
                <a:cs typeface="Arial"/>
              </a:rPr>
              <a:t>and </a:t>
            </a:r>
            <a:r>
              <a:rPr lang="en-US" sz="1400" spc="-40" dirty="0" smtClean="0">
                <a:latin typeface="Arial"/>
                <a:cs typeface="Arial"/>
              </a:rPr>
              <a:t>recorded </a:t>
            </a:r>
            <a:r>
              <a:rPr lang="en-US" sz="1400" spc="-50" dirty="0" smtClean="0">
                <a:latin typeface="Arial"/>
                <a:cs typeface="Arial"/>
              </a:rPr>
              <a:t>by </a:t>
            </a:r>
            <a:r>
              <a:rPr lang="en-US" sz="1400" spc="-65" dirty="0" smtClean="0">
                <a:latin typeface="Arial"/>
                <a:cs typeface="Arial"/>
              </a:rPr>
              <a:t>system </a:t>
            </a:r>
            <a:r>
              <a:rPr lang="en-US" sz="1400" spc="-45" dirty="0" smtClean="0">
                <a:latin typeface="Arial"/>
                <a:cs typeface="Arial"/>
              </a:rPr>
              <a:t>personnel.</a:t>
            </a:r>
            <a:endParaRPr lang="en-US" sz="1400" dirty="0" smtClean="0">
              <a:latin typeface="Arial"/>
              <a:cs typeface="Arial"/>
            </a:endParaRPr>
          </a:p>
          <a:p>
            <a:pPr marL="697865" marR="8890" lvl="1" algn="just">
              <a:lnSpc>
                <a:spcPct val="101699"/>
              </a:lnSpc>
              <a:spcBef>
                <a:spcPts val="1005"/>
              </a:spcBef>
              <a:buFont typeface="Wingdings"/>
              <a:buChar char=""/>
              <a:tabLst>
                <a:tab pos="698500" algn="l"/>
              </a:tabLst>
            </a:pPr>
            <a:r>
              <a:rPr lang="en-US" sz="1400" spc="-35" dirty="0" smtClean="0">
                <a:latin typeface="Arial"/>
                <a:cs typeface="Arial"/>
              </a:rPr>
              <a:t>In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15" dirty="0" smtClean="0">
                <a:latin typeface="Arial"/>
                <a:cs typeface="Arial"/>
              </a:rPr>
              <a:t>the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60" dirty="0" smtClean="0">
                <a:latin typeface="Arial"/>
                <a:cs typeface="Arial"/>
              </a:rPr>
              <a:t>course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10" dirty="0" smtClean="0">
                <a:latin typeface="Arial"/>
                <a:cs typeface="Arial"/>
              </a:rPr>
              <a:t>of</a:t>
            </a:r>
            <a:r>
              <a:rPr lang="en-US" sz="1400" spc="-45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monitoring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40" dirty="0" smtClean="0">
                <a:latin typeface="Arial"/>
                <a:cs typeface="Arial"/>
              </a:rPr>
              <a:t>individuals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improperly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spc="-65" dirty="0" smtClean="0">
                <a:latin typeface="Arial"/>
                <a:cs typeface="Arial"/>
              </a:rPr>
              <a:t>using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this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60" dirty="0" smtClean="0">
                <a:latin typeface="Arial"/>
                <a:cs typeface="Arial"/>
              </a:rPr>
              <a:t>system,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10" dirty="0" smtClean="0">
                <a:latin typeface="Arial"/>
                <a:cs typeface="Arial"/>
              </a:rPr>
              <a:t>or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15" dirty="0" smtClean="0">
                <a:latin typeface="Arial"/>
                <a:cs typeface="Arial"/>
              </a:rPr>
              <a:t>in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spc="-15" dirty="0" smtClean="0">
                <a:latin typeface="Arial"/>
                <a:cs typeface="Arial"/>
              </a:rPr>
              <a:t>the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65" dirty="0" smtClean="0">
                <a:latin typeface="Arial"/>
                <a:cs typeface="Arial"/>
              </a:rPr>
              <a:t>course  </a:t>
            </a:r>
            <a:r>
              <a:rPr lang="en-US" sz="1400" spc="-5" dirty="0" smtClean="0">
                <a:latin typeface="Arial"/>
                <a:cs typeface="Arial"/>
              </a:rPr>
              <a:t>of </a:t>
            </a:r>
            <a:r>
              <a:rPr lang="en-US" sz="1400" spc="-65" dirty="0" smtClean="0">
                <a:latin typeface="Arial"/>
                <a:cs typeface="Arial"/>
              </a:rPr>
              <a:t>system </a:t>
            </a:r>
            <a:r>
              <a:rPr lang="en-US" sz="1400" spc="-50" dirty="0" smtClean="0">
                <a:latin typeface="Arial"/>
                <a:cs typeface="Arial"/>
              </a:rPr>
              <a:t>maintenance, </a:t>
            </a:r>
            <a:r>
              <a:rPr lang="en-US" sz="1400" spc="-15" dirty="0" smtClean="0">
                <a:latin typeface="Arial"/>
                <a:cs typeface="Arial"/>
              </a:rPr>
              <a:t>the </a:t>
            </a:r>
            <a:r>
              <a:rPr lang="en-US" sz="1400" spc="-30" dirty="0" smtClean="0">
                <a:latin typeface="Arial"/>
                <a:cs typeface="Arial"/>
              </a:rPr>
              <a:t>activities </a:t>
            </a:r>
            <a:r>
              <a:rPr lang="en-US" sz="1400" spc="-10" dirty="0" smtClean="0">
                <a:latin typeface="Arial"/>
                <a:cs typeface="Arial"/>
              </a:rPr>
              <a:t>of </a:t>
            </a:r>
            <a:r>
              <a:rPr lang="en-US" sz="1400" spc="-40" dirty="0" smtClean="0">
                <a:latin typeface="Arial"/>
                <a:cs typeface="Arial"/>
              </a:rPr>
              <a:t>authorized </a:t>
            </a:r>
            <a:r>
              <a:rPr lang="en-US" sz="1400" spc="-75" dirty="0" smtClean="0">
                <a:latin typeface="Arial"/>
                <a:cs typeface="Arial"/>
              </a:rPr>
              <a:t>users </a:t>
            </a:r>
            <a:r>
              <a:rPr lang="en-US" sz="1400" spc="-65" dirty="0" smtClean="0">
                <a:latin typeface="Arial"/>
                <a:cs typeface="Arial"/>
              </a:rPr>
              <a:t>may also </a:t>
            </a:r>
            <a:r>
              <a:rPr lang="en-US" sz="1400" spc="-55" dirty="0" smtClean="0">
                <a:latin typeface="Arial"/>
                <a:cs typeface="Arial"/>
              </a:rPr>
              <a:t>be</a:t>
            </a:r>
            <a:r>
              <a:rPr lang="en-US" sz="1400" spc="-235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monitored.</a:t>
            </a:r>
            <a:endParaRPr lang="en-US" sz="1400" dirty="0" smtClean="0">
              <a:latin typeface="Arial"/>
              <a:cs typeface="Arial"/>
            </a:endParaRPr>
          </a:p>
          <a:p>
            <a:pPr marL="697865" marR="7620" lvl="1" algn="just">
              <a:lnSpc>
                <a:spcPct val="101699"/>
              </a:lnSpc>
              <a:spcBef>
                <a:spcPts val="1000"/>
              </a:spcBef>
              <a:buFont typeface="Wingdings"/>
              <a:buChar char=""/>
              <a:tabLst>
                <a:tab pos="698500" algn="l"/>
              </a:tabLst>
            </a:pPr>
            <a:r>
              <a:rPr lang="en-US" sz="1400" spc="-60" dirty="0" smtClean="0">
                <a:latin typeface="Arial"/>
                <a:cs typeface="Arial"/>
              </a:rPr>
              <a:t>Anyone </a:t>
            </a:r>
            <a:r>
              <a:rPr lang="en-US" sz="1400" spc="-65" dirty="0" smtClean="0">
                <a:latin typeface="Arial"/>
                <a:cs typeface="Arial"/>
              </a:rPr>
              <a:t>using </a:t>
            </a:r>
            <a:r>
              <a:rPr lang="en-US" sz="1400" spc="-25" dirty="0" smtClean="0">
                <a:latin typeface="Arial"/>
                <a:cs typeface="Arial"/>
              </a:rPr>
              <a:t>this </a:t>
            </a:r>
            <a:r>
              <a:rPr lang="en-US" sz="1400" spc="-65" dirty="0" smtClean="0">
                <a:latin typeface="Arial"/>
                <a:cs typeface="Arial"/>
              </a:rPr>
              <a:t>system expressly consents </a:t>
            </a:r>
            <a:r>
              <a:rPr lang="en-US" sz="1400" spc="15" dirty="0" smtClean="0">
                <a:latin typeface="Arial"/>
                <a:cs typeface="Arial"/>
              </a:rPr>
              <a:t>to </a:t>
            </a:r>
            <a:r>
              <a:rPr lang="en-US" sz="1400" spc="-80" dirty="0" smtClean="0">
                <a:latin typeface="Arial"/>
                <a:cs typeface="Arial"/>
              </a:rPr>
              <a:t>such </a:t>
            </a:r>
            <a:r>
              <a:rPr lang="en-US" sz="1400" spc="-25" dirty="0" smtClean="0">
                <a:latin typeface="Arial"/>
                <a:cs typeface="Arial"/>
              </a:rPr>
              <a:t>monitoring </a:t>
            </a:r>
            <a:r>
              <a:rPr lang="en-US" sz="1400" spc="-60" dirty="0" smtClean="0">
                <a:latin typeface="Arial"/>
                <a:cs typeface="Arial"/>
              </a:rPr>
              <a:t>and </a:t>
            </a:r>
            <a:r>
              <a:rPr lang="en-US" sz="1400" spc="-65" dirty="0" smtClean="0">
                <a:latin typeface="Arial"/>
                <a:cs typeface="Arial"/>
              </a:rPr>
              <a:t>is advised </a:t>
            </a:r>
            <a:r>
              <a:rPr lang="en-US" sz="1400" spc="-5" dirty="0" smtClean="0">
                <a:latin typeface="Arial"/>
                <a:cs typeface="Arial"/>
              </a:rPr>
              <a:t>that  </a:t>
            </a:r>
            <a:r>
              <a:rPr lang="en-US" sz="1400" spc="20" dirty="0" smtClean="0">
                <a:latin typeface="Arial"/>
                <a:cs typeface="Arial"/>
              </a:rPr>
              <a:t>if </a:t>
            </a:r>
            <a:r>
              <a:rPr lang="en-US" sz="1400" spc="-80" dirty="0" smtClean="0">
                <a:latin typeface="Arial"/>
                <a:cs typeface="Arial"/>
              </a:rPr>
              <a:t>such </a:t>
            </a:r>
            <a:r>
              <a:rPr lang="en-US" sz="1400" spc="-20" dirty="0" smtClean="0">
                <a:latin typeface="Arial"/>
                <a:cs typeface="Arial"/>
              </a:rPr>
              <a:t>monitoring </a:t>
            </a:r>
            <a:r>
              <a:rPr lang="en-US" sz="1400" spc="-60" dirty="0" smtClean="0">
                <a:latin typeface="Arial"/>
                <a:cs typeface="Arial"/>
              </a:rPr>
              <a:t>reveals </a:t>
            </a:r>
            <a:r>
              <a:rPr lang="en-US" sz="1400" spc="-55" dirty="0" smtClean="0">
                <a:latin typeface="Arial"/>
                <a:cs typeface="Arial"/>
              </a:rPr>
              <a:t>possible </a:t>
            </a:r>
            <a:r>
              <a:rPr lang="en-US" sz="1400" spc="-60" dirty="0" smtClean="0">
                <a:latin typeface="Arial"/>
                <a:cs typeface="Arial"/>
              </a:rPr>
              <a:t>evidence </a:t>
            </a:r>
            <a:r>
              <a:rPr lang="en-US" sz="1400" spc="-5" dirty="0" smtClean="0">
                <a:latin typeface="Arial"/>
                <a:cs typeface="Arial"/>
              </a:rPr>
              <a:t>of </a:t>
            </a:r>
            <a:r>
              <a:rPr lang="en-US" sz="1400" spc="-30" dirty="0" smtClean="0">
                <a:latin typeface="Arial"/>
                <a:cs typeface="Arial"/>
              </a:rPr>
              <a:t>criminal </a:t>
            </a:r>
            <a:r>
              <a:rPr lang="en-US" sz="1400" spc="-20" dirty="0" smtClean="0">
                <a:latin typeface="Arial"/>
                <a:cs typeface="Arial"/>
              </a:rPr>
              <a:t>activity, </a:t>
            </a:r>
            <a:r>
              <a:rPr lang="en-US" sz="1400" spc="-65" dirty="0" smtClean="0">
                <a:latin typeface="Arial"/>
                <a:cs typeface="Arial"/>
              </a:rPr>
              <a:t>system </a:t>
            </a:r>
            <a:r>
              <a:rPr lang="en-US" sz="1400" spc="-45" dirty="0" smtClean="0">
                <a:latin typeface="Arial"/>
                <a:cs typeface="Arial"/>
              </a:rPr>
              <a:t>personnel  </a:t>
            </a:r>
            <a:r>
              <a:rPr lang="en-US" sz="1400" spc="-65" dirty="0" smtClean="0">
                <a:latin typeface="Arial"/>
                <a:cs typeface="Arial"/>
              </a:rPr>
              <a:t>may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spc="-35" dirty="0" smtClean="0">
                <a:latin typeface="Arial"/>
                <a:cs typeface="Arial"/>
              </a:rPr>
              <a:t>provide</a:t>
            </a:r>
            <a:r>
              <a:rPr lang="en-US" sz="1400" spc="-65" dirty="0" smtClean="0">
                <a:latin typeface="Arial"/>
                <a:cs typeface="Arial"/>
              </a:rPr>
              <a:t> </a:t>
            </a:r>
            <a:r>
              <a:rPr lang="en-US" sz="1400" spc="-15" dirty="0" smtClean="0">
                <a:latin typeface="Arial"/>
                <a:cs typeface="Arial"/>
              </a:rPr>
              <a:t>the</a:t>
            </a:r>
            <a:r>
              <a:rPr lang="en-US" sz="1400" spc="-65" dirty="0" smtClean="0">
                <a:latin typeface="Arial"/>
                <a:cs typeface="Arial"/>
              </a:rPr>
              <a:t> </a:t>
            </a:r>
            <a:r>
              <a:rPr lang="en-US" sz="1400" spc="-60" dirty="0" smtClean="0">
                <a:latin typeface="Arial"/>
                <a:cs typeface="Arial"/>
              </a:rPr>
              <a:t>evidence </a:t>
            </a:r>
            <a:r>
              <a:rPr lang="en-US" sz="1400" spc="-5" dirty="0" smtClean="0">
                <a:latin typeface="Arial"/>
                <a:cs typeface="Arial"/>
              </a:rPr>
              <a:t>of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spc="-75" dirty="0" smtClean="0">
                <a:latin typeface="Arial"/>
                <a:cs typeface="Arial"/>
              </a:rPr>
              <a:t>such</a:t>
            </a:r>
            <a:r>
              <a:rPr lang="en-US" sz="1400" spc="-65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monitoring</a:t>
            </a:r>
            <a:r>
              <a:rPr lang="en-US" sz="1400" spc="-70" dirty="0" smtClean="0">
                <a:latin typeface="Arial"/>
                <a:cs typeface="Arial"/>
              </a:rPr>
              <a:t> </a:t>
            </a:r>
            <a:r>
              <a:rPr lang="en-US" sz="1400" spc="15" dirty="0" smtClean="0">
                <a:latin typeface="Arial"/>
                <a:cs typeface="Arial"/>
              </a:rPr>
              <a:t>to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40" dirty="0" smtClean="0">
                <a:latin typeface="Arial"/>
                <a:cs typeface="Arial"/>
              </a:rPr>
              <a:t>law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spc="-35" dirty="0" smtClean="0">
                <a:latin typeface="Arial"/>
                <a:cs typeface="Arial"/>
              </a:rPr>
              <a:t>enforcement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spc="-35" dirty="0" smtClean="0">
                <a:latin typeface="Arial"/>
                <a:cs typeface="Arial"/>
              </a:rPr>
              <a:t>officials</a:t>
            </a:r>
            <a:r>
              <a:rPr lang="en-US" sz="1400" spc="-35" dirty="0" smtClean="0">
                <a:latin typeface="Arial"/>
                <a:cs typeface="Arial"/>
              </a:rPr>
              <a:t>.</a:t>
            </a:r>
          </a:p>
          <a:p>
            <a:pPr marL="241300" marR="8890" indent="-228600" algn="just">
              <a:lnSpc>
                <a:spcPct val="101699"/>
              </a:lnSpc>
              <a:spcBef>
                <a:spcPts val="75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US" sz="1400" spc="-90" dirty="0" smtClean="0">
                <a:latin typeface="Arial"/>
                <a:cs typeface="Arial"/>
              </a:rPr>
              <a:t>The </a:t>
            </a:r>
            <a:r>
              <a:rPr lang="en-US" sz="1400" spc="-30" dirty="0" smtClean="0">
                <a:latin typeface="Arial"/>
                <a:cs typeface="Arial"/>
              </a:rPr>
              <a:t>legality </a:t>
            </a:r>
            <a:r>
              <a:rPr lang="en-US" sz="1400" spc="-5" dirty="0" smtClean="0">
                <a:latin typeface="Arial"/>
                <a:cs typeface="Arial"/>
              </a:rPr>
              <a:t>of </a:t>
            </a:r>
            <a:r>
              <a:rPr lang="en-US" sz="1400" spc="-45" dirty="0" smtClean="0">
                <a:latin typeface="Arial"/>
                <a:cs typeface="Arial"/>
              </a:rPr>
              <a:t>workplace </a:t>
            </a:r>
            <a:r>
              <a:rPr lang="en-US" sz="1400" spc="-20" dirty="0" smtClean="0">
                <a:latin typeface="Arial"/>
                <a:cs typeface="Arial"/>
              </a:rPr>
              <a:t>monitoring </a:t>
            </a:r>
            <a:r>
              <a:rPr lang="en-US" sz="1400" spc="-65" dirty="0" smtClean="0">
                <a:latin typeface="Arial"/>
                <a:cs typeface="Arial"/>
              </a:rPr>
              <a:t>depends </a:t>
            </a:r>
            <a:r>
              <a:rPr lang="en-US" sz="1400" spc="-20" dirty="0" smtClean="0">
                <a:latin typeface="Arial"/>
                <a:cs typeface="Arial"/>
              </a:rPr>
              <a:t>primarily </a:t>
            </a:r>
            <a:r>
              <a:rPr lang="en-US" sz="1400" spc="-40" dirty="0" smtClean="0">
                <a:latin typeface="Arial"/>
                <a:cs typeface="Arial"/>
              </a:rPr>
              <a:t>on </a:t>
            </a:r>
            <a:r>
              <a:rPr lang="en-US" sz="1400" spc="-25" dirty="0" smtClean="0">
                <a:latin typeface="Arial"/>
                <a:cs typeface="Arial"/>
              </a:rPr>
              <a:t>whether </a:t>
            </a:r>
            <a:r>
              <a:rPr lang="en-US" sz="1400" spc="-35" dirty="0" smtClean="0">
                <a:latin typeface="Arial"/>
                <a:cs typeface="Arial"/>
              </a:rPr>
              <a:t>employment </a:t>
            </a:r>
            <a:r>
              <a:rPr lang="en-US" sz="1400" spc="-45" dirty="0" smtClean="0">
                <a:latin typeface="Arial"/>
                <a:cs typeface="Arial"/>
              </a:rPr>
              <a:t>policies  exist </a:t>
            </a:r>
            <a:r>
              <a:rPr lang="en-US" sz="1400" spc="-5" dirty="0" smtClean="0">
                <a:latin typeface="Arial"/>
                <a:cs typeface="Arial"/>
              </a:rPr>
              <a:t>that </a:t>
            </a:r>
            <a:r>
              <a:rPr lang="en-US" sz="1400" spc="-40" dirty="0" smtClean="0">
                <a:latin typeface="Arial"/>
                <a:cs typeface="Arial"/>
              </a:rPr>
              <a:t>authorize </a:t>
            </a:r>
            <a:r>
              <a:rPr lang="en-US" sz="1400" spc="-20" dirty="0" smtClean="0">
                <a:latin typeface="Arial"/>
                <a:cs typeface="Arial"/>
              </a:rPr>
              <a:t>monitoring </a:t>
            </a:r>
            <a:r>
              <a:rPr lang="en-US" sz="1400" spc="-55" dirty="0" smtClean="0">
                <a:latin typeface="Arial"/>
                <a:cs typeface="Arial"/>
              </a:rPr>
              <a:t>and </a:t>
            </a:r>
            <a:r>
              <a:rPr lang="en-US" sz="1400" spc="-25" dirty="0" smtClean="0">
                <a:latin typeface="Arial"/>
                <a:cs typeface="Arial"/>
              </a:rPr>
              <a:t>whether </a:t>
            </a:r>
            <a:r>
              <a:rPr lang="en-US" sz="1400" spc="-5" dirty="0" smtClean="0">
                <a:latin typeface="Arial"/>
                <a:cs typeface="Arial"/>
              </a:rPr>
              <a:t>that </a:t>
            </a:r>
            <a:r>
              <a:rPr lang="en-US" sz="1400" spc="-35" dirty="0" smtClean="0">
                <a:latin typeface="Arial"/>
                <a:cs typeface="Arial"/>
              </a:rPr>
              <a:t>policy </a:t>
            </a:r>
            <a:r>
              <a:rPr lang="en-US" sz="1400" spc="-90" dirty="0" smtClean="0">
                <a:latin typeface="Arial"/>
                <a:cs typeface="Arial"/>
              </a:rPr>
              <a:t>has </a:t>
            </a:r>
            <a:r>
              <a:rPr lang="en-US" sz="1400" spc="-60" dirty="0" smtClean="0">
                <a:latin typeface="Arial"/>
                <a:cs typeface="Arial"/>
              </a:rPr>
              <a:t>been </a:t>
            </a:r>
            <a:r>
              <a:rPr lang="en-US" sz="1400" spc="-45" dirty="0" smtClean="0">
                <a:latin typeface="Arial"/>
                <a:cs typeface="Arial"/>
              </a:rPr>
              <a:t>clearly communicated </a:t>
            </a:r>
            <a:r>
              <a:rPr lang="en-US" sz="1400" spc="15" dirty="0" smtClean="0">
                <a:latin typeface="Arial"/>
                <a:cs typeface="Arial"/>
              </a:rPr>
              <a:t>to  </a:t>
            </a:r>
            <a:r>
              <a:rPr lang="en-US" sz="1400" spc="-55" dirty="0" smtClean="0">
                <a:latin typeface="Arial"/>
                <a:cs typeface="Arial"/>
              </a:rPr>
              <a:t>employees.</a:t>
            </a:r>
            <a:endParaRPr lang="en-US" sz="1400" dirty="0" smtClean="0">
              <a:latin typeface="Arial"/>
              <a:cs typeface="Arial"/>
            </a:endParaRPr>
          </a:p>
          <a:p>
            <a:pPr marL="241300" marR="8255" indent="-228600" algn="just">
              <a:lnSpc>
                <a:spcPct val="101699"/>
              </a:lnSpc>
              <a:spcBef>
                <a:spcPts val="1005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US" sz="1400" spc="-95" dirty="0" smtClean="0">
                <a:latin typeface="Arial"/>
                <a:cs typeface="Arial"/>
              </a:rPr>
              <a:t>To </a:t>
            </a:r>
            <a:r>
              <a:rPr lang="en-US" sz="1400" spc="-40" dirty="0" smtClean="0">
                <a:latin typeface="Arial"/>
                <a:cs typeface="Arial"/>
              </a:rPr>
              <a:t>prove </a:t>
            </a:r>
            <a:r>
              <a:rPr lang="en-US" sz="1400" spc="-5" dirty="0" smtClean="0">
                <a:latin typeface="Arial"/>
                <a:cs typeface="Arial"/>
              </a:rPr>
              <a:t>that </a:t>
            </a:r>
            <a:r>
              <a:rPr lang="en-US" sz="1400" spc="-20" dirty="0" smtClean="0">
                <a:latin typeface="Arial"/>
                <a:cs typeface="Arial"/>
              </a:rPr>
              <a:t>the </a:t>
            </a:r>
            <a:r>
              <a:rPr lang="en-US" sz="1400" spc="-40" dirty="0" smtClean="0">
                <a:latin typeface="Arial"/>
                <a:cs typeface="Arial"/>
              </a:rPr>
              <a:t>policy </a:t>
            </a:r>
            <a:r>
              <a:rPr lang="en-US" sz="1400" spc="-80" dirty="0" smtClean="0">
                <a:latin typeface="Arial"/>
                <a:cs typeface="Arial"/>
              </a:rPr>
              <a:t>has </a:t>
            </a:r>
            <a:r>
              <a:rPr lang="en-US" sz="1400" spc="-60" dirty="0" smtClean="0">
                <a:latin typeface="Arial"/>
                <a:cs typeface="Arial"/>
              </a:rPr>
              <a:t>been </a:t>
            </a:r>
            <a:r>
              <a:rPr lang="en-US" sz="1400" spc="-45" dirty="0" smtClean="0">
                <a:latin typeface="Arial"/>
                <a:cs typeface="Arial"/>
              </a:rPr>
              <a:t>communicated, </a:t>
            </a:r>
            <a:r>
              <a:rPr lang="en-US" sz="1400" spc="-60" dirty="0" smtClean="0">
                <a:latin typeface="Arial"/>
                <a:cs typeface="Arial"/>
              </a:rPr>
              <a:t>employees </a:t>
            </a:r>
            <a:r>
              <a:rPr lang="en-US" sz="1400" spc="-50" dirty="0" smtClean="0">
                <a:latin typeface="Arial"/>
                <a:cs typeface="Arial"/>
              </a:rPr>
              <a:t>should </a:t>
            </a:r>
            <a:r>
              <a:rPr lang="en-US" sz="1400" spc="-70" dirty="0" smtClean="0">
                <a:latin typeface="Arial"/>
                <a:cs typeface="Arial"/>
              </a:rPr>
              <a:t>sign </a:t>
            </a:r>
            <a:r>
              <a:rPr lang="en-US" sz="1400" spc="-95" dirty="0" smtClean="0">
                <a:latin typeface="Arial"/>
                <a:cs typeface="Arial"/>
              </a:rPr>
              <a:t>a </a:t>
            </a:r>
            <a:r>
              <a:rPr lang="en-US" sz="1400" spc="-35" dirty="0" smtClean="0">
                <a:latin typeface="Arial"/>
                <a:cs typeface="Arial"/>
              </a:rPr>
              <a:t>statement  indicating </a:t>
            </a:r>
            <a:r>
              <a:rPr lang="en-US" sz="1400" spc="-5" dirty="0" smtClean="0">
                <a:latin typeface="Arial"/>
                <a:cs typeface="Arial"/>
              </a:rPr>
              <a:t>that </a:t>
            </a:r>
            <a:r>
              <a:rPr lang="en-US" sz="1400" spc="-30" dirty="0" smtClean="0">
                <a:latin typeface="Arial"/>
                <a:cs typeface="Arial"/>
              </a:rPr>
              <a:t>they </a:t>
            </a:r>
            <a:r>
              <a:rPr lang="en-US" sz="1400" spc="-65" dirty="0" smtClean="0">
                <a:latin typeface="Arial"/>
                <a:cs typeface="Arial"/>
              </a:rPr>
              <a:t>have </a:t>
            </a:r>
            <a:r>
              <a:rPr lang="en-US" sz="1400" spc="-45" dirty="0" smtClean="0">
                <a:latin typeface="Arial"/>
                <a:cs typeface="Arial"/>
              </a:rPr>
              <a:t>read, </a:t>
            </a:r>
            <a:r>
              <a:rPr lang="en-US" sz="1400" spc="-35" dirty="0" smtClean="0">
                <a:latin typeface="Arial"/>
                <a:cs typeface="Arial"/>
              </a:rPr>
              <a:t>understood, </a:t>
            </a:r>
            <a:r>
              <a:rPr lang="en-US" sz="1400" spc="-65" dirty="0" smtClean="0">
                <a:latin typeface="Arial"/>
                <a:cs typeface="Arial"/>
              </a:rPr>
              <a:t>and agreed </a:t>
            </a:r>
            <a:r>
              <a:rPr lang="en-US" sz="1400" spc="15" dirty="0" smtClean="0">
                <a:latin typeface="Arial"/>
                <a:cs typeface="Arial"/>
              </a:rPr>
              <a:t>to </a:t>
            </a:r>
            <a:r>
              <a:rPr lang="en-US" sz="1400" spc="-45" dirty="0" smtClean="0">
                <a:latin typeface="Arial"/>
                <a:cs typeface="Arial"/>
              </a:rPr>
              <a:t>comply </a:t>
            </a:r>
            <a:r>
              <a:rPr lang="en-US" sz="1400" dirty="0" smtClean="0">
                <a:latin typeface="Arial"/>
                <a:cs typeface="Arial"/>
              </a:rPr>
              <a:t>with </a:t>
            </a:r>
            <a:r>
              <a:rPr lang="en-US" sz="1400" spc="-35" dirty="0" smtClean="0">
                <a:latin typeface="Arial"/>
                <a:cs typeface="Arial"/>
              </a:rPr>
              <a:t>corporate </a:t>
            </a:r>
            <a:r>
              <a:rPr lang="en-US" sz="1400" spc="-40" dirty="0" smtClean="0">
                <a:latin typeface="Arial"/>
                <a:cs typeface="Arial"/>
              </a:rPr>
              <a:t>policy </a:t>
            </a:r>
            <a:r>
              <a:rPr lang="en-US" sz="1400" spc="-55" dirty="0" smtClean="0">
                <a:latin typeface="Arial"/>
                <a:cs typeface="Arial"/>
              </a:rPr>
              <a:t>and  consent </a:t>
            </a:r>
            <a:r>
              <a:rPr lang="en-US" sz="1400" spc="10" dirty="0" smtClean="0">
                <a:latin typeface="Arial"/>
                <a:cs typeface="Arial"/>
              </a:rPr>
              <a:t>to </a:t>
            </a:r>
            <a:r>
              <a:rPr lang="en-US" sz="1400" spc="-60" dirty="0" smtClean="0">
                <a:latin typeface="Arial"/>
                <a:cs typeface="Arial"/>
              </a:rPr>
              <a:t>sys-tem</a:t>
            </a:r>
            <a:r>
              <a:rPr lang="en-US" sz="1400" spc="-135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monitoring.</a:t>
            </a:r>
            <a:endParaRPr lang="en-US" sz="1400" dirty="0" smtClean="0">
              <a:latin typeface="Arial"/>
              <a:cs typeface="Arial"/>
            </a:endParaRPr>
          </a:p>
          <a:p>
            <a:pPr marL="697865" marR="7620" lvl="1" algn="just">
              <a:lnSpc>
                <a:spcPct val="101699"/>
              </a:lnSpc>
              <a:spcBef>
                <a:spcPts val="1000"/>
              </a:spcBef>
              <a:buFont typeface="Wingdings"/>
              <a:buChar char=""/>
              <a:tabLst>
                <a:tab pos="698500" algn="l"/>
              </a:tabLst>
            </a:pPr>
            <a:endParaRPr lang="en-US" sz="1400" dirty="0" smtClean="0">
              <a:latin typeface="Arial"/>
              <a:cs typeface="Arial"/>
            </a:endParaRP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95" dirty="0" smtClean="0">
                <a:latin typeface="Trebuchet MS"/>
                <a:cs typeface="Trebuchet MS"/>
              </a:rPr>
              <a:t>Legal</a:t>
            </a:r>
            <a:r>
              <a:rPr lang="en-US" sz="4400" spc="-105" dirty="0" smtClean="0">
                <a:latin typeface="Trebuchet MS"/>
                <a:cs typeface="Trebuchet MS"/>
              </a:rPr>
              <a:t> </a:t>
            </a:r>
            <a:r>
              <a:rPr lang="en-US" sz="4400" spc="-80" dirty="0" smtClean="0">
                <a:latin typeface="Trebuchet MS"/>
                <a:cs typeface="Trebuchet MS"/>
              </a:rPr>
              <a:t>Requirements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41300" indent="-228600">
              <a:lnSpc>
                <a:spcPct val="100000"/>
              </a:lnSpc>
              <a:spcBef>
                <a:spcPts val="105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800" spc="-55" dirty="0" smtClean="0">
                <a:latin typeface="Arial"/>
                <a:cs typeface="Arial"/>
              </a:rPr>
              <a:t>When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the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10" dirty="0" smtClean="0">
                <a:latin typeface="Arial"/>
                <a:cs typeface="Arial"/>
              </a:rPr>
              <a:t>time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arrives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15" dirty="0" smtClean="0">
                <a:latin typeface="Arial"/>
                <a:cs typeface="Arial"/>
              </a:rPr>
              <a:t>to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begin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collecting</a:t>
            </a:r>
            <a:r>
              <a:rPr lang="en-US" sz="2800" spc="-55" dirty="0" smtClean="0">
                <a:latin typeface="Arial"/>
                <a:cs typeface="Arial"/>
              </a:rPr>
              <a:t> evidence, </a:t>
            </a:r>
            <a:r>
              <a:rPr lang="en-US" sz="2800" spc="-20" dirty="0" smtClean="0">
                <a:latin typeface="Arial"/>
                <a:cs typeface="Arial"/>
              </a:rPr>
              <a:t>the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first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rule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that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must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be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followed</a:t>
            </a:r>
            <a:r>
              <a:rPr lang="en-US" sz="2800" spc="-30" dirty="0" smtClean="0">
                <a:latin typeface="Arial"/>
                <a:cs typeface="Arial"/>
              </a:rPr>
              <a:t> </a:t>
            </a:r>
            <a:r>
              <a:rPr lang="en-US" sz="2800" spc="-65" dirty="0" smtClean="0">
                <a:latin typeface="Arial"/>
                <a:cs typeface="Arial"/>
              </a:rPr>
              <a:t>is</a:t>
            </a:r>
            <a:endParaRPr lang="en-US" sz="2800" dirty="0" smtClean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</a:pPr>
            <a:r>
              <a:rPr lang="en-US" sz="2800" b="1" spc="-45" dirty="0" smtClean="0">
                <a:latin typeface="Trebuchet MS"/>
                <a:cs typeface="Trebuchet MS"/>
              </a:rPr>
              <a:t>do </a:t>
            </a:r>
            <a:r>
              <a:rPr lang="en-US" sz="2800" b="1" spc="-60" dirty="0" smtClean="0">
                <a:latin typeface="Trebuchet MS"/>
                <a:cs typeface="Trebuchet MS"/>
              </a:rPr>
              <a:t>not</a:t>
            </a:r>
            <a:r>
              <a:rPr lang="en-US" sz="2800" b="1" spc="-140" dirty="0" smtClean="0">
                <a:latin typeface="Trebuchet MS"/>
                <a:cs typeface="Trebuchet MS"/>
              </a:rPr>
              <a:t> </a:t>
            </a:r>
            <a:r>
              <a:rPr lang="en-US" sz="2800" b="1" spc="-60" dirty="0" smtClean="0">
                <a:latin typeface="Trebuchet MS"/>
                <a:cs typeface="Trebuchet MS"/>
              </a:rPr>
              <a:t>rush</a:t>
            </a:r>
            <a:r>
              <a:rPr lang="en-US" sz="2800" spc="-60" dirty="0" smtClean="0">
                <a:latin typeface="Arial"/>
                <a:cs typeface="Arial"/>
              </a:rPr>
              <a:t>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5080" indent="-228600">
              <a:lnSpc>
                <a:spcPct val="101899"/>
              </a:lnSpc>
              <a:spcBef>
                <a:spcPts val="100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800" spc="-90" dirty="0" smtClean="0">
                <a:latin typeface="Arial"/>
                <a:cs typeface="Arial"/>
              </a:rPr>
              <a:t>The </a:t>
            </a:r>
            <a:r>
              <a:rPr lang="en-US" sz="2800" spc="-35" dirty="0" smtClean="0">
                <a:latin typeface="Arial"/>
                <a:cs typeface="Arial"/>
              </a:rPr>
              <a:t>investigation </a:t>
            </a:r>
            <a:r>
              <a:rPr lang="en-US" sz="2800" spc="-40" dirty="0" smtClean="0">
                <a:latin typeface="Arial"/>
                <a:cs typeface="Arial"/>
              </a:rPr>
              <a:t>team </a:t>
            </a:r>
            <a:r>
              <a:rPr lang="en-US" sz="2800" dirty="0" smtClean="0">
                <a:latin typeface="Arial"/>
                <a:cs typeface="Arial"/>
              </a:rPr>
              <a:t>will </a:t>
            </a:r>
            <a:r>
              <a:rPr lang="en-US" sz="2800" spc="-55" dirty="0" smtClean="0">
                <a:latin typeface="Arial"/>
                <a:cs typeface="Arial"/>
              </a:rPr>
              <a:t>need </a:t>
            </a:r>
            <a:r>
              <a:rPr lang="en-US" sz="2800" spc="-95" dirty="0" smtClean="0">
                <a:latin typeface="Arial"/>
                <a:cs typeface="Arial"/>
              </a:rPr>
              <a:t>a </a:t>
            </a:r>
            <a:r>
              <a:rPr lang="en-US" sz="2800" spc="-60" dirty="0" smtClean="0">
                <a:latin typeface="Arial"/>
                <a:cs typeface="Arial"/>
              </a:rPr>
              <a:t>copy </a:t>
            </a:r>
            <a:r>
              <a:rPr lang="en-US" sz="2800" spc="-5" dirty="0" smtClean="0">
                <a:latin typeface="Arial"/>
                <a:cs typeface="Arial"/>
              </a:rPr>
              <a:t>of their </a:t>
            </a:r>
            <a:r>
              <a:rPr lang="en-US" sz="2800" u="sng" spc="-3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incident-handling </a:t>
            </a:r>
            <a:r>
              <a:rPr lang="en-US" sz="2800" u="sng" spc="-4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procedure</a:t>
            </a:r>
            <a:r>
              <a:rPr lang="en-US" sz="2800" spc="-40" dirty="0" smtClean="0">
                <a:latin typeface="Arial"/>
                <a:cs typeface="Arial"/>
              </a:rPr>
              <a:t>, </a:t>
            </a:r>
            <a:r>
              <a:rPr lang="en-US" sz="2800" spc="-65" dirty="0" smtClean="0">
                <a:latin typeface="Arial"/>
                <a:cs typeface="Arial"/>
              </a:rPr>
              <a:t>an </a:t>
            </a:r>
            <a:r>
              <a:rPr lang="en-US" sz="2800" u="sng" spc="-5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evidence  </a:t>
            </a:r>
            <a:r>
              <a:rPr lang="en-US" sz="2800" u="sng" spc="-3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collection </a:t>
            </a:r>
            <a:r>
              <a:rPr lang="en-US" sz="2800" u="sng" spc="-3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notebook</a:t>
            </a:r>
            <a:r>
              <a:rPr lang="en-US" sz="2800" spc="-35" dirty="0" smtClean="0">
                <a:latin typeface="Arial"/>
                <a:cs typeface="Arial"/>
              </a:rPr>
              <a:t>, </a:t>
            </a:r>
            <a:r>
              <a:rPr lang="en-US" sz="2800" spc="-65" dirty="0" smtClean="0">
                <a:latin typeface="Arial"/>
                <a:cs typeface="Arial"/>
              </a:rPr>
              <a:t>and </a:t>
            </a:r>
            <a:r>
              <a:rPr lang="en-US" sz="2800" u="sng" spc="-5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evidence </a:t>
            </a:r>
            <a:r>
              <a:rPr lang="en-US" sz="2800" u="sng" spc="-2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identification</a:t>
            </a:r>
            <a:r>
              <a:rPr lang="en-US" sz="2800" u="sng" spc="-13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sz="2800" u="sng" spc="-6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tags</a:t>
            </a:r>
            <a:r>
              <a:rPr lang="en-US" sz="2800" spc="-60" dirty="0" smtClean="0">
                <a:latin typeface="Arial"/>
                <a:cs typeface="Arial"/>
              </a:rPr>
              <a:t>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8890" indent="-228600">
              <a:lnSpc>
                <a:spcPct val="101699"/>
              </a:lnSpc>
              <a:spcBef>
                <a:spcPts val="100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800" spc="-80" dirty="0" smtClean="0">
                <a:latin typeface="Arial"/>
                <a:cs typeface="Arial"/>
              </a:rPr>
              <a:t>They </a:t>
            </a:r>
            <a:r>
              <a:rPr lang="en-US" sz="2800" spc="-65" dirty="0" smtClean="0">
                <a:latin typeface="Arial"/>
                <a:cs typeface="Arial"/>
              </a:rPr>
              <a:t>may also </a:t>
            </a:r>
            <a:r>
              <a:rPr lang="en-US" sz="2800" spc="-60" dirty="0" smtClean="0">
                <a:latin typeface="Arial"/>
                <a:cs typeface="Arial"/>
              </a:rPr>
              <a:t>need </a:t>
            </a:r>
            <a:r>
              <a:rPr lang="en-US" sz="2800" spc="10" dirty="0" smtClean="0">
                <a:latin typeface="Arial"/>
                <a:cs typeface="Arial"/>
              </a:rPr>
              <a:t>to </a:t>
            </a:r>
            <a:r>
              <a:rPr lang="en-US" sz="2800" spc="-30" dirty="0" smtClean="0">
                <a:latin typeface="Arial"/>
                <a:cs typeface="Arial"/>
              </a:rPr>
              <a:t>bring tools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45" dirty="0" smtClean="0">
                <a:latin typeface="Arial"/>
                <a:cs typeface="Arial"/>
              </a:rPr>
              <a:t>produce </a:t>
            </a:r>
            <a:r>
              <a:rPr lang="en-US" sz="2800" spc="-30" dirty="0" smtClean="0">
                <a:latin typeface="Arial"/>
                <a:cs typeface="Arial"/>
              </a:rPr>
              <a:t>reliable </a:t>
            </a:r>
            <a:r>
              <a:rPr lang="en-US" sz="2800" spc="-65" dirty="0" smtClean="0">
                <a:latin typeface="Arial"/>
                <a:cs typeface="Arial"/>
              </a:rPr>
              <a:t>copies </a:t>
            </a:r>
            <a:r>
              <a:rPr lang="en-US" sz="2800" spc="-5" dirty="0" smtClean="0">
                <a:latin typeface="Arial"/>
                <a:cs typeface="Arial"/>
              </a:rPr>
              <a:t>of </a:t>
            </a:r>
            <a:r>
              <a:rPr lang="en-US" sz="2800" spc="-35" dirty="0" smtClean="0">
                <a:latin typeface="Arial"/>
                <a:cs typeface="Arial"/>
              </a:rPr>
              <a:t>electronic </a:t>
            </a:r>
            <a:r>
              <a:rPr lang="en-US" sz="2800" spc="-55" dirty="0" smtClean="0">
                <a:latin typeface="Arial"/>
                <a:cs typeface="Arial"/>
              </a:rPr>
              <a:t>evidence,  </a:t>
            </a:r>
            <a:r>
              <a:rPr lang="en-US" sz="2800" spc="-40" dirty="0" smtClean="0">
                <a:latin typeface="Arial"/>
                <a:cs typeface="Arial"/>
              </a:rPr>
              <a:t>including </a:t>
            </a:r>
            <a:r>
              <a:rPr lang="en-US" sz="2800" spc="-50" dirty="0" smtClean="0">
                <a:latin typeface="Arial"/>
                <a:cs typeface="Arial"/>
              </a:rPr>
              <a:t>media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85" dirty="0" smtClean="0">
                <a:latin typeface="Arial"/>
                <a:cs typeface="Arial"/>
              </a:rPr>
              <a:t>use </a:t>
            </a:r>
            <a:r>
              <a:rPr lang="en-US" sz="2800" spc="-15" dirty="0" smtClean="0">
                <a:latin typeface="Arial"/>
                <a:cs typeface="Arial"/>
              </a:rPr>
              <a:t>in </a:t>
            </a:r>
            <a:r>
              <a:rPr lang="en-US" sz="2800" spc="-20" dirty="0" smtClean="0">
                <a:latin typeface="Arial"/>
                <a:cs typeface="Arial"/>
              </a:rPr>
              <a:t>the</a:t>
            </a:r>
            <a:r>
              <a:rPr lang="en-US" sz="2800" spc="-225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copying </a:t>
            </a:r>
            <a:r>
              <a:rPr lang="en-US" sz="2800" spc="-70" dirty="0" smtClean="0">
                <a:latin typeface="Arial"/>
                <a:cs typeface="Arial"/>
              </a:rPr>
              <a:t>process.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10795" indent="-228600">
              <a:lnSpc>
                <a:spcPct val="101699"/>
              </a:lnSpc>
              <a:spcBef>
                <a:spcPts val="100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800" spc="-35" dirty="0" smtClean="0">
                <a:latin typeface="Arial"/>
                <a:cs typeface="Arial"/>
              </a:rPr>
              <a:t>In </a:t>
            </a:r>
            <a:r>
              <a:rPr lang="en-US" sz="2800" spc="-75" dirty="0" smtClean="0">
                <a:latin typeface="Arial"/>
                <a:cs typeface="Arial"/>
              </a:rPr>
              <a:t>some </a:t>
            </a:r>
            <a:r>
              <a:rPr lang="en-US" sz="2800" spc="-95" dirty="0" smtClean="0">
                <a:latin typeface="Arial"/>
                <a:cs typeface="Arial"/>
              </a:rPr>
              <a:t>cases, </a:t>
            </a:r>
            <a:r>
              <a:rPr lang="en-US" sz="2800" spc="-50" dirty="0" smtClean="0">
                <a:latin typeface="Arial"/>
                <a:cs typeface="Arial"/>
              </a:rPr>
              <a:t>legal </a:t>
            </a:r>
            <a:r>
              <a:rPr lang="en-US" sz="2800" spc="-60" dirty="0" smtClean="0">
                <a:latin typeface="Arial"/>
                <a:cs typeface="Arial"/>
              </a:rPr>
              <a:t>counsel </a:t>
            </a:r>
            <a:r>
              <a:rPr lang="en-US" sz="2800" dirty="0" smtClean="0">
                <a:latin typeface="Arial"/>
                <a:cs typeface="Arial"/>
              </a:rPr>
              <a:t>will </a:t>
            </a:r>
            <a:r>
              <a:rPr lang="en-US" sz="2800" spc="-20" dirty="0" smtClean="0">
                <a:latin typeface="Arial"/>
                <a:cs typeface="Arial"/>
              </a:rPr>
              <a:t>want </a:t>
            </a:r>
            <a:r>
              <a:rPr lang="en-US" sz="2800" spc="-45" dirty="0" smtClean="0">
                <a:latin typeface="Arial"/>
                <a:cs typeface="Arial"/>
              </a:rPr>
              <a:t>photographs </a:t>
            </a:r>
            <a:r>
              <a:rPr lang="en-US" sz="2800" spc="-10" dirty="0" smtClean="0">
                <a:latin typeface="Arial"/>
                <a:cs typeface="Arial"/>
              </a:rPr>
              <a:t>of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65" dirty="0" smtClean="0">
                <a:latin typeface="Arial"/>
                <a:cs typeface="Arial"/>
              </a:rPr>
              <a:t>system </a:t>
            </a:r>
            <a:r>
              <a:rPr lang="en-US" sz="2800" spc="-10" dirty="0" smtClean="0">
                <a:latin typeface="Arial"/>
                <a:cs typeface="Arial"/>
              </a:rPr>
              <a:t>prior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75" dirty="0" smtClean="0">
                <a:latin typeface="Arial"/>
                <a:cs typeface="Arial"/>
              </a:rPr>
              <a:t>search </a:t>
            </a:r>
            <a:r>
              <a:rPr lang="en-US" sz="2800" spc="-65" dirty="0" smtClean="0">
                <a:latin typeface="Arial"/>
                <a:cs typeface="Arial"/>
              </a:rPr>
              <a:t>and  </a:t>
            </a:r>
            <a:r>
              <a:rPr lang="en-US" sz="2800" spc="-60" dirty="0" smtClean="0">
                <a:latin typeface="Arial"/>
                <a:cs typeface="Arial"/>
              </a:rPr>
              <a:t>seizure. </a:t>
            </a:r>
            <a:r>
              <a:rPr lang="en-US" sz="2800" spc="-80" dirty="0" smtClean="0">
                <a:latin typeface="Arial"/>
                <a:cs typeface="Arial"/>
              </a:rPr>
              <a:t>Then </a:t>
            </a:r>
            <a:r>
              <a:rPr lang="en-US" sz="2800" spc="-40" dirty="0" smtClean="0">
                <a:latin typeface="Arial"/>
                <a:cs typeface="Arial"/>
              </a:rPr>
              <a:t>include </a:t>
            </a:r>
            <a:r>
              <a:rPr lang="en-US" sz="2800" spc="-95" dirty="0" smtClean="0">
                <a:latin typeface="Arial"/>
                <a:cs typeface="Arial"/>
              </a:rPr>
              <a:t>a </a:t>
            </a:r>
            <a:r>
              <a:rPr lang="en-US" sz="2800" i="1" spc="-60" dirty="0" smtClean="0">
                <a:latin typeface="Trebuchet MS"/>
                <a:cs typeface="Trebuchet MS"/>
              </a:rPr>
              <a:t>Polaroid </a:t>
            </a:r>
            <a:r>
              <a:rPr lang="en-US" sz="2800" i="1" spc="-50" dirty="0" smtClean="0">
                <a:latin typeface="Trebuchet MS"/>
                <a:cs typeface="Trebuchet MS"/>
              </a:rPr>
              <a:t>camera </a:t>
            </a:r>
            <a:r>
              <a:rPr lang="en-US" sz="2800" spc="-15" dirty="0" smtClean="0">
                <a:latin typeface="Arial"/>
                <a:cs typeface="Arial"/>
              </a:rPr>
              <a:t>in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15" dirty="0" smtClean="0">
                <a:latin typeface="Arial"/>
                <a:cs typeface="Arial"/>
              </a:rPr>
              <a:t>list </a:t>
            </a:r>
            <a:r>
              <a:rPr lang="en-US" sz="2800" spc="-5" dirty="0" smtClean="0">
                <a:latin typeface="Arial"/>
                <a:cs typeface="Arial"/>
              </a:rPr>
              <a:t>of</a:t>
            </a:r>
            <a:r>
              <a:rPr lang="en-US" sz="2800" spc="-254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tools.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110" dirty="0" smtClean="0">
                <a:latin typeface="Trebuchet MS"/>
                <a:cs typeface="Trebuchet MS"/>
              </a:rPr>
              <a:t>Evidence </a:t>
            </a:r>
            <a:r>
              <a:rPr lang="en-US" sz="4400" spc="-95" dirty="0" smtClean="0">
                <a:latin typeface="Trebuchet MS"/>
                <a:cs typeface="Trebuchet MS"/>
              </a:rPr>
              <a:t>Collection</a:t>
            </a:r>
            <a:r>
              <a:rPr lang="en-US" sz="4400" spc="-105" dirty="0" smtClean="0">
                <a:latin typeface="Trebuchet MS"/>
                <a:cs typeface="Trebuchet MS"/>
              </a:rPr>
              <a:t> </a:t>
            </a:r>
            <a:r>
              <a:rPr lang="en-US" sz="4400" spc="-110" dirty="0" smtClean="0">
                <a:latin typeface="Trebuchet MS"/>
                <a:cs typeface="Trebuchet MS"/>
              </a:rPr>
              <a:t>Procedure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sz="1800" spc="-60" dirty="0" smtClean="0">
                <a:latin typeface="Arial"/>
                <a:cs typeface="Arial"/>
              </a:rPr>
              <a:t>Policy </a:t>
            </a:r>
            <a:r>
              <a:rPr lang="en-US" sz="1800" spc="-60" dirty="0" smtClean="0">
                <a:latin typeface="Arial"/>
                <a:cs typeface="Arial"/>
              </a:rPr>
              <a:t>and </a:t>
            </a:r>
            <a:r>
              <a:rPr lang="en-US" sz="1800" spc="-45" dirty="0" smtClean="0">
                <a:latin typeface="Arial"/>
                <a:cs typeface="Arial"/>
              </a:rPr>
              <a:t>procedure </a:t>
            </a:r>
            <a:r>
              <a:rPr lang="en-US" sz="1800" spc="-50" dirty="0" smtClean="0">
                <a:latin typeface="Arial"/>
                <a:cs typeface="Arial"/>
              </a:rPr>
              <a:t>should </a:t>
            </a:r>
            <a:r>
              <a:rPr lang="en-US" sz="1800" spc="-35" dirty="0" smtClean="0">
                <a:latin typeface="Arial"/>
                <a:cs typeface="Arial"/>
              </a:rPr>
              <a:t>indicate who </a:t>
            </a:r>
            <a:r>
              <a:rPr lang="en-US" sz="1800" spc="-65" dirty="0" smtClean="0">
                <a:latin typeface="Arial"/>
                <a:cs typeface="Arial"/>
              </a:rPr>
              <a:t>is </a:t>
            </a:r>
            <a:r>
              <a:rPr lang="en-US" sz="1800" spc="15" dirty="0" smtClean="0">
                <a:latin typeface="Arial"/>
                <a:cs typeface="Arial"/>
              </a:rPr>
              <a:t>to </a:t>
            </a:r>
            <a:r>
              <a:rPr lang="en-US" sz="1800" spc="-50" dirty="0" smtClean="0">
                <a:latin typeface="Arial"/>
                <a:cs typeface="Arial"/>
              </a:rPr>
              <a:t>act </a:t>
            </a:r>
            <a:r>
              <a:rPr lang="en-US" sz="1800" spc="-114" dirty="0" smtClean="0">
                <a:latin typeface="Arial"/>
                <a:cs typeface="Arial"/>
              </a:rPr>
              <a:t>as </a:t>
            </a:r>
            <a:r>
              <a:rPr lang="en-US" sz="1800" spc="-30" dirty="0" smtClean="0">
                <a:latin typeface="Arial"/>
                <a:cs typeface="Arial"/>
              </a:rPr>
              <a:t>incident</a:t>
            </a:r>
            <a:r>
              <a:rPr lang="en-US" sz="1800" spc="-170" dirty="0" smtClean="0">
                <a:latin typeface="Arial"/>
                <a:cs typeface="Arial"/>
              </a:rPr>
              <a:t> </a:t>
            </a:r>
            <a:r>
              <a:rPr lang="en-US" sz="1800" spc="-30" dirty="0" smtClean="0">
                <a:latin typeface="Arial"/>
                <a:cs typeface="Arial"/>
              </a:rPr>
              <a:t>coordinator.</a:t>
            </a:r>
            <a:endParaRPr lang="en-US" sz="18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lang="en-US" sz="1800" b="1" spc="-100" dirty="0" smtClean="0">
                <a:latin typeface="Trebuchet MS"/>
                <a:cs typeface="Trebuchet MS"/>
              </a:rPr>
              <a:t>The </a:t>
            </a:r>
            <a:r>
              <a:rPr lang="en-US" sz="1800" b="1" spc="-70" dirty="0" smtClean="0">
                <a:latin typeface="Trebuchet MS"/>
                <a:cs typeface="Trebuchet MS"/>
              </a:rPr>
              <a:t>Incident</a:t>
            </a:r>
            <a:r>
              <a:rPr lang="en-US" sz="1800" b="1" spc="-85" dirty="0" smtClean="0">
                <a:latin typeface="Trebuchet MS"/>
                <a:cs typeface="Trebuchet MS"/>
              </a:rPr>
              <a:t> </a:t>
            </a:r>
            <a:r>
              <a:rPr lang="en-US" sz="1800" b="1" spc="-70" dirty="0" smtClean="0">
                <a:latin typeface="Trebuchet MS"/>
                <a:cs typeface="Trebuchet MS"/>
              </a:rPr>
              <a:t>coordinator</a:t>
            </a:r>
            <a:endParaRPr lang="en-US" sz="1800" dirty="0" smtClean="0">
              <a:latin typeface="Trebuchet MS"/>
              <a:cs typeface="Trebuchet MS"/>
            </a:endParaRPr>
          </a:p>
          <a:p>
            <a:pPr marL="469265" marR="10160" lvl="3" indent="-227965">
              <a:lnSpc>
                <a:spcPct val="101699"/>
              </a:lnSpc>
              <a:spcBef>
                <a:spcPts val="1010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lang="en-US" sz="1800" dirty="0" smtClean="0">
                <a:latin typeface="Arial"/>
                <a:cs typeface="Arial"/>
              </a:rPr>
              <a:t>will </a:t>
            </a:r>
            <a:r>
              <a:rPr lang="en-US" sz="1800" spc="-35" dirty="0" smtClean="0">
                <a:latin typeface="Arial"/>
                <a:cs typeface="Arial"/>
              </a:rPr>
              <a:t>contact </a:t>
            </a:r>
            <a:r>
              <a:rPr lang="en-US" sz="1800" spc="-20" dirty="0" smtClean="0">
                <a:latin typeface="Arial"/>
                <a:cs typeface="Arial"/>
              </a:rPr>
              <a:t>the </a:t>
            </a:r>
            <a:r>
              <a:rPr lang="en-US" sz="1800" spc="-15" dirty="0" smtClean="0">
                <a:latin typeface="Arial"/>
                <a:cs typeface="Arial"/>
              </a:rPr>
              <a:t>other </a:t>
            </a:r>
            <a:r>
              <a:rPr lang="en-US" sz="1800" spc="-55" dirty="0" smtClean="0">
                <a:latin typeface="Arial"/>
                <a:cs typeface="Arial"/>
              </a:rPr>
              <a:t>members </a:t>
            </a:r>
            <a:r>
              <a:rPr lang="en-US" sz="1800" spc="-10" dirty="0" smtClean="0">
                <a:latin typeface="Arial"/>
                <a:cs typeface="Arial"/>
              </a:rPr>
              <a:t>of </a:t>
            </a:r>
            <a:r>
              <a:rPr lang="en-US" sz="1800" spc="-20" dirty="0" smtClean="0">
                <a:latin typeface="Arial"/>
                <a:cs typeface="Arial"/>
              </a:rPr>
              <a:t>the </a:t>
            </a:r>
            <a:r>
              <a:rPr lang="en-US" sz="1800" spc="-65" dirty="0" smtClean="0">
                <a:latin typeface="Arial"/>
                <a:cs typeface="Arial"/>
              </a:rPr>
              <a:t>response </a:t>
            </a:r>
            <a:r>
              <a:rPr lang="en-US" sz="1800" spc="-35" dirty="0" smtClean="0">
                <a:latin typeface="Arial"/>
                <a:cs typeface="Arial"/>
              </a:rPr>
              <a:t>team </a:t>
            </a:r>
            <a:r>
              <a:rPr lang="en-US" sz="1800" spc="-114" dirty="0" smtClean="0">
                <a:latin typeface="Arial"/>
                <a:cs typeface="Arial"/>
              </a:rPr>
              <a:t>as </a:t>
            </a:r>
            <a:r>
              <a:rPr lang="en-US" sz="1800" spc="-20" dirty="0" smtClean="0">
                <a:latin typeface="Arial"/>
                <a:cs typeface="Arial"/>
              </a:rPr>
              <a:t>outlined </a:t>
            </a:r>
            <a:r>
              <a:rPr lang="en-US" sz="1800" spc="-25" dirty="0" smtClean="0">
                <a:latin typeface="Arial"/>
                <a:cs typeface="Arial"/>
              </a:rPr>
              <a:t>in </a:t>
            </a:r>
            <a:r>
              <a:rPr lang="en-US" sz="1800" spc="-15" dirty="0" smtClean="0">
                <a:latin typeface="Arial"/>
                <a:cs typeface="Arial"/>
              </a:rPr>
              <a:t>the </a:t>
            </a:r>
            <a:r>
              <a:rPr lang="en-US" sz="1800" spc="-35" dirty="0" smtClean="0">
                <a:latin typeface="Arial"/>
                <a:cs typeface="Arial"/>
              </a:rPr>
              <a:t>Incident  </a:t>
            </a:r>
            <a:r>
              <a:rPr lang="en-US" sz="1800" spc="-95" dirty="0" smtClean="0">
                <a:latin typeface="Arial"/>
                <a:cs typeface="Arial"/>
              </a:rPr>
              <a:t>Response </a:t>
            </a:r>
            <a:r>
              <a:rPr lang="en-US" sz="1800" spc="-55" dirty="0" smtClean="0">
                <a:latin typeface="Arial"/>
                <a:cs typeface="Arial"/>
              </a:rPr>
              <a:t>Policy, </a:t>
            </a:r>
            <a:r>
              <a:rPr lang="en-US" sz="1800" spc="-45" dirty="0" smtClean="0">
                <a:latin typeface="Arial"/>
                <a:cs typeface="Arial"/>
              </a:rPr>
              <a:t>when </a:t>
            </a:r>
            <a:r>
              <a:rPr lang="en-US" sz="1800" spc="-75" dirty="0" smtClean="0">
                <a:latin typeface="Arial"/>
                <a:cs typeface="Arial"/>
              </a:rPr>
              <a:t>an </a:t>
            </a:r>
            <a:r>
              <a:rPr lang="en-US" sz="1800" spc="-30" dirty="0" smtClean="0">
                <a:latin typeface="Arial"/>
                <a:cs typeface="Arial"/>
              </a:rPr>
              <a:t>incident </a:t>
            </a:r>
            <a:r>
              <a:rPr lang="en-US" sz="1800" spc="-65" dirty="0" smtClean="0">
                <a:latin typeface="Arial"/>
                <a:cs typeface="Arial"/>
              </a:rPr>
              <a:t>is</a:t>
            </a:r>
            <a:r>
              <a:rPr lang="en-US" sz="1800" spc="-70" dirty="0" smtClean="0">
                <a:latin typeface="Arial"/>
                <a:cs typeface="Arial"/>
              </a:rPr>
              <a:t> </a:t>
            </a:r>
            <a:r>
              <a:rPr lang="en-US" sz="1800" spc="-25" dirty="0" smtClean="0">
                <a:latin typeface="Arial"/>
                <a:cs typeface="Arial"/>
              </a:rPr>
              <a:t>reported.</a:t>
            </a:r>
            <a:endParaRPr lang="en-US" sz="1800" dirty="0" smtClean="0">
              <a:latin typeface="Arial"/>
              <a:cs typeface="Arial"/>
            </a:endParaRPr>
          </a:p>
          <a:p>
            <a:pPr marL="469265" marR="5080" lvl="3" indent="-227965">
              <a:lnSpc>
                <a:spcPct val="101699"/>
              </a:lnSpc>
              <a:spcBef>
                <a:spcPts val="994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lang="en-US" sz="1800" dirty="0" smtClean="0">
                <a:latin typeface="Arial"/>
                <a:cs typeface="Arial"/>
              </a:rPr>
              <a:t>will </a:t>
            </a:r>
            <a:r>
              <a:rPr lang="en-US" sz="1800" spc="-55" dirty="0" smtClean="0">
                <a:latin typeface="Arial"/>
                <a:cs typeface="Arial"/>
              </a:rPr>
              <a:t>be responsible </a:t>
            </a:r>
            <a:r>
              <a:rPr lang="en-US" sz="1800" spc="5" dirty="0" smtClean="0">
                <a:latin typeface="Arial"/>
                <a:cs typeface="Arial"/>
              </a:rPr>
              <a:t>for </a:t>
            </a:r>
            <a:r>
              <a:rPr lang="en-US" sz="1800" spc="-50" dirty="0" smtClean="0">
                <a:latin typeface="Arial"/>
                <a:cs typeface="Arial"/>
              </a:rPr>
              <a:t>ensuring </a:t>
            </a:r>
            <a:r>
              <a:rPr lang="en-US" sz="1800" spc="-5" dirty="0" smtClean="0">
                <a:latin typeface="Arial"/>
                <a:cs typeface="Arial"/>
              </a:rPr>
              <a:t>that </a:t>
            </a:r>
            <a:r>
              <a:rPr lang="en-US" sz="1800" spc="-50" dirty="0" smtClean="0">
                <a:latin typeface="Arial"/>
                <a:cs typeface="Arial"/>
              </a:rPr>
              <a:t>every </a:t>
            </a:r>
            <a:r>
              <a:rPr lang="en-US" sz="1800" spc="-25" dirty="0" smtClean="0">
                <a:latin typeface="Arial"/>
                <a:cs typeface="Arial"/>
              </a:rPr>
              <a:t>detail </a:t>
            </a:r>
            <a:r>
              <a:rPr lang="en-US" sz="1800" spc="-5" dirty="0" smtClean="0">
                <a:latin typeface="Arial"/>
                <a:cs typeface="Arial"/>
              </a:rPr>
              <a:t>of </a:t>
            </a:r>
            <a:r>
              <a:rPr lang="en-US" sz="1800" spc="-20" dirty="0" smtClean="0">
                <a:latin typeface="Arial"/>
                <a:cs typeface="Arial"/>
              </a:rPr>
              <a:t>the </a:t>
            </a:r>
            <a:r>
              <a:rPr lang="en-US" sz="1800" spc="-35" dirty="0" smtClean="0">
                <a:latin typeface="Arial"/>
                <a:cs typeface="Arial"/>
              </a:rPr>
              <a:t>incident-handling </a:t>
            </a:r>
            <a:r>
              <a:rPr lang="en-US" sz="1800" spc="-40" dirty="0" smtClean="0">
                <a:latin typeface="Arial"/>
                <a:cs typeface="Arial"/>
              </a:rPr>
              <a:t>procedure </a:t>
            </a:r>
            <a:r>
              <a:rPr lang="en-US" sz="1800" spc="-65" dirty="0" smtClean="0">
                <a:latin typeface="Arial"/>
                <a:cs typeface="Arial"/>
              </a:rPr>
              <a:t>is  </a:t>
            </a:r>
            <a:r>
              <a:rPr lang="en-US" sz="1800" spc="-20" dirty="0" smtClean="0">
                <a:latin typeface="Arial"/>
                <a:cs typeface="Arial"/>
              </a:rPr>
              <a:t>followed,</a:t>
            </a:r>
            <a:r>
              <a:rPr lang="en-US" sz="1800" spc="-75" dirty="0" smtClean="0">
                <a:latin typeface="Arial"/>
                <a:cs typeface="Arial"/>
              </a:rPr>
              <a:t> </a:t>
            </a:r>
            <a:r>
              <a:rPr lang="en-US" sz="1800" spc="-40" dirty="0" smtClean="0">
                <a:latin typeface="Arial"/>
                <a:cs typeface="Arial"/>
              </a:rPr>
              <a:t>upon</a:t>
            </a:r>
            <a:r>
              <a:rPr lang="en-US" sz="1800" spc="-70" dirty="0" smtClean="0">
                <a:latin typeface="Arial"/>
                <a:cs typeface="Arial"/>
              </a:rPr>
              <a:t> </a:t>
            </a:r>
            <a:r>
              <a:rPr lang="en-US" sz="1800" spc="-30" dirty="0" smtClean="0">
                <a:latin typeface="Arial"/>
                <a:cs typeface="Arial"/>
              </a:rPr>
              <a:t>arrival</a:t>
            </a:r>
            <a:r>
              <a:rPr lang="en-US" sz="1800" spc="-70" dirty="0" smtClean="0">
                <a:latin typeface="Arial"/>
                <a:cs typeface="Arial"/>
              </a:rPr>
              <a:t> </a:t>
            </a:r>
            <a:r>
              <a:rPr lang="en-US" sz="1800" spc="-15" dirty="0" smtClean="0">
                <a:latin typeface="Arial"/>
                <a:cs typeface="Arial"/>
              </a:rPr>
              <a:t>at</a:t>
            </a:r>
            <a:r>
              <a:rPr lang="en-US" sz="1800" spc="-75" dirty="0" smtClean="0">
                <a:latin typeface="Arial"/>
                <a:cs typeface="Arial"/>
              </a:rPr>
              <a:t> </a:t>
            </a:r>
            <a:r>
              <a:rPr lang="en-US" sz="1800" spc="-15" dirty="0" smtClean="0">
                <a:latin typeface="Arial"/>
                <a:cs typeface="Arial"/>
              </a:rPr>
              <a:t>the</a:t>
            </a:r>
            <a:r>
              <a:rPr lang="en-US" sz="1800" spc="-70" dirty="0" smtClean="0">
                <a:latin typeface="Arial"/>
                <a:cs typeface="Arial"/>
              </a:rPr>
              <a:t> </a:t>
            </a:r>
            <a:r>
              <a:rPr lang="en-US" sz="1800" spc="-30" dirty="0" smtClean="0">
                <a:latin typeface="Arial"/>
                <a:cs typeface="Arial"/>
              </a:rPr>
              <a:t>incident</a:t>
            </a:r>
            <a:r>
              <a:rPr lang="en-US" sz="1800" spc="-55" dirty="0" smtClean="0">
                <a:latin typeface="Arial"/>
                <a:cs typeface="Arial"/>
              </a:rPr>
              <a:t> </a:t>
            </a:r>
            <a:r>
              <a:rPr lang="en-US" sz="1800" spc="-35" dirty="0" smtClean="0">
                <a:latin typeface="Arial"/>
                <a:cs typeface="Arial"/>
              </a:rPr>
              <a:t>site.</a:t>
            </a:r>
            <a:endParaRPr lang="en-US" sz="1800" dirty="0" smtClean="0">
              <a:latin typeface="Arial"/>
              <a:cs typeface="Arial"/>
            </a:endParaRPr>
          </a:p>
          <a:p>
            <a:pPr marL="469265" lvl="3" indent="-227965">
              <a:lnSpc>
                <a:spcPct val="100000"/>
              </a:lnSpc>
              <a:spcBef>
                <a:spcPts val="1035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lang="en-US" sz="1800" dirty="0" smtClean="0">
                <a:latin typeface="Arial"/>
                <a:cs typeface="Arial"/>
              </a:rPr>
              <a:t>will </a:t>
            </a:r>
            <a:r>
              <a:rPr lang="en-US" sz="1800" spc="-85" dirty="0" smtClean="0">
                <a:latin typeface="Arial"/>
                <a:cs typeface="Arial"/>
              </a:rPr>
              <a:t>assign </a:t>
            </a:r>
            <a:r>
              <a:rPr lang="en-US" sz="1800" spc="-40" dirty="0" smtClean="0">
                <a:latin typeface="Arial"/>
                <a:cs typeface="Arial"/>
              </a:rPr>
              <a:t>team </a:t>
            </a:r>
            <a:r>
              <a:rPr lang="en-US" sz="1800" spc="-60" dirty="0" smtClean="0">
                <a:latin typeface="Arial"/>
                <a:cs typeface="Arial"/>
              </a:rPr>
              <a:t>members </a:t>
            </a:r>
            <a:r>
              <a:rPr lang="en-US" sz="1800" spc="-15" dirty="0" smtClean="0">
                <a:latin typeface="Arial"/>
                <a:cs typeface="Arial"/>
              </a:rPr>
              <a:t>the </a:t>
            </a:r>
            <a:r>
              <a:rPr lang="en-US" sz="1800" spc="-50" dirty="0" smtClean="0">
                <a:latin typeface="Arial"/>
                <a:cs typeface="Arial"/>
              </a:rPr>
              <a:t>various </a:t>
            </a:r>
            <a:r>
              <a:rPr lang="en-US" sz="1800" spc="-75" dirty="0" smtClean="0">
                <a:latin typeface="Arial"/>
                <a:cs typeface="Arial"/>
              </a:rPr>
              <a:t>tasks </a:t>
            </a:r>
            <a:r>
              <a:rPr lang="en-US" sz="1800" spc="-20" dirty="0" smtClean="0">
                <a:latin typeface="Arial"/>
                <a:cs typeface="Arial"/>
              </a:rPr>
              <a:t>outlined </a:t>
            </a:r>
            <a:r>
              <a:rPr lang="en-US" sz="1800" spc="-25" dirty="0" smtClean="0">
                <a:latin typeface="Arial"/>
                <a:cs typeface="Arial"/>
              </a:rPr>
              <a:t>in </a:t>
            </a:r>
            <a:r>
              <a:rPr lang="en-US" sz="1800" spc="-20" dirty="0" smtClean="0">
                <a:latin typeface="Arial"/>
                <a:cs typeface="Arial"/>
              </a:rPr>
              <a:t>the </a:t>
            </a:r>
            <a:r>
              <a:rPr lang="en-US" sz="1800" spc="-35" dirty="0" smtClean="0">
                <a:latin typeface="Arial"/>
                <a:cs typeface="Arial"/>
              </a:rPr>
              <a:t>incident-handling</a:t>
            </a:r>
            <a:r>
              <a:rPr lang="en-US" sz="1800" spc="-225" dirty="0" smtClean="0">
                <a:latin typeface="Arial"/>
                <a:cs typeface="Arial"/>
              </a:rPr>
              <a:t> </a:t>
            </a:r>
            <a:r>
              <a:rPr lang="en-US" sz="1800" spc="-40" dirty="0" smtClean="0">
                <a:latin typeface="Arial"/>
                <a:cs typeface="Arial"/>
              </a:rPr>
              <a:t>procedure.</a:t>
            </a:r>
            <a:endParaRPr lang="en-US" sz="1800" dirty="0" smtClean="0">
              <a:latin typeface="Arial"/>
              <a:cs typeface="Arial"/>
            </a:endParaRPr>
          </a:p>
          <a:p>
            <a:pPr marL="469265" marR="8890" lvl="3" indent="-227965">
              <a:lnSpc>
                <a:spcPct val="101699"/>
              </a:lnSpc>
              <a:spcBef>
                <a:spcPts val="994"/>
              </a:spcBef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lang="en-US" sz="1800" spc="-70" dirty="0" smtClean="0">
                <a:latin typeface="Arial"/>
                <a:cs typeface="Arial"/>
              </a:rPr>
              <a:t>serve </a:t>
            </a:r>
            <a:r>
              <a:rPr lang="en-US" sz="1800" spc="-110" dirty="0" smtClean="0">
                <a:latin typeface="Arial"/>
                <a:cs typeface="Arial"/>
              </a:rPr>
              <a:t>as </a:t>
            </a:r>
            <a:r>
              <a:rPr lang="en-US" sz="1800" spc="-15" dirty="0" smtClean="0">
                <a:latin typeface="Arial"/>
                <a:cs typeface="Arial"/>
              </a:rPr>
              <a:t>the </a:t>
            </a:r>
            <a:r>
              <a:rPr lang="en-US" sz="1800" spc="-40" dirty="0" smtClean="0">
                <a:latin typeface="Arial"/>
                <a:cs typeface="Arial"/>
              </a:rPr>
              <a:t>liaison </a:t>
            </a:r>
            <a:r>
              <a:rPr lang="en-US" sz="1800" spc="15" dirty="0" smtClean="0">
                <a:latin typeface="Arial"/>
                <a:cs typeface="Arial"/>
              </a:rPr>
              <a:t>to </a:t>
            </a:r>
            <a:r>
              <a:rPr lang="en-US" sz="1800" spc="-15" dirty="0" smtClean="0">
                <a:latin typeface="Arial"/>
                <a:cs typeface="Arial"/>
              </a:rPr>
              <a:t>the </a:t>
            </a:r>
            <a:r>
              <a:rPr lang="en-US" sz="1800" spc="-50" dirty="0" smtClean="0">
                <a:latin typeface="Arial"/>
                <a:cs typeface="Arial"/>
              </a:rPr>
              <a:t>legal </a:t>
            </a:r>
            <a:r>
              <a:rPr lang="en-US" sz="1800" spc="-35" dirty="0" smtClean="0">
                <a:latin typeface="Arial"/>
                <a:cs typeface="Arial"/>
              </a:rPr>
              <a:t>team, law enforcement officials, </a:t>
            </a:r>
            <a:r>
              <a:rPr lang="en-US" sz="1800" spc="-55" dirty="0" smtClean="0">
                <a:latin typeface="Arial"/>
                <a:cs typeface="Arial"/>
              </a:rPr>
              <a:t>management, </a:t>
            </a:r>
            <a:r>
              <a:rPr lang="en-US" sz="1800" spc="-65" dirty="0" smtClean="0">
                <a:latin typeface="Arial"/>
                <a:cs typeface="Arial"/>
              </a:rPr>
              <a:t>and  </a:t>
            </a:r>
            <a:r>
              <a:rPr lang="en-US" sz="1800" spc="-35" dirty="0" smtClean="0">
                <a:latin typeface="Arial"/>
                <a:cs typeface="Arial"/>
              </a:rPr>
              <a:t>public </a:t>
            </a:r>
            <a:r>
              <a:rPr lang="en-US" sz="1800" spc="-30" dirty="0" smtClean="0">
                <a:latin typeface="Arial"/>
                <a:cs typeface="Arial"/>
              </a:rPr>
              <a:t>relations</a:t>
            </a:r>
            <a:r>
              <a:rPr lang="en-US" sz="1800" spc="-120" dirty="0" smtClean="0">
                <a:latin typeface="Arial"/>
                <a:cs typeface="Arial"/>
              </a:rPr>
              <a:t> </a:t>
            </a:r>
            <a:r>
              <a:rPr lang="en-US" sz="1800" spc="-45" dirty="0" smtClean="0">
                <a:latin typeface="Arial"/>
                <a:cs typeface="Arial"/>
              </a:rPr>
              <a:t>personnel.</a:t>
            </a:r>
            <a:endParaRPr lang="en-US" sz="1800" dirty="0" smtClean="0">
              <a:latin typeface="Arial"/>
              <a:cs typeface="Arial"/>
            </a:endParaRPr>
          </a:p>
          <a:p>
            <a:pPr marL="12700" marR="10795">
              <a:lnSpc>
                <a:spcPct val="102699"/>
              </a:lnSpc>
              <a:spcBef>
                <a:spcPts val="980"/>
              </a:spcBef>
            </a:pPr>
            <a:r>
              <a:rPr lang="en-US" sz="1800" spc="-20" dirty="0" smtClean="0">
                <a:latin typeface="Arial"/>
                <a:cs typeface="Arial"/>
              </a:rPr>
              <a:t>Ultimate </a:t>
            </a:r>
            <a:r>
              <a:rPr lang="en-US" sz="1800" spc="-35" dirty="0" smtClean="0">
                <a:latin typeface="Arial"/>
                <a:cs typeface="Arial"/>
              </a:rPr>
              <a:t>responsibility </a:t>
            </a:r>
            <a:r>
              <a:rPr lang="en-US" sz="1800" dirty="0" smtClean="0">
                <a:latin typeface="Arial"/>
                <a:cs typeface="Arial"/>
              </a:rPr>
              <a:t>for </a:t>
            </a:r>
            <a:r>
              <a:rPr lang="en-US" sz="1800" spc="-55" dirty="0" smtClean="0">
                <a:latin typeface="Arial"/>
                <a:cs typeface="Arial"/>
              </a:rPr>
              <a:t>ensuring </a:t>
            </a:r>
            <a:r>
              <a:rPr lang="en-US" sz="1800" spc="-5" dirty="0" smtClean="0">
                <a:latin typeface="Arial"/>
                <a:cs typeface="Arial"/>
              </a:rPr>
              <a:t>that </a:t>
            </a:r>
            <a:r>
              <a:rPr lang="en-US" sz="1800" spc="-55" dirty="0" smtClean="0">
                <a:latin typeface="Arial"/>
                <a:cs typeface="Arial"/>
              </a:rPr>
              <a:t>evidence </a:t>
            </a:r>
            <a:r>
              <a:rPr lang="en-US" sz="1800" spc="-65" dirty="0" smtClean="0">
                <a:latin typeface="Arial"/>
                <a:cs typeface="Arial"/>
              </a:rPr>
              <a:t>is </a:t>
            </a:r>
            <a:r>
              <a:rPr lang="en-US" sz="1800" spc="-25" dirty="0" smtClean="0">
                <a:latin typeface="Arial"/>
                <a:cs typeface="Arial"/>
              </a:rPr>
              <a:t>properly </a:t>
            </a:r>
            <a:r>
              <a:rPr lang="en-US" sz="1800" spc="-40" dirty="0" smtClean="0">
                <a:latin typeface="Arial"/>
                <a:cs typeface="Arial"/>
              </a:rPr>
              <a:t>collected </a:t>
            </a:r>
            <a:r>
              <a:rPr lang="en-US" sz="1800" spc="-55" dirty="0" smtClean="0">
                <a:latin typeface="Arial"/>
                <a:cs typeface="Arial"/>
              </a:rPr>
              <a:t>and </a:t>
            </a:r>
            <a:r>
              <a:rPr lang="en-US" sz="1800" spc="-50" dirty="0" smtClean="0">
                <a:latin typeface="Arial"/>
                <a:cs typeface="Arial"/>
              </a:rPr>
              <a:t>preserved, </a:t>
            </a:r>
            <a:r>
              <a:rPr lang="en-US" sz="1800" spc="-60" dirty="0" smtClean="0">
                <a:latin typeface="Arial"/>
                <a:cs typeface="Arial"/>
              </a:rPr>
              <a:t>and </a:t>
            </a:r>
            <a:r>
              <a:rPr lang="en-US" sz="1800" spc="-5" dirty="0" smtClean="0">
                <a:latin typeface="Arial"/>
                <a:cs typeface="Arial"/>
              </a:rPr>
              <a:t>that  </a:t>
            </a:r>
            <a:r>
              <a:rPr lang="en-US" sz="1800" spc="-15" dirty="0" smtClean="0">
                <a:latin typeface="Arial"/>
                <a:cs typeface="Arial"/>
              </a:rPr>
              <a:t>the</a:t>
            </a:r>
            <a:r>
              <a:rPr lang="en-US" sz="1800" spc="-70" dirty="0" smtClean="0">
                <a:latin typeface="Arial"/>
                <a:cs typeface="Arial"/>
              </a:rPr>
              <a:t> </a:t>
            </a:r>
            <a:r>
              <a:rPr lang="en-US" sz="1800" spc="-55" dirty="0" smtClean="0">
                <a:latin typeface="Arial"/>
                <a:cs typeface="Arial"/>
              </a:rPr>
              <a:t>chain</a:t>
            </a:r>
            <a:r>
              <a:rPr lang="en-US" sz="1800" spc="-65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of</a:t>
            </a:r>
            <a:r>
              <a:rPr lang="en-US" sz="1800" spc="-60" dirty="0" smtClean="0">
                <a:latin typeface="Arial"/>
                <a:cs typeface="Arial"/>
              </a:rPr>
              <a:t> </a:t>
            </a:r>
            <a:r>
              <a:rPr lang="en-US" sz="1800" spc="-50" dirty="0" smtClean="0">
                <a:latin typeface="Arial"/>
                <a:cs typeface="Arial"/>
              </a:rPr>
              <a:t>custody</a:t>
            </a:r>
            <a:r>
              <a:rPr lang="en-US" sz="1800" spc="-65" dirty="0" smtClean="0">
                <a:latin typeface="Arial"/>
                <a:cs typeface="Arial"/>
              </a:rPr>
              <a:t> is </a:t>
            </a:r>
            <a:r>
              <a:rPr lang="en-US" sz="1800" spc="-30" dirty="0" smtClean="0">
                <a:latin typeface="Arial"/>
                <a:cs typeface="Arial"/>
              </a:rPr>
              <a:t>properly</a:t>
            </a:r>
            <a:r>
              <a:rPr lang="en-US" sz="1800" spc="-60" dirty="0" smtClean="0">
                <a:latin typeface="Arial"/>
                <a:cs typeface="Arial"/>
              </a:rPr>
              <a:t> </a:t>
            </a:r>
            <a:r>
              <a:rPr lang="en-US" sz="1800" spc="-35" dirty="0" smtClean="0">
                <a:latin typeface="Arial"/>
                <a:cs typeface="Arial"/>
              </a:rPr>
              <a:t>maintained,</a:t>
            </a:r>
            <a:r>
              <a:rPr lang="en-US" sz="1800" spc="-70" dirty="0" smtClean="0">
                <a:latin typeface="Arial"/>
                <a:cs typeface="Arial"/>
              </a:rPr>
              <a:t> </a:t>
            </a:r>
            <a:r>
              <a:rPr lang="en-US" sz="1800" spc="-65" dirty="0" smtClean="0">
                <a:latin typeface="Arial"/>
                <a:cs typeface="Arial"/>
              </a:rPr>
              <a:t>belongs</a:t>
            </a:r>
            <a:r>
              <a:rPr lang="en-US" sz="1800" spc="-60" dirty="0" smtClean="0">
                <a:latin typeface="Arial"/>
                <a:cs typeface="Arial"/>
              </a:rPr>
              <a:t> </a:t>
            </a:r>
            <a:r>
              <a:rPr lang="en-US" sz="1800" spc="15" dirty="0" smtClean="0">
                <a:latin typeface="Arial"/>
                <a:cs typeface="Arial"/>
              </a:rPr>
              <a:t>to</a:t>
            </a:r>
            <a:r>
              <a:rPr lang="en-US" sz="1800" spc="-45" dirty="0" smtClean="0">
                <a:latin typeface="Arial"/>
                <a:cs typeface="Arial"/>
              </a:rPr>
              <a:t> </a:t>
            </a:r>
            <a:r>
              <a:rPr lang="en-US" sz="1800" spc="-20" dirty="0" smtClean="0">
                <a:latin typeface="Arial"/>
                <a:cs typeface="Arial"/>
              </a:rPr>
              <a:t>the</a:t>
            </a:r>
            <a:r>
              <a:rPr lang="en-US" sz="1800" spc="-55" dirty="0" smtClean="0">
                <a:latin typeface="Arial"/>
                <a:cs typeface="Arial"/>
              </a:rPr>
              <a:t> </a:t>
            </a:r>
            <a:r>
              <a:rPr lang="en-US" sz="1800" spc="-30" dirty="0" smtClean="0">
                <a:latin typeface="Arial"/>
                <a:cs typeface="Arial"/>
              </a:rPr>
              <a:t>incident</a:t>
            </a:r>
            <a:r>
              <a:rPr lang="en-US" sz="1800" spc="-55" dirty="0" smtClean="0">
                <a:latin typeface="Arial"/>
                <a:cs typeface="Arial"/>
              </a:rPr>
              <a:t> </a:t>
            </a:r>
            <a:r>
              <a:rPr lang="en-US" sz="1800" spc="-25" dirty="0" smtClean="0">
                <a:latin typeface="Arial"/>
                <a:cs typeface="Arial"/>
              </a:rPr>
              <a:t>coordinator.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120" dirty="0" smtClean="0">
                <a:latin typeface="Trebuchet MS"/>
                <a:cs typeface="Trebuchet MS"/>
              </a:rPr>
              <a:t>The </a:t>
            </a:r>
            <a:r>
              <a:rPr lang="en-US" sz="4400" spc="-80" dirty="0" smtClean="0">
                <a:latin typeface="Trebuchet MS"/>
                <a:cs typeface="Trebuchet MS"/>
              </a:rPr>
              <a:t>Incident</a:t>
            </a:r>
            <a:r>
              <a:rPr lang="en-US" sz="4400" spc="-105" dirty="0" smtClean="0">
                <a:latin typeface="Trebuchet MS"/>
                <a:cs typeface="Trebuchet MS"/>
              </a:rPr>
              <a:t> </a:t>
            </a:r>
            <a:r>
              <a:rPr lang="en-US" sz="4400" spc="-75" dirty="0" smtClean="0">
                <a:latin typeface="Trebuchet MS"/>
                <a:cs typeface="Trebuchet MS"/>
              </a:rPr>
              <a:t>Coordinator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 fontScale="92500" lnSpcReduction="20000"/>
          </a:bodyPr>
          <a:lstStyle/>
          <a:p>
            <a:pPr marL="241300" indent="-228600">
              <a:lnSpc>
                <a:spcPct val="100000"/>
              </a:lnSpc>
              <a:spcBef>
                <a:spcPts val="1040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US" sz="1200" spc="-85" dirty="0" smtClean="0">
                <a:latin typeface="Arial"/>
                <a:cs typeface="Arial"/>
              </a:rPr>
              <a:t>One </a:t>
            </a:r>
            <a:r>
              <a:rPr lang="en-US" sz="1200" spc="-40" dirty="0" smtClean="0">
                <a:latin typeface="Arial"/>
                <a:cs typeface="Arial"/>
              </a:rPr>
              <a:t>team </a:t>
            </a:r>
            <a:r>
              <a:rPr lang="en-US" sz="1200" spc="-45" dirty="0" smtClean="0">
                <a:latin typeface="Arial"/>
                <a:cs typeface="Arial"/>
              </a:rPr>
              <a:t>member </a:t>
            </a:r>
            <a:r>
              <a:rPr lang="en-US" sz="1200" dirty="0" smtClean="0">
                <a:latin typeface="Arial"/>
                <a:cs typeface="Arial"/>
              </a:rPr>
              <a:t>will </a:t>
            </a:r>
            <a:r>
              <a:rPr lang="en-US" sz="1200" spc="-60" dirty="0" smtClean="0">
                <a:latin typeface="Arial"/>
                <a:cs typeface="Arial"/>
              </a:rPr>
              <a:t>be </a:t>
            </a:r>
            <a:r>
              <a:rPr lang="en-US" sz="1200" spc="-80" dirty="0" smtClean="0">
                <a:latin typeface="Arial"/>
                <a:cs typeface="Arial"/>
              </a:rPr>
              <a:t>assigned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55" dirty="0" smtClean="0">
                <a:latin typeface="Arial"/>
                <a:cs typeface="Arial"/>
              </a:rPr>
              <a:t>task </a:t>
            </a:r>
            <a:r>
              <a:rPr lang="en-US" sz="1200" spc="-10" dirty="0" smtClean="0">
                <a:latin typeface="Arial"/>
                <a:cs typeface="Arial"/>
              </a:rPr>
              <a:t>of</a:t>
            </a:r>
            <a:r>
              <a:rPr lang="en-US" sz="1200" spc="-250" dirty="0" smtClean="0">
                <a:latin typeface="Arial"/>
                <a:cs typeface="Arial"/>
              </a:rPr>
              <a:t> </a:t>
            </a:r>
            <a:r>
              <a:rPr lang="en-US" sz="1200" spc="-35" dirty="0" smtClean="0">
                <a:latin typeface="Arial"/>
                <a:cs typeface="Arial"/>
              </a:rPr>
              <a:t>maintaining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60" dirty="0" smtClean="0">
                <a:latin typeface="Arial"/>
                <a:cs typeface="Arial"/>
              </a:rPr>
              <a:t>evidence </a:t>
            </a:r>
            <a:r>
              <a:rPr lang="en-US" sz="1200" spc="-30" dirty="0" smtClean="0">
                <a:latin typeface="Arial"/>
                <a:cs typeface="Arial"/>
              </a:rPr>
              <a:t>note-book.</a:t>
            </a:r>
            <a:endParaRPr lang="en-US" sz="1200" dirty="0" smtClean="0">
              <a:latin typeface="Arial"/>
              <a:cs typeface="Arial"/>
            </a:endParaRPr>
          </a:p>
          <a:p>
            <a:pPr marL="241300" marR="7620" indent="-228600">
              <a:lnSpc>
                <a:spcPct val="101699"/>
              </a:lnSpc>
              <a:spcBef>
                <a:spcPts val="99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US" sz="1200" spc="-80" dirty="0" smtClean="0">
                <a:latin typeface="Arial"/>
                <a:cs typeface="Arial"/>
              </a:rPr>
              <a:t>This </a:t>
            </a:r>
            <a:r>
              <a:rPr lang="en-US" sz="1200" spc="-50" dirty="0" smtClean="0">
                <a:latin typeface="Arial"/>
                <a:cs typeface="Arial"/>
              </a:rPr>
              <a:t>person </a:t>
            </a:r>
            <a:r>
              <a:rPr lang="en-US" sz="1200" dirty="0" smtClean="0">
                <a:latin typeface="Arial"/>
                <a:cs typeface="Arial"/>
              </a:rPr>
              <a:t>will </a:t>
            </a:r>
            <a:r>
              <a:rPr lang="en-US" sz="1200" spc="-35" dirty="0" smtClean="0">
                <a:latin typeface="Arial"/>
                <a:cs typeface="Arial"/>
              </a:rPr>
              <a:t>record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30" dirty="0" smtClean="0">
                <a:latin typeface="Arial"/>
                <a:cs typeface="Arial"/>
              </a:rPr>
              <a:t>who, </a:t>
            </a:r>
            <a:r>
              <a:rPr lang="en-US" sz="1200" spc="-25" dirty="0" smtClean="0">
                <a:latin typeface="Arial"/>
                <a:cs typeface="Arial"/>
              </a:rPr>
              <a:t>what, </a:t>
            </a:r>
            <a:r>
              <a:rPr lang="en-US" sz="1200" spc="-40" dirty="0" smtClean="0">
                <a:latin typeface="Arial"/>
                <a:cs typeface="Arial"/>
              </a:rPr>
              <a:t>where, </a:t>
            </a:r>
            <a:r>
              <a:rPr lang="en-US" sz="1200" spc="-45" dirty="0" smtClean="0">
                <a:latin typeface="Arial"/>
                <a:cs typeface="Arial"/>
              </a:rPr>
              <a:t>when, </a:t>
            </a:r>
            <a:r>
              <a:rPr lang="en-US" sz="1200" spc="-55" dirty="0" smtClean="0">
                <a:latin typeface="Arial"/>
                <a:cs typeface="Arial"/>
              </a:rPr>
              <a:t>and </a:t>
            </a:r>
            <a:r>
              <a:rPr lang="en-US" sz="1200" spc="-30" dirty="0" smtClean="0">
                <a:latin typeface="Arial"/>
                <a:cs typeface="Arial"/>
              </a:rPr>
              <a:t>how </a:t>
            </a:r>
            <a:r>
              <a:rPr lang="en-US" sz="1200" spc="-5" dirty="0" smtClean="0">
                <a:latin typeface="Arial"/>
                <a:cs typeface="Arial"/>
              </a:rPr>
              <a:t>of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35" dirty="0" smtClean="0">
                <a:latin typeface="Arial"/>
                <a:cs typeface="Arial"/>
              </a:rPr>
              <a:t>investigation </a:t>
            </a:r>
            <a:r>
              <a:rPr lang="en-US" sz="1200" spc="-65" dirty="0" smtClean="0">
                <a:latin typeface="Arial"/>
                <a:cs typeface="Arial"/>
              </a:rPr>
              <a:t>process.  </a:t>
            </a:r>
            <a:r>
              <a:rPr lang="en-US" sz="1200" spc="-20" dirty="0" smtClean="0">
                <a:latin typeface="Arial"/>
                <a:cs typeface="Arial"/>
              </a:rPr>
              <a:t>At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95" dirty="0" smtClean="0">
                <a:latin typeface="Arial"/>
                <a:cs typeface="Arial"/>
              </a:rPr>
              <a:t>a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minimum,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40" dirty="0" smtClean="0">
                <a:latin typeface="Arial"/>
                <a:cs typeface="Arial"/>
              </a:rPr>
              <a:t>items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15" dirty="0" smtClean="0">
                <a:latin typeface="Arial"/>
                <a:cs typeface="Arial"/>
              </a:rPr>
              <a:t>to</a:t>
            </a:r>
            <a:r>
              <a:rPr lang="en-US" sz="1200" spc="-80" dirty="0" smtClean="0">
                <a:latin typeface="Arial"/>
                <a:cs typeface="Arial"/>
              </a:rPr>
              <a:t> </a:t>
            </a:r>
            <a:r>
              <a:rPr lang="en-US" sz="1200" spc="-55" dirty="0" smtClean="0">
                <a:latin typeface="Arial"/>
                <a:cs typeface="Arial"/>
              </a:rPr>
              <a:t>be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45" dirty="0" smtClean="0">
                <a:latin typeface="Arial"/>
                <a:cs typeface="Arial"/>
              </a:rPr>
              <a:t>recorded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in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35" dirty="0" smtClean="0">
                <a:latin typeface="Arial"/>
                <a:cs typeface="Arial"/>
              </a:rPr>
              <a:t>notebook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35" dirty="0" smtClean="0">
                <a:latin typeface="Arial"/>
                <a:cs typeface="Arial"/>
              </a:rPr>
              <a:t>include</a:t>
            </a:r>
            <a:r>
              <a:rPr lang="en-US" sz="1200" spc="-35" dirty="0" smtClean="0">
                <a:latin typeface="Arial"/>
                <a:cs typeface="Arial"/>
              </a:rPr>
              <a:t>:</a:t>
            </a:r>
          </a:p>
          <a:p>
            <a:pPr marL="241300" marR="8890" indent="-228600">
              <a:lnSpc>
                <a:spcPct val="101699"/>
              </a:lnSpc>
              <a:spcBef>
                <a:spcPts val="7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1200" spc="-45" dirty="0" smtClean="0">
                <a:latin typeface="Arial"/>
                <a:cs typeface="Arial"/>
              </a:rPr>
              <a:t>Who </a:t>
            </a:r>
            <a:r>
              <a:rPr lang="en-US" sz="1200" spc="-10" dirty="0" smtClean="0">
                <a:latin typeface="Arial"/>
                <a:cs typeface="Arial"/>
              </a:rPr>
              <a:t>initially </a:t>
            </a:r>
            <a:r>
              <a:rPr lang="en-US" sz="1200" spc="-25" dirty="0" smtClean="0">
                <a:latin typeface="Arial"/>
                <a:cs typeface="Arial"/>
              </a:rPr>
              <a:t>reported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65" dirty="0" smtClean="0">
                <a:latin typeface="Arial"/>
                <a:cs typeface="Arial"/>
              </a:rPr>
              <a:t>suspected </a:t>
            </a:r>
            <a:r>
              <a:rPr lang="en-US" sz="1200" spc="-30" dirty="0" smtClean="0">
                <a:latin typeface="Arial"/>
                <a:cs typeface="Arial"/>
              </a:rPr>
              <a:t>incident </a:t>
            </a:r>
            <a:r>
              <a:rPr lang="en-US" sz="1200" spc="-55" dirty="0" smtClean="0">
                <a:latin typeface="Arial"/>
                <a:cs typeface="Arial"/>
              </a:rPr>
              <a:t>along </a:t>
            </a:r>
            <a:r>
              <a:rPr lang="en-US" sz="1200" spc="5" dirty="0" smtClean="0">
                <a:latin typeface="Arial"/>
                <a:cs typeface="Arial"/>
              </a:rPr>
              <a:t>with </a:t>
            </a:r>
            <a:r>
              <a:rPr lang="en-US" sz="1200" spc="-20" dirty="0" smtClean="0">
                <a:latin typeface="Arial"/>
                <a:cs typeface="Arial"/>
              </a:rPr>
              <a:t>time, </a:t>
            </a:r>
            <a:r>
              <a:rPr lang="en-US" sz="1200" spc="-35" dirty="0" smtClean="0">
                <a:latin typeface="Arial"/>
                <a:cs typeface="Arial"/>
              </a:rPr>
              <a:t>date, </a:t>
            </a:r>
            <a:r>
              <a:rPr lang="en-US" sz="1200" spc="-65" dirty="0" smtClean="0">
                <a:latin typeface="Arial"/>
                <a:cs typeface="Arial"/>
              </a:rPr>
              <a:t>and </a:t>
            </a:r>
            <a:r>
              <a:rPr lang="en-US" sz="1200" spc="-60" dirty="0" smtClean="0">
                <a:latin typeface="Arial"/>
                <a:cs typeface="Arial"/>
              </a:rPr>
              <a:t>circumstances  </a:t>
            </a:r>
            <a:r>
              <a:rPr lang="en-US" sz="1200" spc="-40" dirty="0" smtClean="0">
                <a:latin typeface="Arial"/>
                <a:cs typeface="Arial"/>
              </a:rPr>
              <a:t>surrounding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65" dirty="0" smtClean="0">
                <a:latin typeface="Arial"/>
                <a:cs typeface="Arial"/>
              </a:rPr>
              <a:t>suspected</a:t>
            </a:r>
            <a:r>
              <a:rPr lang="en-US" sz="1200" spc="-130" dirty="0" smtClean="0">
                <a:latin typeface="Arial"/>
                <a:cs typeface="Arial"/>
              </a:rPr>
              <a:t> </a:t>
            </a:r>
            <a:r>
              <a:rPr lang="en-US" sz="1200" spc="-40" dirty="0" smtClean="0">
                <a:latin typeface="Arial"/>
                <a:cs typeface="Arial"/>
              </a:rPr>
              <a:t>incident?</a:t>
            </a:r>
            <a:endParaRPr lang="en-US" sz="12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19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1200" spc="-50" dirty="0" smtClean="0">
                <a:latin typeface="Arial"/>
                <a:cs typeface="Arial"/>
              </a:rPr>
              <a:t>Details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of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0" dirty="0" smtClean="0">
                <a:latin typeface="Arial"/>
                <a:cs typeface="Arial"/>
              </a:rPr>
              <a:t>initial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80" dirty="0" smtClean="0">
                <a:latin typeface="Arial"/>
                <a:cs typeface="Arial"/>
              </a:rPr>
              <a:t>assessment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50" dirty="0" smtClean="0">
                <a:latin typeface="Arial"/>
                <a:cs typeface="Arial"/>
              </a:rPr>
              <a:t>leading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15" dirty="0" smtClean="0">
                <a:latin typeface="Arial"/>
                <a:cs typeface="Arial"/>
              </a:rPr>
              <a:t>to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formal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35" dirty="0" smtClean="0">
                <a:latin typeface="Arial"/>
                <a:cs typeface="Arial"/>
              </a:rPr>
              <a:t>investigation.</a:t>
            </a:r>
            <a:endParaRPr lang="en-US" sz="12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3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1200" spc="-90" dirty="0" smtClean="0">
                <a:latin typeface="Arial"/>
                <a:cs typeface="Arial"/>
              </a:rPr>
              <a:t>Names </a:t>
            </a:r>
            <a:r>
              <a:rPr lang="en-US" sz="1200" spc="-10" dirty="0" smtClean="0">
                <a:latin typeface="Arial"/>
                <a:cs typeface="Arial"/>
              </a:rPr>
              <a:t>of </a:t>
            </a:r>
            <a:r>
              <a:rPr lang="en-US" sz="1200" spc="-25" dirty="0" smtClean="0">
                <a:latin typeface="Arial"/>
                <a:cs typeface="Arial"/>
              </a:rPr>
              <a:t>all </a:t>
            </a:r>
            <a:r>
              <a:rPr lang="en-US" sz="1200" spc="-65" dirty="0" smtClean="0">
                <a:latin typeface="Arial"/>
                <a:cs typeface="Arial"/>
              </a:rPr>
              <a:t>persons </a:t>
            </a:r>
            <a:r>
              <a:rPr lang="en-US" sz="1200" spc="-45" dirty="0" smtClean="0">
                <a:latin typeface="Arial"/>
                <a:cs typeface="Arial"/>
              </a:rPr>
              <a:t>conducting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160" dirty="0" smtClean="0">
                <a:latin typeface="Arial"/>
                <a:cs typeface="Arial"/>
              </a:rPr>
              <a:t> </a:t>
            </a:r>
            <a:r>
              <a:rPr lang="en-US" sz="1200" spc="-35" dirty="0" smtClean="0">
                <a:latin typeface="Arial"/>
                <a:cs typeface="Arial"/>
              </a:rPr>
              <a:t>investigation.</a:t>
            </a:r>
            <a:endParaRPr lang="en-US" sz="12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2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1200" spc="-90" dirty="0" smtClean="0">
                <a:latin typeface="Arial"/>
                <a:cs typeface="Arial"/>
              </a:rPr>
              <a:t>The </a:t>
            </a:r>
            <a:r>
              <a:rPr lang="en-US" sz="1200" spc="-100" dirty="0" smtClean="0">
                <a:latin typeface="Arial"/>
                <a:cs typeface="Arial"/>
              </a:rPr>
              <a:t>case </a:t>
            </a:r>
            <a:r>
              <a:rPr lang="en-US" sz="1200" spc="-40" dirty="0" smtClean="0">
                <a:latin typeface="Arial"/>
                <a:cs typeface="Arial"/>
              </a:rPr>
              <a:t>number </a:t>
            </a:r>
            <a:r>
              <a:rPr lang="en-US" sz="1200" spc="-10" dirty="0" smtClean="0">
                <a:latin typeface="Arial"/>
                <a:cs typeface="Arial"/>
              </a:rPr>
              <a:t>of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90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incident.</a:t>
            </a:r>
            <a:endParaRPr lang="en-US" sz="12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3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1200" spc="-105" dirty="0" smtClean="0">
                <a:latin typeface="Arial"/>
                <a:cs typeface="Arial"/>
              </a:rPr>
              <a:t>Reasons </a:t>
            </a:r>
            <a:r>
              <a:rPr lang="en-US" sz="1200" dirty="0" smtClean="0">
                <a:latin typeface="Arial"/>
                <a:cs typeface="Arial"/>
              </a:rPr>
              <a:t>for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105" dirty="0" smtClean="0">
                <a:latin typeface="Arial"/>
                <a:cs typeface="Arial"/>
              </a:rPr>
              <a:t> </a:t>
            </a:r>
            <a:r>
              <a:rPr lang="en-US" sz="1200" spc="-35" dirty="0" smtClean="0">
                <a:latin typeface="Arial"/>
                <a:cs typeface="Arial"/>
              </a:rPr>
              <a:t>investigation.</a:t>
            </a:r>
            <a:endParaRPr lang="en-US" sz="1200" dirty="0" smtClean="0">
              <a:latin typeface="Arial"/>
              <a:cs typeface="Arial"/>
            </a:endParaRPr>
          </a:p>
          <a:p>
            <a:pPr marL="241300" marR="5080" indent="-228600" algn="just">
              <a:lnSpc>
                <a:spcPct val="101699"/>
              </a:lnSpc>
              <a:spcBef>
                <a:spcPts val="994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US" sz="1200" u="sng" spc="-11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lang="en-US" sz="1200" u="sng" spc="-1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list </a:t>
            </a:r>
            <a:r>
              <a:rPr lang="en-US" sz="1200" u="sng" spc="-1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lang="en-US" sz="1200" u="sng" spc="-2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 </a:t>
            </a:r>
            <a:r>
              <a:rPr lang="en-US" sz="1200" u="sng" spc="-3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computer </a:t>
            </a:r>
            <a:r>
              <a:rPr lang="en-US" sz="1200" u="sng" spc="-7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systems</a:t>
            </a:r>
            <a:r>
              <a:rPr lang="en-US" sz="1200" spc="-75" dirty="0" smtClean="0">
                <a:latin typeface="Arial"/>
                <a:cs typeface="Arial"/>
              </a:rPr>
              <a:t> </a:t>
            </a:r>
            <a:r>
              <a:rPr lang="en-US" sz="1200" spc="-40" dirty="0" smtClean="0">
                <a:latin typeface="Arial"/>
                <a:cs typeface="Arial"/>
              </a:rPr>
              <a:t>included </a:t>
            </a:r>
            <a:r>
              <a:rPr lang="en-US" sz="1200" spc="-15" dirty="0" smtClean="0">
                <a:latin typeface="Arial"/>
                <a:cs typeface="Arial"/>
              </a:rPr>
              <a:t>in the </a:t>
            </a:r>
            <a:r>
              <a:rPr lang="en-US" sz="1200" spc="-35" dirty="0" smtClean="0">
                <a:latin typeface="Arial"/>
                <a:cs typeface="Arial"/>
              </a:rPr>
              <a:t>investigation, </a:t>
            </a:r>
            <a:r>
              <a:rPr lang="en-US" sz="1200" spc="-55" dirty="0" smtClean="0">
                <a:latin typeface="Arial"/>
                <a:cs typeface="Arial"/>
              </a:rPr>
              <a:t>along </a:t>
            </a:r>
            <a:r>
              <a:rPr lang="en-US" sz="1200" u="sng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</a:t>
            </a:r>
            <a:r>
              <a:rPr lang="en-US" sz="1200" dirty="0" smtClean="0">
                <a:latin typeface="Arial"/>
                <a:cs typeface="Arial"/>
              </a:rPr>
              <a:t> </a:t>
            </a:r>
            <a:r>
              <a:rPr lang="en-US" sz="1200" spc="-35" dirty="0" smtClean="0">
                <a:latin typeface="Arial"/>
                <a:cs typeface="Arial"/>
              </a:rPr>
              <a:t>complete </a:t>
            </a:r>
            <a:r>
              <a:rPr lang="en-US" sz="1200" spc="-65" dirty="0" smtClean="0">
                <a:latin typeface="Arial"/>
                <a:cs typeface="Arial"/>
              </a:rPr>
              <a:t>system </a:t>
            </a:r>
            <a:r>
              <a:rPr lang="en-US" sz="1200" u="sng" spc="-6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sz="1200" u="sng" spc="-4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specifications</a:t>
            </a:r>
            <a:r>
              <a:rPr lang="en-US" sz="1200" spc="-45" dirty="0" smtClean="0">
                <a:latin typeface="Arial"/>
                <a:cs typeface="Arial"/>
              </a:rPr>
              <a:t>. </a:t>
            </a:r>
            <a:r>
              <a:rPr lang="en-US" sz="1200" spc="-70" dirty="0" smtClean="0">
                <a:latin typeface="Arial"/>
                <a:cs typeface="Arial"/>
              </a:rPr>
              <a:t>Also </a:t>
            </a:r>
            <a:r>
              <a:rPr lang="en-US" sz="1200" u="sng" spc="-4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include </a:t>
            </a:r>
            <a:r>
              <a:rPr lang="en-US" sz="1200" u="sng" spc="-2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identification </a:t>
            </a:r>
            <a:r>
              <a:rPr lang="en-US" sz="1200" u="sng" spc="-4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tag </a:t>
            </a:r>
            <a:r>
              <a:rPr lang="en-US" sz="1200" u="sng" spc="-5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numbers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80" dirty="0" smtClean="0">
                <a:latin typeface="Arial"/>
                <a:cs typeface="Arial"/>
              </a:rPr>
              <a:t>assigned </a:t>
            </a:r>
            <a:r>
              <a:rPr lang="en-US" sz="1200" spc="15" dirty="0" smtClean="0">
                <a:latin typeface="Arial"/>
                <a:cs typeface="Arial"/>
              </a:rPr>
              <a:t>to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75" dirty="0" smtClean="0">
                <a:latin typeface="Arial"/>
                <a:cs typeface="Arial"/>
              </a:rPr>
              <a:t>systems </a:t>
            </a:r>
            <a:r>
              <a:rPr lang="en-US" sz="1200" spc="-10" dirty="0" smtClean="0">
                <a:latin typeface="Arial"/>
                <a:cs typeface="Arial"/>
              </a:rPr>
              <a:t>or </a:t>
            </a:r>
            <a:r>
              <a:rPr lang="en-US" sz="1200" spc="-35" dirty="0" smtClean="0">
                <a:latin typeface="Arial"/>
                <a:cs typeface="Arial"/>
              </a:rPr>
              <a:t>individual  parts </a:t>
            </a:r>
            <a:r>
              <a:rPr lang="en-US" sz="1200" spc="-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165" dirty="0" smtClean="0">
                <a:latin typeface="Arial"/>
                <a:cs typeface="Arial"/>
              </a:rPr>
              <a:t> </a:t>
            </a:r>
            <a:r>
              <a:rPr lang="en-US" sz="1200" spc="-60" dirty="0" smtClean="0">
                <a:latin typeface="Arial"/>
                <a:cs typeface="Arial"/>
              </a:rPr>
              <a:t>system.</a:t>
            </a:r>
            <a:endParaRPr lang="en-US" sz="12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3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1200" spc="-30" dirty="0" smtClean="0">
                <a:latin typeface="Arial"/>
                <a:cs typeface="Arial"/>
              </a:rPr>
              <a:t>Network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60" dirty="0" smtClean="0">
                <a:latin typeface="Arial"/>
                <a:cs typeface="Arial"/>
              </a:rPr>
              <a:t>diagrams.</a:t>
            </a:r>
            <a:endParaRPr lang="en-US" sz="12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19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1200" spc="-40" dirty="0" smtClean="0">
                <a:latin typeface="Arial"/>
                <a:cs typeface="Arial"/>
              </a:rPr>
              <a:t>Applications </a:t>
            </a:r>
            <a:r>
              <a:rPr lang="en-US" sz="1200" spc="-35" dirty="0" smtClean="0">
                <a:latin typeface="Arial"/>
                <a:cs typeface="Arial"/>
              </a:rPr>
              <a:t>running </a:t>
            </a:r>
            <a:r>
              <a:rPr lang="en-US" sz="1200" spc="-45" dirty="0" smtClean="0">
                <a:latin typeface="Arial"/>
                <a:cs typeface="Arial"/>
              </a:rPr>
              <a:t>on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35" dirty="0" smtClean="0">
                <a:latin typeface="Arial"/>
                <a:cs typeface="Arial"/>
              </a:rPr>
              <a:t>computer </a:t>
            </a:r>
            <a:r>
              <a:rPr lang="en-US" sz="1200" spc="-75" dirty="0" smtClean="0">
                <a:latin typeface="Arial"/>
                <a:cs typeface="Arial"/>
              </a:rPr>
              <a:t>systems </a:t>
            </a:r>
            <a:r>
              <a:rPr lang="en-US" sz="1200" spc="-45" dirty="0" smtClean="0">
                <a:latin typeface="Arial"/>
                <a:cs typeface="Arial"/>
              </a:rPr>
              <a:t>previously</a:t>
            </a:r>
            <a:r>
              <a:rPr lang="en-US" sz="1200" spc="-18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listed.</a:t>
            </a:r>
            <a:endParaRPr lang="en-US" sz="1200" dirty="0" smtClean="0">
              <a:latin typeface="Arial"/>
              <a:cs typeface="Arial"/>
            </a:endParaRPr>
          </a:p>
          <a:p>
            <a:pPr marL="241300" marR="6350" indent="-228600">
              <a:lnSpc>
                <a:spcPct val="102499"/>
              </a:lnSpc>
              <a:spcBef>
                <a:spcPts val="98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1200" spc="-110" dirty="0" smtClean="0">
                <a:latin typeface="Arial"/>
                <a:cs typeface="Arial"/>
              </a:rPr>
              <a:t>A </a:t>
            </a:r>
            <a:r>
              <a:rPr lang="en-US" sz="1200" spc="-60" dirty="0" smtClean="0">
                <a:latin typeface="Arial"/>
                <a:cs typeface="Arial"/>
              </a:rPr>
              <a:t>copy </a:t>
            </a:r>
            <a:r>
              <a:rPr lang="en-US" sz="1200" spc="-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40" dirty="0" smtClean="0">
                <a:latin typeface="Arial"/>
                <a:cs typeface="Arial"/>
              </a:rPr>
              <a:t>policy </a:t>
            </a:r>
            <a:r>
              <a:rPr lang="en-US" sz="1200" spc="-10" dirty="0" smtClean="0">
                <a:latin typeface="Arial"/>
                <a:cs typeface="Arial"/>
              </a:rPr>
              <a:t>or </a:t>
            </a:r>
            <a:r>
              <a:rPr lang="en-US" sz="1200" spc="-45" dirty="0" smtClean="0">
                <a:latin typeface="Arial"/>
                <a:cs typeface="Arial"/>
              </a:rPr>
              <a:t>policies </a:t>
            </a:r>
            <a:r>
              <a:rPr lang="en-US" sz="1200" spc="-5" dirty="0" smtClean="0">
                <a:latin typeface="Arial"/>
                <a:cs typeface="Arial"/>
              </a:rPr>
              <a:t>that </a:t>
            </a:r>
            <a:r>
              <a:rPr lang="en-US" sz="1200" spc="-25" dirty="0" smtClean="0">
                <a:latin typeface="Arial"/>
                <a:cs typeface="Arial"/>
              </a:rPr>
              <a:t>relate </a:t>
            </a:r>
            <a:r>
              <a:rPr lang="en-US" sz="1200" spc="15" dirty="0" smtClean="0">
                <a:latin typeface="Arial"/>
                <a:cs typeface="Arial"/>
              </a:rPr>
              <a:t>to </a:t>
            </a:r>
            <a:r>
              <a:rPr lang="en-US" sz="1200" spc="-85" dirty="0" smtClean="0">
                <a:latin typeface="Arial"/>
                <a:cs typeface="Arial"/>
              </a:rPr>
              <a:t>accessing </a:t>
            </a:r>
            <a:r>
              <a:rPr lang="en-US" sz="1200" spc="-55" dirty="0" smtClean="0">
                <a:latin typeface="Arial"/>
                <a:cs typeface="Arial"/>
              </a:rPr>
              <a:t>and </a:t>
            </a:r>
            <a:r>
              <a:rPr lang="en-US" sz="1200" spc="-65" dirty="0" smtClean="0">
                <a:latin typeface="Arial"/>
                <a:cs typeface="Arial"/>
              </a:rPr>
              <a:t>using </a:t>
            </a:r>
            <a:r>
              <a:rPr lang="en-US" sz="1200" spc="-15" dirty="0" smtClean="0">
                <a:latin typeface="Arial"/>
                <a:cs typeface="Arial"/>
              </a:rPr>
              <a:t>the </a:t>
            </a:r>
            <a:r>
              <a:rPr lang="en-US" sz="1200" spc="-75" dirty="0" smtClean="0">
                <a:latin typeface="Arial"/>
                <a:cs typeface="Arial"/>
              </a:rPr>
              <a:t>systems </a:t>
            </a:r>
            <a:r>
              <a:rPr lang="en-US" sz="1200" spc="-45" dirty="0" smtClean="0">
                <a:latin typeface="Arial"/>
                <a:cs typeface="Arial"/>
              </a:rPr>
              <a:t>previously  </a:t>
            </a:r>
            <a:r>
              <a:rPr lang="en-US" sz="1200" spc="-30" dirty="0" smtClean="0">
                <a:latin typeface="Arial"/>
                <a:cs typeface="Arial"/>
              </a:rPr>
              <a:t>listed.</a:t>
            </a:r>
            <a:endParaRPr lang="en-US" sz="12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19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1200" spc="-110" dirty="0" smtClean="0">
                <a:latin typeface="Arial"/>
                <a:cs typeface="Arial"/>
              </a:rPr>
              <a:t>A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list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of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35" dirty="0" smtClean="0">
                <a:latin typeface="Arial"/>
                <a:cs typeface="Arial"/>
              </a:rPr>
              <a:t>administrators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50" dirty="0" smtClean="0">
                <a:latin typeface="Arial"/>
                <a:cs typeface="Arial"/>
              </a:rPr>
              <a:t>responsible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5" dirty="0" smtClean="0">
                <a:latin typeface="Arial"/>
                <a:cs typeface="Arial"/>
              </a:rPr>
              <a:t>for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routine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50" dirty="0" smtClean="0">
                <a:latin typeface="Arial"/>
                <a:cs typeface="Arial"/>
              </a:rPr>
              <a:t>maintenance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of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60" dirty="0" smtClean="0">
                <a:latin typeface="Arial"/>
                <a:cs typeface="Arial"/>
              </a:rPr>
              <a:t>system.</a:t>
            </a:r>
            <a:endParaRPr lang="en-US" sz="1200" dirty="0" smtClean="0">
              <a:latin typeface="Arial"/>
              <a:cs typeface="Arial"/>
            </a:endParaRPr>
          </a:p>
          <a:p>
            <a:pPr marL="241300" marR="5080" indent="-228600" algn="just">
              <a:lnSpc>
                <a:spcPct val="101699"/>
              </a:lnSpc>
              <a:spcBef>
                <a:spcPts val="994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US" sz="1200" spc="-110" dirty="0" smtClean="0">
                <a:latin typeface="Arial"/>
                <a:cs typeface="Arial"/>
              </a:rPr>
              <a:t>A </a:t>
            </a:r>
            <a:r>
              <a:rPr lang="en-US" sz="1200" spc="-30" dirty="0" smtClean="0">
                <a:latin typeface="Arial"/>
                <a:cs typeface="Arial"/>
              </a:rPr>
              <a:t>detailed </a:t>
            </a:r>
            <a:r>
              <a:rPr lang="en-US" sz="1200" spc="-15" dirty="0" smtClean="0">
                <a:latin typeface="Arial"/>
                <a:cs typeface="Arial"/>
              </a:rPr>
              <a:t>list </a:t>
            </a:r>
            <a:r>
              <a:rPr lang="en-US" sz="1200" spc="-10" dirty="0" smtClean="0">
                <a:latin typeface="Arial"/>
                <a:cs typeface="Arial"/>
              </a:rPr>
              <a:t>of </a:t>
            </a:r>
            <a:r>
              <a:rPr lang="en-US" sz="1200" spc="-65" dirty="0" smtClean="0">
                <a:latin typeface="Arial"/>
                <a:cs typeface="Arial"/>
              </a:rPr>
              <a:t>steps </a:t>
            </a:r>
            <a:r>
              <a:rPr lang="en-US" sz="1200" spc="-75" dirty="0" smtClean="0">
                <a:latin typeface="Arial"/>
                <a:cs typeface="Arial"/>
              </a:rPr>
              <a:t>used </a:t>
            </a:r>
            <a:r>
              <a:rPr lang="en-US" sz="1200" spc="-15" dirty="0" smtClean="0">
                <a:latin typeface="Arial"/>
                <a:cs typeface="Arial"/>
              </a:rPr>
              <a:t>in </a:t>
            </a:r>
            <a:r>
              <a:rPr lang="en-US" sz="1200" spc="-40" dirty="0" smtClean="0">
                <a:latin typeface="Arial"/>
                <a:cs typeface="Arial"/>
              </a:rPr>
              <a:t>collecting </a:t>
            </a:r>
            <a:r>
              <a:rPr lang="en-US" sz="1200" spc="-55" dirty="0" smtClean="0">
                <a:latin typeface="Arial"/>
                <a:cs typeface="Arial"/>
              </a:rPr>
              <a:t>and </a:t>
            </a:r>
            <a:r>
              <a:rPr lang="en-US" sz="1200" spc="-65" dirty="0" smtClean="0">
                <a:latin typeface="Arial"/>
                <a:cs typeface="Arial"/>
              </a:rPr>
              <a:t>analyzing </a:t>
            </a:r>
            <a:r>
              <a:rPr lang="en-US" sz="1200" spc="-55" dirty="0" smtClean="0">
                <a:latin typeface="Arial"/>
                <a:cs typeface="Arial"/>
              </a:rPr>
              <a:t>evidence. Specifically, </a:t>
            </a:r>
            <a:r>
              <a:rPr lang="en-US" sz="1200" spc="-25" dirty="0" smtClean="0">
                <a:latin typeface="Arial"/>
                <a:cs typeface="Arial"/>
              </a:rPr>
              <a:t>this </a:t>
            </a:r>
            <a:r>
              <a:rPr lang="en-US" sz="1200" spc="-15" dirty="0" smtClean="0">
                <a:latin typeface="Arial"/>
                <a:cs typeface="Arial"/>
              </a:rPr>
              <a:t>list </a:t>
            </a:r>
            <a:r>
              <a:rPr lang="en-US" sz="1200" spc="-70" dirty="0" smtClean="0">
                <a:latin typeface="Arial"/>
                <a:cs typeface="Arial"/>
              </a:rPr>
              <a:t>needs  </a:t>
            </a:r>
            <a:r>
              <a:rPr lang="en-US" sz="1200" spc="15" dirty="0" smtClean="0">
                <a:latin typeface="Arial"/>
                <a:cs typeface="Arial"/>
              </a:rPr>
              <a:t>to </a:t>
            </a:r>
            <a:r>
              <a:rPr lang="en-US" sz="1200" spc="-15" dirty="0" smtClean="0">
                <a:latin typeface="Arial"/>
                <a:cs typeface="Arial"/>
              </a:rPr>
              <a:t>identify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40" dirty="0" smtClean="0">
                <a:latin typeface="Arial"/>
                <a:cs typeface="Arial"/>
              </a:rPr>
              <a:t>date </a:t>
            </a:r>
            <a:r>
              <a:rPr lang="en-US" sz="1200" spc="-60" dirty="0" smtClean="0">
                <a:latin typeface="Arial"/>
                <a:cs typeface="Arial"/>
              </a:rPr>
              <a:t>and </a:t>
            </a:r>
            <a:r>
              <a:rPr lang="en-US" sz="1200" spc="-15" dirty="0" smtClean="0">
                <a:latin typeface="Arial"/>
                <a:cs typeface="Arial"/>
              </a:rPr>
              <a:t>time </a:t>
            </a:r>
            <a:r>
              <a:rPr lang="en-US" sz="1200" spc="-75" dirty="0" smtClean="0">
                <a:latin typeface="Arial"/>
                <a:cs typeface="Arial"/>
              </a:rPr>
              <a:t>each </a:t>
            </a:r>
            <a:r>
              <a:rPr lang="en-US" sz="1200" spc="-55" dirty="0" smtClean="0">
                <a:latin typeface="Arial"/>
                <a:cs typeface="Arial"/>
              </a:rPr>
              <a:t>task </a:t>
            </a:r>
            <a:r>
              <a:rPr lang="en-US" sz="1200" spc="-85" dirty="0" smtClean="0">
                <a:latin typeface="Arial"/>
                <a:cs typeface="Arial"/>
              </a:rPr>
              <a:t>was </a:t>
            </a:r>
            <a:r>
              <a:rPr lang="en-US" sz="1200" spc="-30" dirty="0" smtClean="0">
                <a:latin typeface="Arial"/>
                <a:cs typeface="Arial"/>
              </a:rPr>
              <a:t>performed, </a:t>
            </a:r>
            <a:r>
              <a:rPr lang="en-US" sz="1200" spc="-95" dirty="0" smtClean="0">
                <a:latin typeface="Arial"/>
                <a:cs typeface="Arial"/>
              </a:rPr>
              <a:t>a </a:t>
            </a:r>
            <a:r>
              <a:rPr lang="en-US" sz="1200" spc="-35" dirty="0" smtClean="0">
                <a:latin typeface="Arial"/>
                <a:cs typeface="Arial"/>
              </a:rPr>
              <a:t>description </a:t>
            </a:r>
            <a:r>
              <a:rPr lang="en-US" sz="1200" spc="-5" dirty="0" smtClean="0">
                <a:latin typeface="Arial"/>
                <a:cs typeface="Arial"/>
              </a:rPr>
              <a:t>of </a:t>
            </a:r>
            <a:r>
              <a:rPr lang="en-US" sz="1200" spc="-20" dirty="0" smtClean="0">
                <a:latin typeface="Arial"/>
                <a:cs typeface="Arial"/>
              </a:rPr>
              <a:t>the </a:t>
            </a:r>
            <a:r>
              <a:rPr lang="en-US" sz="1200" spc="-55" dirty="0" smtClean="0">
                <a:latin typeface="Arial"/>
                <a:cs typeface="Arial"/>
              </a:rPr>
              <a:t>task, </a:t>
            </a:r>
            <a:r>
              <a:rPr lang="en-US" sz="1200" spc="-35" dirty="0" smtClean="0">
                <a:latin typeface="Arial"/>
                <a:cs typeface="Arial"/>
              </a:rPr>
              <a:t>who  </a:t>
            </a:r>
            <a:r>
              <a:rPr lang="en-US" sz="1200" spc="-30" dirty="0" smtClean="0">
                <a:latin typeface="Arial"/>
                <a:cs typeface="Arial"/>
              </a:rPr>
              <a:t>performed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55" dirty="0" smtClean="0">
                <a:latin typeface="Arial"/>
                <a:cs typeface="Arial"/>
              </a:rPr>
              <a:t>task, </a:t>
            </a:r>
            <a:r>
              <a:rPr lang="en-US" sz="1200" spc="-40" dirty="0" smtClean="0">
                <a:latin typeface="Arial"/>
                <a:cs typeface="Arial"/>
              </a:rPr>
              <a:t>where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55" dirty="0" smtClean="0">
                <a:latin typeface="Arial"/>
                <a:cs typeface="Arial"/>
              </a:rPr>
              <a:t>task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85" dirty="0" smtClean="0">
                <a:latin typeface="Arial"/>
                <a:cs typeface="Arial"/>
              </a:rPr>
              <a:t>was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30" dirty="0" smtClean="0">
                <a:latin typeface="Arial"/>
                <a:cs typeface="Arial"/>
              </a:rPr>
              <a:t>performed,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60" dirty="0" smtClean="0">
                <a:latin typeface="Arial"/>
                <a:cs typeface="Arial"/>
              </a:rPr>
              <a:t>and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45" dirty="0" smtClean="0">
                <a:latin typeface="Arial"/>
                <a:cs typeface="Arial"/>
              </a:rPr>
              <a:t>results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of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the</a:t>
            </a:r>
            <a:r>
              <a:rPr lang="en-US" sz="1200" spc="-65" dirty="0" smtClean="0">
                <a:latin typeface="Arial"/>
                <a:cs typeface="Arial"/>
              </a:rPr>
              <a:t> analysis.</a:t>
            </a:r>
            <a:endParaRPr lang="en-US" sz="12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3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1200" spc="-75" dirty="0" smtClean="0">
                <a:latin typeface="Arial"/>
                <a:cs typeface="Arial"/>
              </a:rPr>
              <a:t>An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105" dirty="0" smtClean="0">
                <a:latin typeface="Arial"/>
                <a:cs typeface="Arial"/>
              </a:rPr>
              <a:t>access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0" dirty="0" smtClean="0">
                <a:latin typeface="Arial"/>
                <a:cs typeface="Arial"/>
              </a:rPr>
              <a:t>control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list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5" dirty="0" smtClean="0">
                <a:latin typeface="Arial"/>
                <a:cs typeface="Arial"/>
              </a:rPr>
              <a:t>of</a:t>
            </a:r>
            <a:r>
              <a:rPr lang="en-US" sz="1200" spc="-80" dirty="0" smtClean="0">
                <a:latin typeface="Arial"/>
                <a:cs typeface="Arial"/>
              </a:rPr>
              <a:t> </a:t>
            </a:r>
            <a:r>
              <a:rPr lang="en-US" sz="1200" spc="-35" dirty="0" smtClean="0">
                <a:latin typeface="Arial"/>
                <a:cs typeface="Arial"/>
              </a:rPr>
              <a:t>who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65" dirty="0" smtClean="0">
                <a:latin typeface="Arial"/>
                <a:cs typeface="Arial"/>
              </a:rPr>
              <a:t>had</a:t>
            </a:r>
            <a:r>
              <a:rPr lang="en-US" sz="1200" spc="-50" dirty="0" smtClean="0">
                <a:latin typeface="Arial"/>
                <a:cs typeface="Arial"/>
              </a:rPr>
              <a:t> </a:t>
            </a:r>
            <a:r>
              <a:rPr lang="en-US" sz="1200" spc="-105" dirty="0" smtClean="0">
                <a:latin typeface="Arial"/>
                <a:cs typeface="Arial"/>
              </a:rPr>
              <a:t>access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10" dirty="0" smtClean="0">
                <a:latin typeface="Arial"/>
                <a:cs typeface="Arial"/>
              </a:rPr>
              <a:t>to</a:t>
            </a:r>
            <a:r>
              <a:rPr lang="en-US" sz="1200" spc="-70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the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40" dirty="0" smtClean="0">
                <a:latin typeface="Arial"/>
                <a:cs typeface="Arial"/>
              </a:rPr>
              <a:t>collected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55" dirty="0" smtClean="0">
                <a:latin typeface="Arial"/>
                <a:cs typeface="Arial"/>
              </a:rPr>
              <a:t>evidence </a:t>
            </a:r>
            <a:r>
              <a:rPr lang="en-US" sz="1200" spc="-20" dirty="0" smtClean="0">
                <a:latin typeface="Arial"/>
                <a:cs typeface="Arial"/>
              </a:rPr>
              <a:t>at</a:t>
            </a:r>
            <a:r>
              <a:rPr lang="en-US" sz="1200" spc="-55" dirty="0" smtClean="0">
                <a:latin typeface="Arial"/>
                <a:cs typeface="Arial"/>
              </a:rPr>
              <a:t> </a:t>
            </a:r>
            <a:r>
              <a:rPr lang="en-US" sz="1200" spc="-25" dirty="0" smtClean="0">
                <a:latin typeface="Arial"/>
                <a:cs typeface="Arial"/>
              </a:rPr>
              <a:t>what</a:t>
            </a:r>
            <a:r>
              <a:rPr lang="en-US" sz="1200" spc="-60" dirty="0" smtClean="0">
                <a:latin typeface="Arial"/>
                <a:cs typeface="Arial"/>
              </a:rPr>
              <a:t> </a:t>
            </a:r>
            <a:r>
              <a:rPr lang="en-US" sz="1200" spc="-35" dirty="0" smtClean="0">
                <a:latin typeface="Arial"/>
                <a:cs typeface="Arial"/>
              </a:rPr>
              <a:t>date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60" dirty="0" smtClean="0">
                <a:latin typeface="Arial"/>
                <a:cs typeface="Arial"/>
              </a:rPr>
              <a:t>and</a:t>
            </a:r>
            <a:r>
              <a:rPr lang="en-US" sz="1200" spc="-65" dirty="0" smtClean="0">
                <a:latin typeface="Arial"/>
                <a:cs typeface="Arial"/>
              </a:rPr>
              <a:t> </a:t>
            </a:r>
            <a:r>
              <a:rPr lang="en-US" sz="1200" spc="-15" dirty="0" smtClean="0">
                <a:latin typeface="Arial"/>
                <a:cs typeface="Arial"/>
              </a:rPr>
              <a:t>time.</a:t>
            </a:r>
            <a:endParaRPr lang="en-US" sz="1200" dirty="0" smtClean="0">
              <a:latin typeface="Arial"/>
              <a:cs typeface="Arial"/>
            </a:endParaRPr>
          </a:p>
          <a:p>
            <a:pPr marL="241300" marR="9525" indent="-228600">
              <a:lnSpc>
                <a:spcPct val="101699"/>
              </a:lnSpc>
              <a:spcBef>
                <a:spcPts val="994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US" sz="1200" spc="-110" dirty="0" smtClean="0">
                <a:latin typeface="Arial"/>
                <a:cs typeface="Arial"/>
              </a:rPr>
              <a:t>A </a:t>
            </a:r>
            <a:r>
              <a:rPr lang="en-US" sz="1200" spc="-55" dirty="0" smtClean="0">
                <a:latin typeface="Arial"/>
                <a:cs typeface="Arial"/>
              </a:rPr>
              <a:t>separate </a:t>
            </a:r>
            <a:r>
              <a:rPr lang="en-US" sz="1200" spc="-35" dirty="0" smtClean="0">
                <a:latin typeface="Arial"/>
                <a:cs typeface="Arial"/>
              </a:rPr>
              <a:t>notebook </a:t>
            </a:r>
            <a:r>
              <a:rPr lang="en-US" sz="1200" spc="-50" dirty="0" smtClean="0">
                <a:latin typeface="Arial"/>
                <a:cs typeface="Arial"/>
              </a:rPr>
              <a:t>should </a:t>
            </a:r>
            <a:r>
              <a:rPr lang="en-US" sz="1200" spc="-55" dirty="0" smtClean="0">
                <a:latin typeface="Arial"/>
                <a:cs typeface="Arial"/>
              </a:rPr>
              <a:t>be </a:t>
            </a:r>
            <a:r>
              <a:rPr lang="en-US" sz="1200" spc="-75" dirty="0" smtClean="0">
                <a:latin typeface="Arial"/>
                <a:cs typeface="Arial"/>
              </a:rPr>
              <a:t>used </a:t>
            </a:r>
            <a:r>
              <a:rPr lang="en-US" sz="1200" dirty="0" smtClean="0">
                <a:latin typeface="Arial"/>
                <a:cs typeface="Arial"/>
              </a:rPr>
              <a:t>for </a:t>
            </a:r>
            <a:r>
              <a:rPr lang="en-US" sz="1200" spc="-75" dirty="0" smtClean="0">
                <a:latin typeface="Arial"/>
                <a:cs typeface="Arial"/>
              </a:rPr>
              <a:t>each </a:t>
            </a:r>
            <a:r>
              <a:rPr lang="en-US" sz="1200" spc="-35" dirty="0" smtClean="0">
                <a:latin typeface="Arial"/>
                <a:cs typeface="Arial"/>
              </a:rPr>
              <a:t>investigation. </a:t>
            </a:r>
            <a:r>
              <a:rPr lang="en-US" sz="1200" spc="15" dirty="0" smtClean="0">
                <a:latin typeface="Arial"/>
                <a:cs typeface="Arial"/>
              </a:rPr>
              <a:t>It </a:t>
            </a:r>
            <a:r>
              <a:rPr lang="en-US" sz="1200" spc="-50" dirty="0" smtClean="0">
                <a:latin typeface="Arial"/>
                <a:cs typeface="Arial"/>
              </a:rPr>
              <a:t>should </a:t>
            </a:r>
            <a:r>
              <a:rPr lang="en-US" sz="1200" spc="-60" dirty="0" smtClean="0">
                <a:latin typeface="Arial"/>
                <a:cs typeface="Arial"/>
              </a:rPr>
              <a:t>be </a:t>
            </a:r>
            <a:r>
              <a:rPr lang="en-US" sz="1200" spc="-40" dirty="0" smtClean="0">
                <a:latin typeface="Arial"/>
                <a:cs typeface="Arial"/>
              </a:rPr>
              <a:t>bound </a:t>
            </a:r>
            <a:r>
              <a:rPr lang="en-US" sz="1200" spc="-25" dirty="0" smtClean="0">
                <a:latin typeface="Arial"/>
                <a:cs typeface="Arial"/>
              </a:rPr>
              <a:t>in </a:t>
            </a:r>
            <a:r>
              <a:rPr lang="en-US" sz="1200" spc="-80" dirty="0" smtClean="0">
                <a:latin typeface="Arial"/>
                <a:cs typeface="Arial"/>
              </a:rPr>
              <a:t>such </a:t>
            </a:r>
            <a:r>
              <a:rPr lang="en-US" sz="1200" spc="-95" dirty="0" smtClean="0">
                <a:latin typeface="Arial"/>
                <a:cs typeface="Arial"/>
              </a:rPr>
              <a:t>a  </a:t>
            </a:r>
            <a:r>
              <a:rPr lang="en-US" sz="1200" spc="-60" dirty="0" smtClean="0">
                <a:latin typeface="Arial"/>
                <a:cs typeface="Arial"/>
              </a:rPr>
              <a:t>way </a:t>
            </a:r>
            <a:r>
              <a:rPr lang="en-US" sz="1200" dirty="0" smtClean="0">
                <a:latin typeface="Arial"/>
                <a:cs typeface="Arial"/>
              </a:rPr>
              <a:t>that </a:t>
            </a:r>
            <a:r>
              <a:rPr lang="en-US" sz="1200" spc="35" dirty="0" smtClean="0">
                <a:latin typeface="Arial"/>
                <a:cs typeface="Arial"/>
              </a:rPr>
              <a:t>it </a:t>
            </a:r>
            <a:r>
              <a:rPr lang="en-US" sz="1200" spc="-65" dirty="0" smtClean="0">
                <a:latin typeface="Arial"/>
                <a:cs typeface="Arial"/>
              </a:rPr>
              <a:t>is </a:t>
            </a:r>
            <a:r>
              <a:rPr lang="en-US" sz="1200" spc="-50" dirty="0" smtClean="0">
                <a:latin typeface="Arial"/>
                <a:cs typeface="Arial"/>
              </a:rPr>
              <a:t>obvious </a:t>
            </a:r>
            <a:r>
              <a:rPr lang="en-US" sz="1200" spc="20" dirty="0" smtClean="0">
                <a:latin typeface="Arial"/>
                <a:cs typeface="Arial"/>
              </a:rPr>
              <a:t>if</a:t>
            </a:r>
            <a:r>
              <a:rPr lang="en-US" sz="1200" spc="-254" dirty="0" smtClean="0">
                <a:latin typeface="Arial"/>
                <a:cs typeface="Arial"/>
              </a:rPr>
              <a:t> </a:t>
            </a:r>
            <a:r>
              <a:rPr lang="en-US" sz="1200" spc="-95" dirty="0" smtClean="0">
                <a:latin typeface="Arial"/>
                <a:cs typeface="Arial"/>
              </a:rPr>
              <a:t>a </a:t>
            </a:r>
            <a:r>
              <a:rPr lang="en-US" sz="1200" spc="-80" dirty="0" smtClean="0">
                <a:latin typeface="Arial"/>
                <a:cs typeface="Arial"/>
              </a:rPr>
              <a:t>page </a:t>
            </a:r>
            <a:r>
              <a:rPr lang="en-US" sz="1200" spc="-10" dirty="0" smtClean="0">
                <a:latin typeface="Arial"/>
                <a:cs typeface="Arial"/>
              </a:rPr>
              <a:t>or </a:t>
            </a:r>
            <a:r>
              <a:rPr lang="en-US" sz="1200" spc="-90" dirty="0" smtClean="0">
                <a:latin typeface="Arial"/>
                <a:cs typeface="Arial"/>
              </a:rPr>
              <a:t>pages </a:t>
            </a:r>
            <a:r>
              <a:rPr lang="en-US" sz="1200" spc="-65" dirty="0" smtClean="0">
                <a:latin typeface="Arial"/>
                <a:cs typeface="Arial"/>
              </a:rPr>
              <a:t>have </a:t>
            </a:r>
            <a:r>
              <a:rPr lang="en-US" sz="1200" spc="-60" dirty="0" smtClean="0">
                <a:latin typeface="Arial"/>
                <a:cs typeface="Arial"/>
              </a:rPr>
              <a:t>been </a:t>
            </a:r>
            <a:r>
              <a:rPr lang="en-US" sz="1200" spc="-45" dirty="0" smtClean="0">
                <a:latin typeface="Arial"/>
                <a:cs typeface="Arial"/>
              </a:rPr>
              <a:t>removed.</a:t>
            </a:r>
            <a:endParaRPr lang="en-US" sz="1200" dirty="0" smtClean="0">
              <a:latin typeface="Arial"/>
              <a:cs typeface="Arial"/>
            </a:endParaRPr>
          </a:p>
          <a:p>
            <a:pPr marL="241300" marR="11430" indent="-228600">
              <a:lnSpc>
                <a:spcPct val="101699"/>
              </a:lnSpc>
              <a:spcBef>
                <a:spcPts val="1005"/>
              </a:spcBef>
              <a:buFont typeface="Wingdings"/>
              <a:buChar char=""/>
              <a:tabLst>
                <a:tab pos="241300" algn="l"/>
              </a:tabLst>
            </a:pPr>
            <a:r>
              <a:rPr lang="en-US" sz="1200" spc="-80" dirty="0" smtClean="0">
                <a:latin typeface="Arial"/>
                <a:cs typeface="Arial"/>
              </a:rPr>
              <a:t>This </a:t>
            </a:r>
            <a:r>
              <a:rPr lang="en-US" sz="1200" spc="-35" dirty="0" smtClean="0">
                <a:latin typeface="Arial"/>
                <a:cs typeface="Arial"/>
              </a:rPr>
              <a:t>notebook </a:t>
            </a:r>
            <a:r>
              <a:rPr lang="en-US" sz="1200" spc="-65" dirty="0" smtClean="0">
                <a:latin typeface="Arial"/>
                <a:cs typeface="Arial"/>
              </a:rPr>
              <a:t>is </a:t>
            </a:r>
            <a:r>
              <a:rPr lang="en-US" sz="1200" spc="-95" dirty="0" smtClean="0">
                <a:latin typeface="Arial"/>
                <a:cs typeface="Arial"/>
              </a:rPr>
              <a:t>a </a:t>
            </a:r>
            <a:r>
              <a:rPr lang="en-US" sz="1200" spc="-50" dirty="0" smtClean="0">
                <a:latin typeface="Arial"/>
                <a:cs typeface="Arial"/>
              </a:rPr>
              <a:t>crucial </a:t>
            </a:r>
            <a:r>
              <a:rPr lang="en-US" sz="1200" spc="-35" dirty="0" smtClean="0">
                <a:latin typeface="Arial"/>
                <a:cs typeface="Arial"/>
              </a:rPr>
              <a:t>element </a:t>
            </a:r>
            <a:r>
              <a:rPr lang="en-US" sz="1200" spc="-15" dirty="0" smtClean="0">
                <a:latin typeface="Arial"/>
                <a:cs typeface="Arial"/>
              </a:rPr>
              <a:t>in </a:t>
            </a:r>
            <a:r>
              <a:rPr lang="en-US" sz="1200" spc="-35" dirty="0" smtClean="0">
                <a:latin typeface="Arial"/>
                <a:cs typeface="Arial"/>
              </a:rPr>
              <a:t>maintaining </a:t>
            </a:r>
            <a:r>
              <a:rPr lang="en-US" sz="1200" spc="-55" dirty="0" smtClean="0">
                <a:latin typeface="Arial"/>
                <a:cs typeface="Arial"/>
              </a:rPr>
              <a:t>chain </a:t>
            </a:r>
            <a:r>
              <a:rPr lang="en-US" sz="1200" spc="-5" dirty="0" smtClean="0">
                <a:latin typeface="Arial"/>
                <a:cs typeface="Arial"/>
              </a:rPr>
              <a:t>of </a:t>
            </a:r>
            <a:r>
              <a:rPr lang="en-US" sz="1200" spc="-50" dirty="0" smtClean="0">
                <a:latin typeface="Arial"/>
                <a:cs typeface="Arial"/>
              </a:rPr>
              <a:t>custody. </a:t>
            </a:r>
            <a:r>
              <a:rPr lang="en-US" sz="1200" spc="-45" dirty="0" smtClean="0">
                <a:latin typeface="Arial"/>
                <a:cs typeface="Arial"/>
              </a:rPr>
              <a:t>Therefore, </a:t>
            </a:r>
            <a:r>
              <a:rPr lang="en-US" sz="1200" spc="30" dirty="0" smtClean="0">
                <a:latin typeface="Arial"/>
                <a:cs typeface="Arial"/>
              </a:rPr>
              <a:t>it </a:t>
            </a:r>
            <a:r>
              <a:rPr lang="en-US" sz="1200" spc="-40" dirty="0" smtClean="0">
                <a:latin typeface="Arial"/>
                <a:cs typeface="Arial"/>
              </a:rPr>
              <a:t>must </a:t>
            </a:r>
            <a:r>
              <a:rPr lang="en-US" sz="1200" spc="-55" dirty="0" smtClean="0">
                <a:latin typeface="Arial"/>
                <a:cs typeface="Arial"/>
              </a:rPr>
              <a:t>be </a:t>
            </a:r>
            <a:r>
              <a:rPr lang="en-US" sz="1200" spc="-114" dirty="0" smtClean="0">
                <a:latin typeface="Arial"/>
                <a:cs typeface="Arial"/>
              </a:rPr>
              <a:t>as  </a:t>
            </a:r>
            <a:r>
              <a:rPr lang="en-US" sz="1200" spc="-30" dirty="0" smtClean="0">
                <a:latin typeface="Arial"/>
                <a:cs typeface="Arial"/>
              </a:rPr>
              <a:t>detailed </a:t>
            </a:r>
            <a:r>
              <a:rPr lang="en-US" sz="1200" spc="-114" dirty="0" smtClean="0">
                <a:latin typeface="Arial"/>
                <a:cs typeface="Arial"/>
              </a:rPr>
              <a:t>as </a:t>
            </a:r>
            <a:r>
              <a:rPr lang="en-US" sz="1200" spc="-60" dirty="0" smtClean="0">
                <a:latin typeface="Arial"/>
                <a:cs typeface="Arial"/>
              </a:rPr>
              <a:t>possible </a:t>
            </a:r>
            <a:r>
              <a:rPr lang="en-US" sz="1200" spc="15" dirty="0" smtClean="0">
                <a:latin typeface="Arial"/>
                <a:cs typeface="Arial"/>
              </a:rPr>
              <a:t>to </a:t>
            </a:r>
            <a:r>
              <a:rPr lang="en-US" sz="1200" spc="-75" dirty="0" smtClean="0">
                <a:latin typeface="Arial"/>
                <a:cs typeface="Arial"/>
              </a:rPr>
              <a:t>assist </a:t>
            </a:r>
            <a:r>
              <a:rPr lang="en-US" sz="1200" spc="-15" dirty="0" smtClean="0">
                <a:latin typeface="Arial"/>
                <a:cs typeface="Arial"/>
              </a:rPr>
              <a:t>in </a:t>
            </a:r>
            <a:r>
              <a:rPr lang="en-US" sz="1200" spc="-35" dirty="0" smtClean="0">
                <a:latin typeface="Arial"/>
                <a:cs typeface="Arial"/>
              </a:rPr>
              <a:t>maintaining </a:t>
            </a:r>
            <a:r>
              <a:rPr lang="en-US" sz="1200" spc="-25" dirty="0" smtClean="0">
                <a:latin typeface="Arial"/>
                <a:cs typeface="Arial"/>
              </a:rPr>
              <a:t>this</a:t>
            </a:r>
            <a:r>
              <a:rPr lang="en-US" sz="1200" spc="-220" dirty="0" smtClean="0">
                <a:latin typeface="Arial"/>
                <a:cs typeface="Arial"/>
              </a:rPr>
              <a:t> </a:t>
            </a:r>
            <a:r>
              <a:rPr lang="en-US" sz="1200" spc="-50" dirty="0" smtClean="0">
                <a:latin typeface="Arial"/>
                <a:cs typeface="Arial"/>
              </a:rPr>
              <a:t>chain.</a:t>
            </a:r>
            <a:endParaRPr lang="en-US" sz="120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pPr lvl="2" algn="l" rtl="0">
              <a:spcBef>
                <a:spcPct val="0"/>
              </a:spcBef>
            </a:pPr>
            <a:r>
              <a:rPr lang="en-US" sz="2400" b="1" spc="-120" dirty="0" smtClean="0">
                <a:latin typeface="Trebuchet MS"/>
                <a:cs typeface="Trebuchet MS"/>
              </a:rPr>
              <a:t>The </a:t>
            </a:r>
            <a:r>
              <a:rPr lang="en-US" sz="2400" b="1" spc="-95" dirty="0" smtClean="0">
                <a:latin typeface="Trebuchet MS"/>
                <a:cs typeface="Trebuchet MS"/>
              </a:rPr>
              <a:t>Evidence</a:t>
            </a:r>
            <a:r>
              <a:rPr lang="en-US" sz="2400" b="1" spc="-105" dirty="0" smtClean="0">
                <a:latin typeface="Trebuchet MS"/>
                <a:cs typeface="Trebuchet MS"/>
              </a:rPr>
              <a:t> </a:t>
            </a:r>
            <a:r>
              <a:rPr lang="en-US" sz="2400" b="1" spc="-60" dirty="0" smtClean="0">
                <a:latin typeface="Trebuchet MS"/>
                <a:cs typeface="Trebuchet MS"/>
              </a:rPr>
              <a:t>Notebook</a:t>
            </a:r>
            <a:endParaRPr 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41300" indent="-228600">
              <a:lnSpc>
                <a:spcPct val="100000"/>
              </a:lnSpc>
              <a:spcBef>
                <a:spcPts val="104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800" spc="-30" dirty="0" smtClean="0">
                <a:latin typeface="Arial"/>
                <a:cs typeface="Arial"/>
              </a:rPr>
              <a:t>Another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team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member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(or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members) </a:t>
            </a:r>
            <a:r>
              <a:rPr lang="en-US" sz="2800" dirty="0" smtClean="0">
                <a:latin typeface="Arial"/>
                <a:cs typeface="Arial"/>
              </a:rPr>
              <a:t>will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be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80" dirty="0" smtClean="0">
                <a:latin typeface="Arial"/>
                <a:cs typeface="Arial"/>
              </a:rPr>
              <a:t>assigned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the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task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of</a:t>
            </a:r>
            <a:r>
              <a:rPr lang="en-US" sz="2800" spc="-60" dirty="0" smtClean="0">
                <a:latin typeface="Arial"/>
                <a:cs typeface="Arial"/>
              </a:rPr>
              <a:t> evidence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collection.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19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800" spc="-95" dirty="0" smtClean="0">
                <a:latin typeface="Arial"/>
                <a:cs typeface="Arial"/>
              </a:rPr>
              <a:t>To </a:t>
            </a:r>
            <a:r>
              <a:rPr lang="en-US" sz="2800" spc="-45" dirty="0" smtClean="0">
                <a:latin typeface="Arial"/>
                <a:cs typeface="Arial"/>
              </a:rPr>
              <a:t>avoid confusion,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35" dirty="0" smtClean="0">
                <a:latin typeface="Arial"/>
                <a:cs typeface="Arial"/>
              </a:rPr>
              <a:t>number </a:t>
            </a:r>
            <a:r>
              <a:rPr lang="en-US" sz="2800" spc="-5" dirty="0" smtClean="0">
                <a:latin typeface="Arial"/>
                <a:cs typeface="Arial"/>
              </a:rPr>
              <a:t>of </a:t>
            </a:r>
            <a:r>
              <a:rPr lang="en-US" sz="2800" spc="-45" dirty="0" smtClean="0">
                <a:latin typeface="Arial"/>
                <a:cs typeface="Arial"/>
              </a:rPr>
              <a:t>people </a:t>
            </a:r>
            <a:r>
              <a:rPr lang="en-US" sz="2800" spc="-80" dirty="0" smtClean="0">
                <a:latin typeface="Arial"/>
                <a:cs typeface="Arial"/>
              </a:rPr>
              <a:t>assigned </a:t>
            </a:r>
            <a:r>
              <a:rPr lang="en-US" sz="2800" spc="-25" dirty="0" smtClean="0">
                <a:latin typeface="Arial"/>
                <a:cs typeface="Arial"/>
              </a:rPr>
              <a:t>this </a:t>
            </a:r>
            <a:r>
              <a:rPr lang="en-US" sz="2800" spc="-55" dirty="0" smtClean="0">
                <a:latin typeface="Arial"/>
                <a:cs typeface="Arial"/>
              </a:rPr>
              <a:t>task </a:t>
            </a:r>
            <a:r>
              <a:rPr lang="en-US" sz="2800" spc="-50" dirty="0" smtClean="0">
                <a:latin typeface="Arial"/>
                <a:cs typeface="Arial"/>
              </a:rPr>
              <a:t>should </a:t>
            </a:r>
            <a:r>
              <a:rPr lang="en-US" sz="2800" spc="-55" dirty="0" smtClean="0">
                <a:latin typeface="Arial"/>
                <a:cs typeface="Arial"/>
              </a:rPr>
              <a:t>be </a:t>
            </a:r>
            <a:r>
              <a:rPr lang="en-US" sz="2800" spc="-30" dirty="0" smtClean="0">
                <a:latin typeface="Arial"/>
                <a:cs typeface="Arial"/>
              </a:rPr>
              <a:t>kept </a:t>
            </a:r>
            <a:r>
              <a:rPr lang="en-US" sz="2800" spc="15" dirty="0" smtClean="0">
                <a:latin typeface="Arial"/>
                <a:cs typeface="Arial"/>
              </a:rPr>
              <a:t>to</a:t>
            </a:r>
            <a:r>
              <a:rPr lang="en-US" sz="2800" spc="-245" dirty="0" smtClean="0">
                <a:latin typeface="Arial"/>
                <a:cs typeface="Arial"/>
              </a:rPr>
              <a:t> </a:t>
            </a:r>
            <a:r>
              <a:rPr lang="en-US" sz="2800" spc="-95" dirty="0" smtClean="0">
                <a:latin typeface="Arial"/>
                <a:cs typeface="Arial"/>
              </a:rPr>
              <a:t>a </a:t>
            </a:r>
            <a:r>
              <a:rPr lang="en-US" sz="2800" spc="-30" dirty="0" smtClean="0">
                <a:latin typeface="Arial"/>
                <a:cs typeface="Arial"/>
              </a:rPr>
              <a:t>minimum.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3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800" spc="-80" dirty="0" smtClean="0">
                <a:latin typeface="Arial"/>
                <a:cs typeface="Arial"/>
              </a:rPr>
              <a:t>This </a:t>
            </a:r>
            <a:r>
              <a:rPr lang="en-US" sz="2800" spc="-45" dirty="0" smtClean="0">
                <a:latin typeface="Arial"/>
                <a:cs typeface="Arial"/>
              </a:rPr>
              <a:t>member </a:t>
            </a:r>
            <a:r>
              <a:rPr lang="en-US" sz="2800" spc="-20" dirty="0" smtClean="0">
                <a:latin typeface="Arial"/>
                <a:cs typeface="Arial"/>
              </a:rPr>
              <a:t>(or </a:t>
            </a:r>
            <a:r>
              <a:rPr lang="en-US" sz="2800" spc="-55" dirty="0" smtClean="0">
                <a:latin typeface="Arial"/>
                <a:cs typeface="Arial"/>
              </a:rPr>
              <a:t>members) </a:t>
            </a:r>
            <a:r>
              <a:rPr lang="en-US" sz="2800" spc="-50" dirty="0" smtClean="0">
                <a:latin typeface="Arial"/>
                <a:cs typeface="Arial"/>
              </a:rPr>
              <a:t>should </a:t>
            </a:r>
            <a:r>
              <a:rPr lang="en-US" sz="2800" spc="-65" dirty="0" smtClean="0">
                <a:latin typeface="Arial"/>
                <a:cs typeface="Arial"/>
              </a:rPr>
              <a:t>also </a:t>
            </a:r>
            <a:r>
              <a:rPr lang="en-US" sz="2800" spc="-55" dirty="0" smtClean="0">
                <a:latin typeface="Arial"/>
                <a:cs typeface="Arial"/>
              </a:rPr>
              <a:t>be </a:t>
            </a:r>
            <a:r>
              <a:rPr lang="en-US" sz="2800" u="sng" spc="-4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highly </a:t>
            </a:r>
            <a:r>
              <a:rPr lang="en-US" sz="2800" u="sng" spc="-1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proficient </a:t>
            </a:r>
            <a:r>
              <a:rPr lang="en-US" sz="2800" u="sng" spc="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 </a:t>
            </a:r>
            <a:r>
              <a:rPr lang="en-US" sz="2800" u="sng" spc="-5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copying </a:t>
            </a:r>
            <a:r>
              <a:rPr lang="en-US" sz="2800" u="sng" spc="-6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 </a:t>
            </a:r>
            <a:r>
              <a:rPr lang="en-US" sz="2800" u="sng" spc="-7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analysis</a:t>
            </a:r>
            <a:r>
              <a:rPr lang="en-US" sz="2800" u="sng" spc="-24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sz="2800" u="sng" spc="-2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tools</a:t>
            </a:r>
            <a:r>
              <a:rPr lang="en-US" sz="2800" spc="-25" dirty="0" smtClean="0">
                <a:latin typeface="Arial"/>
                <a:cs typeface="Arial"/>
              </a:rPr>
              <a:t>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8890" indent="-228600">
              <a:lnSpc>
                <a:spcPct val="101699"/>
              </a:lnSpc>
              <a:spcBef>
                <a:spcPts val="994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800" spc="-80" dirty="0" smtClean="0">
                <a:latin typeface="Arial"/>
                <a:cs typeface="Arial"/>
              </a:rPr>
              <a:t>This </a:t>
            </a:r>
            <a:r>
              <a:rPr lang="en-US" sz="2800" spc="-55" dirty="0" smtClean="0">
                <a:latin typeface="Arial"/>
                <a:cs typeface="Arial"/>
              </a:rPr>
              <a:t>person </a:t>
            </a:r>
            <a:r>
              <a:rPr lang="en-US" sz="2800" dirty="0" smtClean="0">
                <a:latin typeface="Arial"/>
                <a:cs typeface="Arial"/>
              </a:rPr>
              <a:t>will </a:t>
            </a:r>
            <a:r>
              <a:rPr lang="en-US" sz="2800" u="sng" spc="-4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tag </a:t>
            </a:r>
            <a:r>
              <a:rPr lang="en-US" sz="2800" u="sng" spc="-2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 </a:t>
            </a:r>
            <a:r>
              <a:rPr lang="en-US" sz="2800" u="sng" spc="-5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evidence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65" dirty="0" smtClean="0">
                <a:latin typeface="Arial"/>
                <a:cs typeface="Arial"/>
              </a:rPr>
              <a:t>and </a:t>
            </a:r>
            <a:r>
              <a:rPr lang="en-US" sz="2800" u="sng" spc="-2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work </a:t>
            </a:r>
            <a:r>
              <a:rPr lang="en-US" sz="2800" u="sng" spc="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 </a:t>
            </a:r>
            <a:r>
              <a:rPr lang="en-US" sz="2800" u="sng" spc="-1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lang="en-US" sz="2800" u="sng" spc="-5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person </a:t>
            </a:r>
            <a:r>
              <a:rPr lang="en-US" sz="2800" u="sng" spc="-5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responsible </a:t>
            </a:r>
            <a:r>
              <a:rPr lang="en-US" sz="2800" u="sng" spc="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</a:t>
            </a:r>
            <a:r>
              <a:rPr lang="en-US" sz="2800" u="sng" spc="-2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lang="en-US" sz="2800" u="sng" spc="-5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evidence  </a:t>
            </a:r>
            <a:r>
              <a:rPr lang="en-US" sz="2800" u="sng" spc="-3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notebook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15" dirty="0" smtClean="0">
                <a:latin typeface="Arial"/>
                <a:cs typeface="Arial"/>
              </a:rPr>
              <a:t>to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ensure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that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this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information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65" dirty="0" smtClean="0">
                <a:latin typeface="Arial"/>
                <a:cs typeface="Arial"/>
              </a:rPr>
              <a:t>is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properly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recorded.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8255" indent="-228600">
              <a:lnSpc>
                <a:spcPct val="101699"/>
              </a:lnSpc>
              <a:spcBef>
                <a:spcPts val="100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800" spc="-45" dirty="0" smtClean="0">
                <a:latin typeface="Arial"/>
                <a:cs typeface="Arial"/>
              </a:rPr>
              <a:t>Next,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55" dirty="0" smtClean="0">
                <a:latin typeface="Arial"/>
                <a:cs typeface="Arial"/>
              </a:rPr>
              <a:t>person </a:t>
            </a:r>
            <a:r>
              <a:rPr lang="en-US" sz="2800" dirty="0" smtClean="0">
                <a:latin typeface="Arial"/>
                <a:cs typeface="Arial"/>
              </a:rPr>
              <a:t>will </a:t>
            </a:r>
            <a:r>
              <a:rPr lang="en-US" sz="2800" spc="-65" dirty="0" smtClean="0">
                <a:latin typeface="Arial"/>
                <a:cs typeface="Arial"/>
              </a:rPr>
              <a:t>also </a:t>
            </a:r>
            <a:r>
              <a:rPr lang="en-US" sz="2800" spc="-55" dirty="0" smtClean="0">
                <a:latin typeface="Arial"/>
                <a:cs typeface="Arial"/>
              </a:rPr>
              <a:t>be </a:t>
            </a:r>
            <a:r>
              <a:rPr lang="en-US" sz="2800" u="sng" spc="-5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responsible </a:t>
            </a:r>
            <a:r>
              <a:rPr lang="en-US" sz="2800" u="sng" spc="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</a:t>
            </a:r>
            <a:r>
              <a:rPr lang="en-US" sz="2800" u="sng" spc="-5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making </a:t>
            </a:r>
            <a:r>
              <a:rPr lang="en-US" sz="2800" u="sng" spc="-9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</a:t>
            </a:r>
            <a:r>
              <a:rPr lang="en-US" sz="2800" u="sng" spc="-3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reliable </a:t>
            </a:r>
            <a:r>
              <a:rPr lang="en-US" sz="2800" u="sng" spc="-6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copy </a:t>
            </a:r>
            <a:r>
              <a:rPr lang="en-US" sz="2800" u="sng" spc="-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lang="en-US" sz="2800" u="sng" spc="-2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all </a:t>
            </a:r>
            <a:r>
              <a:rPr lang="en-US" sz="2800" u="sng" spc="-4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 </a:t>
            </a:r>
            <a:r>
              <a:rPr lang="en-US" sz="2800" u="sng" spc="1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 </a:t>
            </a:r>
            <a:r>
              <a:rPr lang="en-US" sz="2800" u="sng" spc="-5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 </a:t>
            </a:r>
            <a:r>
              <a:rPr lang="en-US" sz="2800" u="sng" spc="-7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used </a:t>
            </a:r>
            <a:r>
              <a:rPr lang="en-US" sz="2800" u="sng" spc="-114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as  </a:t>
            </a:r>
            <a:r>
              <a:rPr lang="en-US" sz="2800" u="sng" spc="-5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evidence.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10795" indent="-228600">
              <a:lnSpc>
                <a:spcPct val="101699"/>
              </a:lnSpc>
              <a:spcBef>
                <a:spcPts val="994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800" spc="-90" dirty="0" smtClean="0">
                <a:latin typeface="Arial"/>
                <a:cs typeface="Arial"/>
              </a:rPr>
              <a:t>The </a:t>
            </a:r>
            <a:r>
              <a:rPr lang="en-US" sz="2800" spc="-40" dirty="0" smtClean="0">
                <a:latin typeface="Arial"/>
                <a:cs typeface="Arial"/>
              </a:rPr>
              <a:t>data </a:t>
            </a:r>
            <a:r>
              <a:rPr lang="en-US" sz="2800" dirty="0" smtClean="0">
                <a:latin typeface="Arial"/>
                <a:cs typeface="Arial"/>
              </a:rPr>
              <a:t>will </a:t>
            </a:r>
            <a:r>
              <a:rPr lang="en-US" sz="2800" spc="-40" dirty="0" smtClean="0">
                <a:latin typeface="Arial"/>
                <a:cs typeface="Arial"/>
              </a:rPr>
              <a:t>include </a:t>
            </a:r>
            <a:r>
              <a:rPr lang="en-US" sz="2800" spc="-35" dirty="0" smtClean="0">
                <a:latin typeface="Arial"/>
                <a:cs typeface="Arial"/>
              </a:rPr>
              <a:t>complete </a:t>
            </a:r>
            <a:r>
              <a:rPr lang="en-US" sz="2800" spc="-65" dirty="0" smtClean="0">
                <a:latin typeface="Arial"/>
                <a:cs typeface="Arial"/>
              </a:rPr>
              <a:t>copies </a:t>
            </a:r>
            <a:r>
              <a:rPr lang="en-US" sz="2800" spc="-10" dirty="0" smtClean="0">
                <a:latin typeface="Arial"/>
                <a:cs typeface="Arial"/>
              </a:rPr>
              <a:t>of </a:t>
            </a:r>
            <a:r>
              <a:rPr lang="en-US" sz="2800" spc="-50" dirty="0" smtClean="0">
                <a:latin typeface="Arial"/>
                <a:cs typeface="Arial"/>
              </a:rPr>
              <a:t>drives </a:t>
            </a:r>
            <a:r>
              <a:rPr lang="en-US" sz="2800" spc="-40" dirty="0" smtClean="0">
                <a:latin typeface="Arial"/>
                <a:cs typeface="Arial"/>
              </a:rPr>
              <a:t>on </a:t>
            </a:r>
            <a:r>
              <a:rPr lang="en-US" sz="2800" spc="-50" dirty="0" smtClean="0">
                <a:latin typeface="Arial"/>
                <a:cs typeface="Arial"/>
              </a:rPr>
              <a:t>compromised </a:t>
            </a:r>
            <a:r>
              <a:rPr lang="en-US" sz="2800" spc="-15" dirty="0" smtClean="0">
                <a:latin typeface="Arial"/>
                <a:cs typeface="Arial"/>
              </a:rPr>
              <a:t>or </a:t>
            </a:r>
            <a:r>
              <a:rPr lang="en-US" sz="2800" spc="-70" dirty="0" smtClean="0">
                <a:latin typeface="Arial"/>
                <a:cs typeface="Arial"/>
              </a:rPr>
              <a:t>suspect systems, </a:t>
            </a:r>
            <a:r>
              <a:rPr lang="en-US" sz="2800" spc="-114" dirty="0" smtClean="0">
                <a:latin typeface="Arial"/>
                <a:cs typeface="Arial"/>
              </a:rPr>
              <a:t>as </a:t>
            </a:r>
            <a:r>
              <a:rPr lang="en-US" sz="2800" spc="-20" dirty="0" smtClean="0">
                <a:latin typeface="Arial"/>
                <a:cs typeface="Arial"/>
              </a:rPr>
              <a:t>well  </a:t>
            </a:r>
            <a:r>
              <a:rPr lang="en-US" sz="2800" spc="-114" dirty="0" smtClean="0">
                <a:latin typeface="Arial"/>
                <a:cs typeface="Arial"/>
              </a:rPr>
              <a:t>as </a:t>
            </a:r>
            <a:r>
              <a:rPr lang="en-US" sz="2800" spc="-25" dirty="0" smtClean="0">
                <a:latin typeface="Arial"/>
                <a:cs typeface="Arial"/>
              </a:rPr>
              <a:t>all </a:t>
            </a:r>
            <a:r>
              <a:rPr lang="en-US" sz="2800" spc="-35" dirty="0" smtClean="0">
                <a:latin typeface="Arial"/>
                <a:cs typeface="Arial"/>
              </a:rPr>
              <a:t>relevant </a:t>
            </a:r>
            <a:r>
              <a:rPr lang="en-US" sz="2800" spc="-45" dirty="0" smtClean="0">
                <a:latin typeface="Arial"/>
                <a:cs typeface="Arial"/>
              </a:rPr>
              <a:t>log</a:t>
            </a:r>
            <a:r>
              <a:rPr lang="en-US" sz="2800" spc="-75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files.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95" dirty="0" smtClean="0">
                <a:latin typeface="Trebuchet MS"/>
                <a:cs typeface="Trebuchet MS"/>
              </a:rPr>
              <a:t>Evidence</a:t>
            </a:r>
            <a:r>
              <a:rPr lang="en-US" sz="4400" spc="-105" dirty="0" smtClean="0">
                <a:latin typeface="Trebuchet MS"/>
                <a:cs typeface="Trebuchet MS"/>
              </a:rPr>
              <a:t> </a:t>
            </a:r>
            <a:r>
              <a:rPr lang="en-US" sz="4400" spc="-85" dirty="0" smtClean="0">
                <a:latin typeface="Trebuchet MS"/>
                <a:cs typeface="Trebuchet MS"/>
              </a:rPr>
              <a:t>Collection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525963"/>
          </a:xfrm>
        </p:spPr>
        <p:txBody>
          <a:bodyPr>
            <a:normAutofit/>
          </a:bodyPr>
          <a:lstStyle/>
          <a:p>
            <a:pPr marL="241300" marR="5080" indent="-228600">
              <a:lnSpc>
                <a:spcPct val="101699"/>
              </a:lnSpc>
              <a:spcBef>
                <a:spcPts val="7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1800" spc="-80" dirty="0" smtClean="0">
                <a:latin typeface="Arial"/>
                <a:cs typeface="Arial"/>
              </a:rPr>
              <a:t>This can </a:t>
            </a:r>
            <a:r>
              <a:rPr lang="en-US" sz="1800" spc="-55" dirty="0" smtClean="0">
                <a:latin typeface="Arial"/>
                <a:cs typeface="Arial"/>
              </a:rPr>
              <a:t>be </a:t>
            </a:r>
            <a:r>
              <a:rPr lang="en-US" sz="1800" spc="-50" dirty="0" smtClean="0">
                <a:latin typeface="Arial"/>
                <a:cs typeface="Arial"/>
              </a:rPr>
              <a:t>done </a:t>
            </a:r>
            <a:r>
              <a:rPr lang="en-US" sz="1800" spc="-35" dirty="0" smtClean="0">
                <a:latin typeface="Arial"/>
                <a:cs typeface="Arial"/>
              </a:rPr>
              <a:t>on-site </a:t>
            </a:r>
            <a:r>
              <a:rPr lang="en-US" sz="1800" spc="-10" dirty="0" smtClean="0">
                <a:latin typeface="Arial"/>
                <a:cs typeface="Arial"/>
              </a:rPr>
              <a:t>or </a:t>
            </a:r>
            <a:r>
              <a:rPr lang="en-US" sz="1800" spc="-20" dirty="0" smtClean="0">
                <a:latin typeface="Arial"/>
                <a:cs typeface="Arial"/>
              </a:rPr>
              <a:t>the </a:t>
            </a:r>
            <a:r>
              <a:rPr lang="en-US" sz="1800" spc="-15" dirty="0" smtClean="0">
                <a:latin typeface="Arial"/>
                <a:cs typeface="Arial"/>
              </a:rPr>
              <a:t>entire </a:t>
            </a:r>
            <a:r>
              <a:rPr lang="en-US" sz="1800" spc="-65" dirty="0" smtClean="0">
                <a:latin typeface="Arial"/>
                <a:cs typeface="Arial"/>
              </a:rPr>
              <a:t>system </a:t>
            </a:r>
            <a:r>
              <a:rPr lang="en-US" sz="1800" spc="-85" dirty="0" smtClean="0">
                <a:latin typeface="Arial"/>
                <a:cs typeface="Arial"/>
              </a:rPr>
              <a:t>can </a:t>
            </a:r>
            <a:r>
              <a:rPr lang="en-US" sz="1800" spc="-55" dirty="0" smtClean="0">
                <a:latin typeface="Arial"/>
                <a:cs typeface="Arial"/>
              </a:rPr>
              <a:t>be moved </a:t>
            </a:r>
            <a:r>
              <a:rPr lang="en-US" sz="1800" spc="15" dirty="0" smtClean="0">
                <a:latin typeface="Arial"/>
                <a:cs typeface="Arial"/>
              </a:rPr>
              <a:t>to </a:t>
            </a:r>
            <a:r>
              <a:rPr lang="en-US" sz="1800" spc="-95" dirty="0" smtClean="0">
                <a:latin typeface="Arial"/>
                <a:cs typeface="Arial"/>
              </a:rPr>
              <a:t>a </a:t>
            </a:r>
            <a:r>
              <a:rPr lang="en-US" sz="1800" spc="-55" dirty="0" smtClean="0">
                <a:latin typeface="Arial"/>
                <a:cs typeface="Arial"/>
              </a:rPr>
              <a:t>forensics </a:t>
            </a:r>
            <a:r>
              <a:rPr lang="en-US" sz="1800" spc="-40" dirty="0" smtClean="0">
                <a:latin typeface="Arial"/>
                <a:cs typeface="Arial"/>
              </a:rPr>
              <a:t>lab, </a:t>
            </a:r>
            <a:r>
              <a:rPr lang="en-US" sz="1800" spc="-114" dirty="0" smtClean="0">
                <a:latin typeface="Arial"/>
                <a:cs typeface="Arial"/>
              </a:rPr>
              <a:t>as </a:t>
            </a:r>
            <a:r>
              <a:rPr lang="en-US" sz="1800" spc="-65" dirty="0" smtClean="0">
                <a:latin typeface="Arial"/>
                <a:cs typeface="Arial"/>
              </a:rPr>
              <a:t>needs  </a:t>
            </a:r>
            <a:r>
              <a:rPr lang="en-US" sz="1800" spc="-25" dirty="0" smtClean="0">
                <a:latin typeface="Arial"/>
                <a:cs typeface="Arial"/>
              </a:rPr>
              <a:t>dictate.</a:t>
            </a:r>
            <a:endParaRPr lang="en-US" sz="18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19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1800" spc="-110" dirty="0" smtClean="0">
                <a:latin typeface="Arial"/>
                <a:cs typeface="Arial"/>
              </a:rPr>
              <a:t>A</a:t>
            </a:r>
            <a:r>
              <a:rPr lang="en-US" sz="1800" spc="-60" dirty="0" smtClean="0">
                <a:latin typeface="Arial"/>
                <a:cs typeface="Arial"/>
              </a:rPr>
              <a:t> </a:t>
            </a:r>
            <a:r>
              <a:rPr lang="en-US" sz="1800" spc="-35" dirty="0" smtClean="0">
                <a:latin typeface="Arial"/>
                <a:cs typeface="Arial"/>
              </a:rPr>
              <a:t>binary</a:t>
            </a:r>
            <a:r>
              <a:rPr lang="en-US" sz="1800" spc="-60" dirty="0" smtClean="0">
                <a:latin typeface="Arial"/>
                <a:cs typeface="Arial"/>
              </a:rPr>
              <a:t> copy</a:t>
            </a:r>
            <a:r>
              <a:rPr lang="en-US" sz="1800" spc="-75" dirty="0" smtClean="0">
                <a:latin typeface="Arial"/>
                <a:cs typeface="Arial"/>
              </a:rPr>
              <a:t> </a:t>
            </a:r>
            <a:r>
              <a:rPr lang="en-US" sz="1800" spc="-5" dirty="0" smtClean="0">
                <a:latin typeface="Arial"/>
                <a:cs typeface="Arial"/>
              </a:rPr>
              <a:t>of</a:t>
            </a:r>
            <a:r>
              <a:rPr lang="en-US" sz="1800" spc="-65" dirty="0" smtClean="0">
                <a:latin typeface="Arial"/>
                <a:cs typeface="Arial"/>
              </a:rPr>
              <a:t> </a:t>
            </a:r>
            <a:r>
              <a:rPr lang="en-US" sz="1800" spc="-20" dirty="0" smtClean="0">
                <a:latin typeface="Arial"/>
                <a:cs typeface="Arial"/>
              </a:rPr>
              <a:t>the</a:t>
            </a:r>
            <a:r>
              <a:rPr lang="en-US" sz="1800" spc="-70" dirty="0" smtClean="0">
                <a:latin typeface="Arial"/>
                <a:cs typeface="Arial"/>
              </a:rPr>
              <a:t> </a:t>
            </a:r>
            <a:r>
              <a:rPr lang="en-US" sz="1800" spc="-40" dirty="0" smtClean="0">
                <a:latin typeface="Arial"/>
                <a:cs typeface="Arial"/>
              </a:rPr>
              <a:t>data</a:t>
            </a:r>
            <a:r>
              <a:rPr lang="en-US" sz="1800" spc="-65" dirty="0" smtClean="0">
                <a:latin typeface="Arial"/>
                <a:cs typeface="Arial"/>
              </a:rPr>
              <a:t> is</a:t>
            </a:r>
            <a:r>
              <a:rPr lang="en-US" sz="1800" spc="-60" dirty="0" smtClean="0">
                <a:latin typeface="Arial"/>
                <a:cs typeface="Arial"/>
              </a:rPr>
              <a:t> </a:t>
            </a:r>
            <a:r>
              <a:rPr lang="en-US" sz="1800" spc="-20" dirty="0" smtClean="0">
                <a:latin typeface="Arial"/>
                <a:cs typeface="Arial"/>
              </a:rPr>
              <a:t>the</a:t>
            </a:r>
            <a:r>
              <a:rPr lang="en-US" sz="1800" spc="-70" dirty="0" smtClean="0">
                <a:latin typeface="Arial"/>
                <a:cs typeface="Arial"/>
              </a:rPr>
              <a:t> </a:t>
            </a:r>
            <a:r>
              <a:rPr lang="en-US" sz="1800" spc="-30" dirty="0" smtClean="0">
                <a:latin typeface="Arial"/>
                <a:cs typeface="Arial"/>
              </a:rPr>
              <a:t>proper</a:t>
            </a:r>
            <a:r>
              <a:rPr lang="en-US" sz="1800" spc="-55" dirty="0" smtClean="0">
                <a:latin typeface="Arial"/>
                <a:cs typeface="Arial"/>
              </a:rPr>
              <a:t> </a:t>
            </a:r>
            <a:r>
              <a:rPr lang="en-US" sz="1800" spc="-60" dirty="0" smtClean="0">
                <a:latin typeface="Arial"/>
                <a:cs typeface="Arial"/>
              </a:rPr>
              <a:t>way</a:t>
            </a:r>
            <a:r>
              <a:rPr lang="en-US" sz="1800" spc="-75" dirty="0" smtClean="0">
                <a:latin typeface="Arial"/>
                <a:cs typeface="Arial"/>
              </a:rPr>
              <a:t> </a:t>
            </a:r>
            <a:r>
              <a:rPr lang="en-US" sz="1800" spc="15" dirty="0" smtClean="0">
                <a:latin typeface="Arial"/>
                <a:cs typeface="Arial"/>
              </a:rPr>
              <a:t>to</a:t>
            </a:r>
            <a:r>
              <a:rPr lang="en-US" sz="1800" spc="-70" dirty="0" smtClean="0">
                <a:latin typeface="Arial"/>
                <a:cs typeface="Arial"/>
              </a:rPr>
              <a:t> </a:t>
            </a:r>
            <a:r>
              <a:rPr lang="en-US" sz="1800" spc="-55" dirty="0" smtClean="0">
                <a:latin typeface="Arial"/>
                <a:cs typeface="Arial"/>
              </a:rPr>
              <a:t>preserve evidence.</a:t>
            </a:r>
            <a:endParaRPr lang="en-US" sz="18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3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1800" spc="-110" dirty="0" smtClean="0">
                <a:latin typeface="Arial"/>
                <a:cs typeface="Arial"/>
              </a:rPr>
              <a:t>A </a:t>
            </a:r>
            <a:r>
              <a:rPr lang="en-US" sz="1800" spc="-30" dirty="0" smtClean="0">
                <a:latin typeface="Arial"/>
                <a:cs typeface="Arial"/>
              </a:rPr>
              <a:t>reliable </a:t>
            </a:r>
            <a:r>
              <a:rPr lang="en-US" sz="1800" spc="-60" dirty="0" smtClean="0">
                <a:latin typeface="Arial"/>
                <a:cs typeface="Arial"/>
              </a:rPr>
              <a:t>copy </a:t>
            </a:r>
            <a:r>
              <a:rPr lang="en-US" sz="1800" spc="-75" dirty="0" smtClean="0">
                <a:latin typeface="Arial"/>
                <a:cs typeface="Arial"/>
              </a:rPr>
              <a:t>process </a:t>
            </a:r>
            <a:r>
              <a:rPr lang="en-US" sz="1800" spc="-90" dirty="0" smtClean="0">
                <a:latin typeface="Arial"/>
                <a:cs typeface="Arial"/>
              </a:rPr>
              <a:t>has </a:t>
            </a:r>
            <a:r>
              <a:rPr lang="en-US" sz="1800" spc="-25" dirty="0" smtClean="0">
                <a:latin typeface="Arial"/>
                <a:cs typeface="Arial"/>
              </a:rPr>
              <a:t>three critical</a:t>
            </a:r>
            <a:r>
              <a:rPr lang="en-US" sz="1800" spc="-30" dirty="0" smtClean="0">
                <a:latin typeface="Arial"/>
                <a:cs typeface="Arial"/>
              </a:rPr>
              <a:t> </a:t>
            </a:r>
            <a:r>
              <a:rPr lang="en-US" sz="1800" spc="-45" dirty="0" smtClean="0">
                <a:latin typeface="Arial"/>
                <a:cs typeface="Arial"/>
              </a:rPr>
              <a:t>characteristics.</a:t>
            </a:r>
            <a:endParaRPr lang="en-US" sz="1800" dirty="0" smtClean="0">
              <a:latin typeface="Arial"/>
              <a:cs typeface="Arial"/>
            </a:endParaRPr>
          </a:p>
          <a:p>
            <a:pPr marL="697865" lvl="1">
              <a:spcBef>
                <a:spcPts val="102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lang="en-US" sz="1800" spc="-90" dirty="0" smtClean="0">
                <a:latin typeface="Arial"/>
                <a:cs typeface="Arial"/>
              </a:rPr>
              <a:t>The </a:t>
            </a:r>
            <a:r>
              <a:rPr lang="en-US" sz="1800" spc="-70" dirty="0" smtClean="0">
                <a:latin typeface="Arial"/>
                <a:cs typeface="Arial"/>
              </a:rPr>
              <a:t>process </a:t>
            </a:r>
            <a:r>
              <a:rPr lang="en-US" sz="1800" spc="-40" dirty="0" smtClean="0">
                <a:latin typeface="Arial"/>
                <a:cs typeface="Arial"/>
              </a:rPr>
              <a:t>must </a:t>
            </a:r>
            <a:r>
              <a:rPr lang="en-US" sz="1800" spc="-35" dirty="0" smtClean="0">
                <a:latin typeface="Arial"/>
                <a:cs typeface="Arial"/>
              </a:rPr>
              <a:t>meet </a:t>
            </a:r>
            <a:r>
              <a:rPr lang="en-US" sz="1800" spc="-30" dirty="0" smtClean="0">
                <a:latin typeface="Arial"/>
                <a:cs typeface="Arial"/>
              </a:rPr>
              <a:t>industry </a:t>
            </a:r>
            <a:r>
              <a:rPr lang="en-US" sz="1800" spc="-55" dirty="0" smtClean="0">
                <a:latin typeface="Arial"/>
                <a:cs typeface="Arial"/>
              </a:rPr>
              <a:t>standards </a:t>
            </a:r>
            <a:r>
              <a:rPr lang="en-US" sz="1800" spc="5" dirty="0" smtClean="0">
                <a:latin typeface="Arial"/>
                <a:cs typeface="Arial"/>
              </a:rPr>
              <a:t>for </a:t>
            </a:r>
            <a:r>
              <a:rPr lang="en-US" sz="1800" spc="-25" dirty="0" smtClean="0">
                <a:latin typeface="Arial"/>
                <a:cs typeface="Arial"/>
              </a:rPr>
              <a:t>quality </a:t>
            </a:r>
            <a:r>
              <a:rPr lang="en-US" sz="1800" spc="-60" dirty="0" smtClean="0">
                <a:latin typeface="Arial"/>
                <a:cs typeface="Arial"/>
              </a:rPr>
              <a:t>and</a:t>
            </a:r>
            <a:r>
              <a:rPr lang="en-US" sz="1800" spc="-240" dirty="0" smtClean="0">
                <a:latin typeface="Arial"/>
                <a:cs typeface="Arial"/>
              </a:rPr>
              <a:t> </a:t>
            </a:r>
            <a:r>
              <a:rPr lang="en-US" sz="1800" spc="-20" dirty="0" smtClean="0">
                <a:latin typeface="Arial"/>
                <a:cs typeface="Arial"/>
              </a:rPr>
              <a:t>reliability.</a:t>
            </a:r>
            <a:endParaRPr lang="en-US" sz="1800" dirty="0" smtClean="0">
              <a:latin typeface="Arial"/>
              <a:cs typeface="Arial"/>
            </a:endParaRPr>
          </a:p>
          <a:p>
            <a:pPr marL="697865" lvl="1">
              <a:spcBef>
                <a:spcPts val="103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lang="en-US" sz="1800" spc="-90" dirty="0" smtClean="0">
                <a:latin typeface="Arial"/>
                <a:cs typeface="Arial"/>
              </a:rPr>
              <a:t>The </a:t>
            </a:r>
            <a:r>
              <a:rPr lang="en-US" sz="1800" spc="-65" dirty="0" smtClean="0">
                <a:latin typeface="Arial"/>
                <a:cs typeface="Arial"/>
              </a:rPr>
              <a:t>copies </a:t>
            </a:r>
            <a:r>
              <a:rPr lang="en-US" sz="1800" spc="-40" dirty="0" smtClean="0">
                <a:latin typeface="Arial"/>
                <a:cs typeface="Arial"/>
              </a:rPr>
              <a:t>must </a:t>
            </a:r>
            <a:r>
              <a:rPr lang="en-US" sz="1800" spc="-55" dirty="0" smtClean="0">
                <a:latin typeface="Arial"/>
                <a:cs typeface="Arial"/>
              </a:rPr>
              <a:t>be </a:t>
            </a:r>
            <a:r>
              <a:rPr lang="en-US" sz="1800" spc="-65" dirty="0" smtClean="0">
                <a:latin typeface="Arial"/>
                <a:cs typeface="Arial"/>
              </a:rPr>
              <a:t>capable </a:t>
            </a:r>
            <a:r>
              <a:rPr lang="en-US" sz="1800" spc="-10" dirty="0" smtClean="0">
                <a:latin typeface="Arial"/>
                <a:cs typeface="Arial"/>
              </a:rPr>
              <a:t>of </a:t>
            </a:r>
            <a:r>
              <a:rPr lang="en-US" sz="1800" spc="-40" dirty="0" smtClean="0">
                <a:latin typeface="Arial"/>
                <a:cs typeface="Arial"/>
              </a:rPr>
              <a:t>independent</a:t>
            </a:r>
            <a:r>
              <a:rPr lang="en-US" sz="1800" spc="-110" dirty="0" smtClean="0">
                <a:latin typeface="Arial"/>
                <a:cs typeface="Arial"/>
              </a:rPr>
              <a:t> </a:t>
            </a:r>
            <a:r>
              <a:rPr lang="en-US" sz="1800" spc="-20" dirty="0" smtClean="0">
                <a:latin typeface="Arial"/>
                <a:cs typeface="Arial"/>
              </a:rPr>
              <a:t>verification.</a:t>
            </a:r>
            <a:endParaRPr lang="en-US" sz="1800" dirty="0" smtClean="0">
              <a:latin typeface="Arial"/>
              <a:cs typeface="Arial"/>
            </a:endParaRPr>
          </a:p>
          <a:p>
            <a:pPr marL="697865" lvl="1">
              <a:spcBef>
                <a:spcPts val="1019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lang="en-US" sz="1800" spc="-90" dirty="0" smtClean="0">
                <a:latin typeface="Arial"/>
                <a:cs typeface="Arial"/>
              </a:rPr>
              <a:t>The </a:t>
            </a:r>
            <a:r>
              <a:rPr lang="en-US" sz="1800" spc="-65" dirty="0" smtClean="0">
                <a:latin typeface="Arial"/>
                <a:cs typeface="Arial"/>
              </a:rPr>
              <a:t>copies </a:t>
            </a:r>
            <a:r>
              <a:rPr lang="en-US" sz="1800" spc="-40" dirty="0" smtClean="0">
                <a:latin typeface="Arial"/>
                <a:cs typeface="Arial"/>
              </a:rPr>
              <a:t>must </a:t>
            </a:r>
            <a:r>
              <a:rPr lang="en-US" sz="1800" spc="-55" dirty="0" smtClean="0">
                <a:latin typeface="Arial"/>
                <a:cs typeface="Arial"/>
              </a:rPr>
              <a:t>be</a:t>
            </a:r>
            <a:r>
              <a:rPr lang="en-US" sz="1800" spc="-70" dirty="0" smtClean="0">
                <a:latin typeface="Arial"/>
                <a:cs typeface="Arial"/>
              </a:rPr>
              <a:t> </a:t>
            </a:r>
            <a:r>
              <a:rPr lang="en-US" sz="1800" spc="-25" dirty="0" smtClean="0">
                <a:latin typeface="Arial"/>
                <a:cs typeface="Arial"/>
              </a:rPr>
              <a:t>tamperproof.</a:t>
            </a:r>
            <a:endParaRPr lang="en-US" sz="18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19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1800" spc="-90" dirty="0" smtClean="0">
                <a:latin typeface="Arial"/>
                <a:cs typeface="Arial"/>
              </a:rPr>
              <a:t>Once </a:t>
            </a:r>
            <a:r>
              <a:rPr lang="en-US" sz="1800" spc="-25" dirty="0" smtClean="0">
                <a:latin typeface="Arial"/>
                <a:cs typeface="Arial"/>
              </a:rPr>
              <a:t>all </a:t>
            </a:r>
            <a:r>
              <a:rPr lang="en-US" sz="1800" spc="-60" dirty="0" smtClean="0">
                <a:latin typeface="Arial"/>
                <a:cs typeface="Arial"/>
              </a:rPr>
              <a:t>evidence </a:t>
            </a:r>
            <a:r>
              <a:rPr lang="en-US" sz="1800" spc="-65" dirty="0" smtClean="0">
                <a:latin typeface="Arial"/>
                <a:cs typeface="Arial"/>
              </a:rPr>
              <a:t>is </a:t>
            </a:r>
            <a:r>
              <a:rPr lang="en-US" sz="1800" spc="-40" dirty="0" smtClean="0">
                <a:latin typeface="Arial"/>
                <a:cs typeface="Arial"/>
              </a:rPr>
              <a:t>collected </a:t>
            </a:r>
            <a:r>
              <a:rPr lang="en-US" sz="1800" spc="-65" dirty="0" smtClean="0">
                <a:latin typeface="Arial"/>
                <a:cs typeface="Arial"/>
              </a:rPr>
              <a:t>and </a:t>
            </a:r>
            <a:r>
              <a:rPr lang="en-US" sz="1800" spc="-55" dirty="0" smtClean="0">
                <a:latin typeface="Arial"/>
                <a:cs typeface="Arial"/>
              </a:rPr>
              <a:t>logged, </a:t>
            </a:r>
            <a:r>
              <a:rPr lang="en-US" sz="1800" spc="30" dirty="0" smtClean="0">
                <a:latin typeface="Arial"/>
                <a:cs typeface="Arial"/>
              </a:rPr>
              <a:t>it </a:t>
            </a:r>
            <a:r>
              <a:rPr lang="en-US" sz="1800" spc="-80" dirty="0" smtClean="0">
                <a:latin typeface="Arial"/>
                <a:cs typeface="Arial"/>
              </a:rPr>
              <a:t>can </a:t>
            </a:r>
            <a:r>
              <a:rPr lang="en-US" sz="1800" spc="-60" dirty="0" smtClean="0">
                <a:latin typeface="Arial"/>
                <a:cs typeface="Arial"/>
              </a:rPr>
              <a:t>be securely </a:t>
            </a:r>
            <a:r>
              <a:rPr lang="en-US" sz="1800" spc="-30" dirty="0" smtClean="0">
                <a:latin typeface="Arial"/>
                <a:cs typeface="Arial"/>
              </a:rPr>
              <a:t>transported </a:t>
            </a:r>
            <a:r>
              <a:rPr lang="en-US" sz="1800" spc="10" dirty="0" smtClean="0">
                <a:latin typeface="Arial"/>
                <a:cs typeface="Arial"/>
              </a:rPr>
              <a:t>to </a:t>
            </a:r>
            <a:r>
              <a:rPr lang="en-US" sz="1800" spc="-20" dirty="0" smtClean="0">
                <a:latin typeface="Arial"/>
                <a:cs typeface="Arial"/>
              </a:rPr>
              <a:t>the </a:t>
            </a:r>
            <a:r>
              <a:rPr lang="en-US" sz="1800" spc="-55" dirty="0" smtClean="0">
                <a:latin typeface="Arial"/>
                <a:cs typeface="Arial"/>
              </a:rPr>
              <a:t>forensics</a:t>
            </a:r>
            <a:r>
              <a:rPr lang="en-US" sz="1800" spc="-200" dirty="0" smtClean="0">
                <a:latin typeface="Arial"/>
                <a:cs typeface="Arial"/>
              </a:rPr>
              <a:t> </a:t>
            </a:r>
            <a:r>
              <a:rPr lang="en-US" sz="1800" spc="-40" dirty="0" smtClean="0">
                <a:latin typeface="Arial"/>
                <a:cs typeface="Arial"/>
              </a:rPr>
              <a:t>lab.</a:t>
            </a:r>
            <a:endParaRPr lang="en-US" sz="1800" dirty="0" smtClean="0">
              <a:latin typeface="Arial"/>
              <a:cs typeface="Arial"/>
            </a:endParaRPr>
          </a:p>
          <a:p>
            <a:pPr marL="241300" marR="11430" indent="-228600">
              <a:lnSpc>
                <a:spcPct val="101699"/>
              </a:lnSpc>
              <a:spcBef>
                <a:spcPts val="1010"/>
              </a:spcBef>
              <a:buFont typeface="Wingdings"/>
              <a:buChar char=""/>
              <a:tabLst>
                <a:tab pos="276225" algn="l"/>
                <a:tab pos="276860" algn="l"/>
              </a:tabLst>
            </a:pPr>
            <a:r>
              <a:rPr lang="en-US" sz="1800" spc="-110" dirty="0" smtClean="0">
                <a:latin typeface="Arial"/>
                <a:cs typeface="Arial"/>
              </a:rPr>
              <a:t>A </a:t>
            </a:r>
            <a:r>
              <a:rPr lang="en-US" sz="1800" spc="-30" dirty="0" smtClean="0">
                <a:latin typeface="Arial"/>
                <a:cs typeface="Arial"/>
              </a:rPr>
              <a:t>detailed </a:t>
            </a:r>
            <a:r>
              <a:rPr lang="en-US" sz="1800" spc="-35" dirty="0" smtClean="0">
                <a:latin typeface="Arial"/>
                <a:cs typeface="Arial"/>
              </a:rPr>
              <a:t>description </a:t>
            </a:r>
            <a:r>
              <a:rPr lang="en-US" sz="1800" spc="-5" dirty="0" smtClean="0">
                <a:latin typeface="Arial"/>
                <a:cs typeface="Arial"/>
              </a:rPr>
              <a:t>of </a:t>
            </a:r>
            <a:r>
              <a:rPr lang="en-US" sz="1800" spc="-30" dirty="0" smtClean="0">
                <a:latin typeface="Arial"/>
                <a:cs typeface="Arial"/>
              </a:rPr>
              <a:t>how </a:t>
            </a:r>
            <a:r>
              <a:rPr lang="en-US" sz="1800" spc="-45" dirty="0" smtClean="0">
                <a:latin typeface="Arial"/>
                <a:cs typeface="Arial"/>
              </a:rPr>
              <a:t>data </a:t>
            </a:r>
            <a:r>
              <a:rPr lang="en-US" sz="1800" spc="-85" dirty="0" smtClean="0">
                <a:latin typeface="Arial"/>
                <a:cs typeface="Arial"/>
              </a:rPr>
              <a:t>was </a:t>
            </a:r>
            <a:r>
              <a:rPr lang="en-US" sz="1800" spc="-30" dirty="0" smtClean="0">
                <a:latin typeface="Arial"/>
                <a:cs typeface="Arial"/>
              </a:rPr>
              <a:t>transported </a:t>
            </a:r>
            <a:r>
              <a:rPr lang="en-US" sz="1800" spc="-60" dirty="0" smtClean="0">
                <a:latin typeface="Arial"/>
                <a:cs typeface="Arial"/>
              </a:rPr>
              <a:t>and </a:t>
            </a:r>
            <a:r>
              <a:rPr lang="en-US" sz="1800" spc="-35" dirty="0" smtClean="0">
                <a:latin typeface="Arial"/>
                <a:cs typeface="Arial"/>
              </a:rPr>
              <a:t>who </a:t>
            </a:r>
            <a:r>
              <a:rPr lang="en-US" sz="1800" spc="-85" dirty="0" smtClean="0">
                <a:latin typeface="Arial"/>
                <a:cs typeface="Arial"/>
              </a:rPr>
              <a:t>was </a:t>
            </a:r>
            <a:r>
              <a:rPr lang="en-US" sz="1800" spc="-50" dirty="0" smtClean="0">
                <a:latin typeface="Arial"/>
                <a:cs typeface="Arial"/>
              </a:rPr>
              <a:t>responsible </a:t>
            </a:r>
            <a:r>
              <a:rPr lang="en-US" sz="1800" dirty="0" smtClean="0">
                <a:latin typeface="Arial"/>
                <a:cs typeface="Arial"/>
              </a:rPr>
              <a:t>for </a:t>
            </a:r>
            <a:r>
              <a:rPr lang="en-US" sz="1800" spc="-20" dirty="0" smtClean="0">
                <a:latin typeface="Arial"/>
                <a:cs typeface="Arial"/>
              </a:rPr>
              <a:t>the  transport,</a:t>
            </a:r>
            <a:r>
              <a:rPr lang="en-US" sz="1800" spc="-70" dirty="0" smtClean="0">
                <a:latin typeface="Arial"/>
                <a:cs typeface="Arial"/>
              </a:rPr>
              <a:t> </a:t>
            </a:r>
            <a:r>
              <a:rPr lang="en-US" sz="1800" spc="-55" dirty="0" smtClean="0">
                <a:latin typeface="Arial"/>
                <a:cs typeface="Arial"/>
              </a:rPr>
              <a:t>along</a:t>
            </a:r>
            <a:r>
              <a:rPr lang="en-US" sz="1800" spc="-60" dirty="0" smtClean="0">
                <a:latin typeface="Arial"/>
                <a:cs typeface="Arial"/>
              </a:rPr>
              <a:t> </a:t>
            </a:r>
            <a:r>
              <a:rPr lang="en-US" sz="1800" dirty="0" smtClean="0">
                <a:latin typeface="Arial"/>
                <a:cs typeface="Arial"/>
              </a:rPr>
              <a:t>with</a:t>
            </a:r>
            <a:r>
              <a:rPr lang="en-US" sz="1800" spc="-55" dirty="0" smtClean="0">
                <a:latin typeface="Arial"/>
                <a:cs typeface="Arial"/>
              </a:rPr>
              <a:t> </a:t>
            </a:r>
            <a:r>
              <a:rPr lang="en-US" sz="1800" spc="-40" dirty="0" smtClean="0">
                <a:latin typeface="Arial"/>
                <a:cs typeface="Arial"/>
              </a:rPr>
              <a:t>date,</a:t>
            </a:r>
            <a:r>
              <a:rPr lang="en-US" sz="1800" spc="-60" dirty="0" smtClean="0">
                <a:latin typeface="Arial"/>
                <a:cs typeface="Arial"/>
              </a:rPr>
              <a:t> </a:t>
            </a:r>
            <a:r>
              <a:rPr lang="en-US" sz="1800" spc="-20" dirty="0" smtClean="0">
                <a:latin typeface="Arial"/>
                <a:cs typeface="Arial"/>
              </a:rPr>
              <a:t>time,</a:t>
            </a:r>
            <a:r>
              <a:rPr lang="en-US" sz="1800" spc="-45" dirty="0" smtClean="0">
                <a:latin typeface="Arial"/>
                <a:cs typeface="Arial"/>
              </a:rPr>
              <a:t> </a:t>
            </a:r>
            <a:r>
              <a:rPr lang="en-US" sz="1800" spc="-65" dirty="0" smtClean="0">
                <a:latin typeface="Arial"/>
                <a:cs typeface="Arial"/>
              </a:rPr>
              <a:t>and</a:t>
            </a:r>
            <a:r>
              <a:rPr lang="en-US" sz="1800" spc="-70" dirty="0" smtClean="0">
                <a:latin typeface="Arial"/>
                <a:cs typeface="Arial"/>
              </a:rPr>
              <a:t> </a:t>
            </a:r>
            <a:r>
              <a:rPr lang="en-US" sz="1800" spc="-20" dirty="0" smtClean="0">
                <a:latin typeface="Arial"/>
                <a:cs typeface="Arial"/>
              </a:rPr>
              <a:t>route,</a:t>
            </a:r>
            <a:r>
              <a:rPr lang="en-US" sz="1800" spc="-55" dirty="0" smtClean="0">
                <a:latin typeface="Arial"/>
                <a:cs typeface="Arial"/>
              </a:rPr>
              <a:t> should </a:t>
            </a:r>
            <a:r>
              <a:rPr lang="en-US" sz="1800" spc="-60" dirty="0" smtClean="0">
                <a:latin typeface="Arial"/>
                <a:cs typeface="Arial"/>
              </a:rPr>
              <a:t>be </a:t>
            </a:r>
            <a:r>
              <a:rPr lang="en-US" sz="1800" spc="-40" dirty="0" smtClean="0">
                <a:latin typeface="Arial"/>
                <a:cs typeface="Arial"/>
              </a:rPr>
              <a:t>included</a:t>
            </a:r>
            <a:r>
              <a:rPr lang="en-US" sz="1800" spc="-55" dirty="0" smtClean="0">
                <a:latin typeface="Arial"/>
                <a:cs typeface="Arial"/>
              </a:rPr>
              <a:t> </a:t>
            </a:r>
            <a:r>
              <a:rPr lang="en-US" sz="1800" spc="-25" dirty="0" smtClean="0">
                <a:latin typeface="Arial"/>
                <a:cs typeface="Arial"/>
              </a:rPr>
              <a:t>in</a:t>
            </a:r>
            <a:r>
              <a:rPr lang="en-US" sz="1800" spc="-70" dirty="0" smtClean="0">
                <a:latin typeface="Arial"/>
                <a:cs typeface="Arial"/>
              </a:rPr>
              <a:t> </a:t>
            </a:r>
            <a:r>
              <a:rPr lang="en-US" sz="1800" spc="-15" dirty="0" smtClean="0">
                <a:latin typeface="Arial"/>
                <a:cs typeface="Arial"/>
              </a:rPr>
              <a:t>the</a:t>
            </a:r>
            <a:r>
              <a:rPr lang="en-US" sz="1800" spc="-70" dirty="0" smtClean="0">
                <a:latin typeface="Arial"/>
                <a:cs typeface="Arial"/>
              </a:rPr>
              <a:t> </a:t>
            </a:r>
            <a:r>
              <a:rPr lang="en-US" sz="1800" spc="-40" dirty="0" smtClean="0">
                <a:latin typeface="Arial"/>
                <a:cs typeface="Arial"/>
              </a:rPr>
              <a:t>log.</a:t>
            </a:r>
            <a:endParaRPr lang="en-US" sz="1800" dirty="0" smtClean="0">
              <a:latin typeface="Arial"/>
              <a:cs typeface="Arial"/>
            </a:endParaRPr>
          </a:p>
          <a:p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241300" marR="10160" indent="-228600">
              <a:lnSpc>
                <a:spcPct val="102499"/>
              </a:lnSpc>
              <a:spcBef>
                <a:spcPts val="101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1400" spc="-90" dirty="0" smtClean="0">
                <a:latin typeface="Arial"/>
                <a:cs typeface="Arial"/>
              </a:rPr>
              <a:t>The </a:t>
            </a:r>
            <a:r>
              <a:rPr lang="en-US" sz="1400" spc="-45" dirty="0" smtClean="0">
                <a:latin typeface="Arial"/>
                <a:cs typeface="Arial"/>
              </a:rPr>
              <a:t>lab </a:t>
            </a:r>
            <a:r>
              <a:rPr lang="en-US" sz="1400" spc="-40" dirty="0" smtClean="0">
                <a:latin typeface="Arial"/>
                <a:cs typeface="Arial"/>
              </a:rPr>
              <a:t>must </a:t>
            </a:r>
            <a:r>
              <a:rPr lang="en-US" sz="1400" spc="-35" dirty="0" smtClean="0">
                <a:latin typeface="Arial"/>
                <a:cs typeface="Arial"/>
              </a:rPr>
              <a:t>provide </a:t>
            </a:r>
            <a:r>
              <a:rPr lang="en-US" sz="1400" spc="-75" dirty="0" smtClean="0">
                <a:latin typeface="Arial"/>
                <a:cs typeface="Arial"/>
              </a:rPr>
              <a:t>some </a:t>
            </a:r>
            <a:r>
              <a:rPr lang="en-US" sz="1400" spc="-10" dirty="0" smtClean="0">
                <a:latin typeface="Arial"/>
                <a:cs typeface="Arial"/>
              </a:rPr>
              <a:t>form of </a:t>
            </a:r>
            <a:r>
              <a:rPr lang="en-US" sz="1400" spc="-105" dirty="0" smtClean="0">
                <a:latin typeface="Arial"/>
                <a:cs typeface="Arial"/>
              </a:rPr>
              <a:t>access </a:t>
            </a:r>
            <a:r>
              <a:rPr lang="en-US" sz="1400" spc="-20" dirty="0" smtClean="0">
                <a:latin typeface="Arial"/>
                <a:cs typeface="Arial"/>
              </a:rPr>
              <a:t>control; </a:t>
            </a:r>
            <a:r>
              <a:rPr lang="en-US" sz="1400" spc="-95" dirty="0" smtClean="0">
                <a:latin typeface="Arial"/>
                <a:cs typeface="Arial"/>
              </a:rPr>
              <a:t>a </a:t>
            </a:r>
            <a:r>
              <a:rPr lang="en-US" sz="1400" spc="-45" dirty="0" smtClean="0">
                <a:latin typeface="Arial"/>
                <a:cs typeface="Arial"/>
              </a:rPr>
              <a:t>log </a:t>
            </a:r>
            <a:r>
              <a:rPr lang="en-US" sz="1400" spc="-50" dirty="0" smtClean="0">
                <a:latin typeface="Arial"/>
                <a:cs typeface="Arial"/>
              </a:rPr>
              <a:t>should </a:t>
            </a:r>
            <a:r>
              <a:rPr lang="en-US" sz="1400" spc="-60" dirty="0" smtClean="0">
                <a:latin typeface="Arial"/>
                <a:cs typeface="Arial"/>
              </a:rPr>
              <a:t>be </a:t>
            </a:r>
            <a:r>
              <a:rPr lang="en-US" sz="1400" spc="-25" dirty="0" smtClean="0">
                <a:latin typeface="Arial"/>
                <a:cs typeface="Arial"/>
              </a:rPr>
              <a:t>kept </a:t>
            </a:r>
            <a:r>
              <a:rPr lang="en-US" sz="1400" spc="-30" dirty="0" smtClean="0">
                <a:latin typeface="Arial"/>
                <a:cs typeface="Arial"/>
              </a:rPr>
              <a:t>detailing </a:t>
            </a:r>
            <a:r>
              <a:rPr lang="en-US" sz="1400" spc="-45" dirty="0" smtClean="0">
                <a:latin typeface="Arial"/>
                <a:cs typeface="Arial"/>
              </a:rPr>
              <a:t>entrance  </a:t>
            </a:r>
            <a:r>
              <a:rPr lang="en-US" sz="1400" spc="-55" dirty="0" smtClean="0">
                <a:latin typeface="Arial"/>
                <a:cs typeface="Arial"/>
              </a:rPr>
              <a:t>and </a:t>
            </a:r>
            <a:r>
              <a:rPr lang="en-US" sz="1400" spc="-20" dirty="0" smtClean="0">
                <a:latin typeface="Arial"/>
                <a:cs typeface="Arial"/>
              </a:rPr>
              <a:t>exit </a:t>
            </a:r>
            <a:r>
              <a:rPr lang="en-US" sz="1400" spc="-35" dirty="0" smtClean="0">
                <a:latin typeface="Arial"/>
                <a:cs typeface="Arial"/>
              </a:rPr>
              <a:t>times </a:t>
            </a:r>
            <a:r>
              <a:rPr lang="en-US" sz="1400" spc="-5" dirty="0" smtClean="0">
                <a:latin typeface="Arial"/>
                <a:cs typeface="Arial"/>
              </a:rPr>
              <a:t>of </a:t>
            </a:r>
            <a:r>
              <a:rPr lang="en-US" sz="1400" spc="-25" dirty="0" smtClean="0">
                <a:latin typeface="Arial"/>
                <a:cs typeface="Arial"/>
              </a:rPr>
              <a:t>all</a:t>
            </a:r>
            <a:r>
              <a:rPr lang="en-US" sz="1400" spc="-229" dirty="0" smtClean="0">
                <a:latin typeface="Arial"/>
                <a:cs typeface="Arial"/>
              </a:rPr>
              <a:t> </a:t>
            </a:r>
            <a:r>
              <a:rPr lang="en-US" sz="1400" spc="-40" dirty="0" smtClean="0">
                <a:latin typeface="Arial"/>
                <a:cs typeface="Arial"/>
              </a:rPr>
              <a:t>individuals.</a:t>
            </a:r>
            <a:endParaRPr lang="en-US" sz="14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19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1400" spc="15" dirty="0" smtClean="0">
                <a:latin typeface="Arial"/>
                <a:cs typeface="Arial"/>
              </a:rPr>
              <a:t>It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65" dirty="0" smtClean="0">
                <a:latin typeface="Arial"/>
                <a:cs typeface="Arial"/>
              </a:rPr>
              <a:t>is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spc="-15" dirty="0" smtClean="0">
                <a:latin typeface="Arial"/>
                <a:cs typeface="Arial"/>
              </a:rPr>
              <a:t>important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5" dirty="0" smtClean="0">
                <a:latin typeface="Arial"/>
                <a:cs typeface="Arial"/>
              </a:rPr>
              <a:t>that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60" dirty="0" smtClean="0">
                <a:latin typeface="Arial"/>
                <a:cs typeface="Arial"/>
              </a:rPr>
              <a:t>evidence </a:t>
            </a:r>
            <a:r>
              <a:rPr lang="en-US" sz="1400" spc="-50" dirty="0" smtClean="0">
                <a:latin typeface="Arial"/>
                <a:cs typeface="Arial"/>
              </a:rPr>
              <a:t>never</a:t>
            </a:r>
            <a:r>
              <a:rPr lang="en-US" sz="1400" spc="-65" dirty="0" smtClean="0">
                <a:latin typeface="Arial"/>
                <a:cs typeface="Arial"/>
              </a:rPr>
              <a:t> </a:t>
            </a:r>
            <a:r>
              <a:rPr lang="en-US" sz="1400" spc="-55" dirty="0" smtClean="0">
                <a:latin typeface="Arial"/>
                <a:cs typeface="Arial"/>
              </a:rPr>
              <a:t>be</a:t>
            </a:r>
            <a:r>
              <a:rPr lang="en-US" sz="1400" spc="-60" dirty="0" smtClean="0">
                <a:latin typeface="Arial"/>
                <a:cs typeface="Arial"/>
              </a:rPr>
              <a:t> </a:t>
            </a:r>
            <a:r>
              <a:rPr lang="en-US" sz="1400" spc="5" dirty="0" smtClean="0">
                <a:latin typeface="Arial"/>
                <a:cs typeface="Arial"/>
              </a:rPr>
              <a:t>left</a:t>
            </a:r>
            <a:r>
              <a:rPr lang="en-US" sz="1400" spc="-65" dirty="0" smtClean="0">
                <a:latin typeface="Arial"/>
                <a:cs typeface="Arial"/>
              </a:rPr>
              <a:t> </a:t>
            </a:r>
            <a:r>
              <a:rPr lang="en-US" sz="1400" spc="-15" dirty="0" smtClean="0">
                <a:latin typeface="Arial"/>
                <a:cs typeface="Arial"/>
              </a:rPr>
              <a:t>in</a:t>
            </a:r>
            <a:r>
              <a:rPr lang="en-US" sz="1400" spc="-65" dirty="0" smtClean="0">
                <a:latin typeface="Arial"/>
                <a:cs typeface="Arial"/>
              </a:rPr>
              <a:t> an </a:t>
            </a:r>
            <a:r>
              <a:rPr lang="en-US" sz="1400" spc="-55" dirty="0" smtClean="0">
                <a:latin typeface="Arial"/>
                <a:cs typeface="Arial"/>
              </a:rPr>
              <a:t>unsecured </a:t>
            </a:r>
            <a:r>
              <a:rPr lang="en-US" sz="1400" spc="-60" dirty="0" smtClean="0">
                <a:latin typeface="Arial"/>
                <a:cs typeface="Arial"/>
              </a:rPr>
              <a:t>area.</a:t>
            </a:r>
            <a:endParaRPr lang="en-US" sz="1400" dirty="0" smtClean="0">
              <a:latin typeface="Arial"/>
              <a:cs typeface="Arial"/>
            </a:endParaRPr>
          </a:p>
          <a:p>
            <a:pPr marL="241300" marR="11430" indent="-228600">
              <a:lnSpc>
                <a:spcPct val="101699"/>
              </a:lnSpc>
              <a:spcBef>
                <a:spcPts val="994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1400" dirty="0" smtClean="0">
                <a:latin typeface="Arial"/>
                <a:cs typeface="Arial"/>
              </a:rPr>
              <a:t>If </a:t>
            </a:r>
            <a:r>
              <a:rPr lang="en-US" sz="1400" spc="-95" dirty="0" smtClean="0">
                <a:latin typeface="Arial"/>
                <a:cs typeface="Arial"/>
              </a:rPr>
              <a:t>a </a:t>
            </a:r>
            <a:r>
              <a:rPr lang="en-US" sz="1400" spc="-60" dirty="0" smtClean="0">
                <a:latin typeface="Arial"/>
                <a:cs typeface="Arial"/>
              </a:rPr>
              <a:t>defense </a:t>
            </a:r>
            <a:r>
              <a:rPr lang="en-US" sz="1400" spc="-40" dirty="0" smtClean="0">
                <a:latin typeface="Arial"/>
                <a:cs typeface="Arial"/>
              </a:rPr>
              <a:t>lawyer </a:t>
            </a:r>
            <a:r>
              <a:rPr lang="en-US" sz="1400" spc="-80" dirty="0" smtClean="0">
                <a:latin typeface="Arial"/>
                <a:cs typeface="Arial"/>
              </a:rPr>
              <a:t>can </a:t>
            </a:r>
            <a:r>
              <a:rPr lang="en-US" sz="1400" spc="-60" dirty="0" smtClean="0">
                <a:latin typeface="Arial"/>
                <a:cs typeface="Arial"/>
              </a:rPr>
              <a:t>show </a:t>
            </a:r>
            <a:r>
              <a:rPr lang="en-US" sz="1400" spc="-5" dirty="0" smtClean="0">
                <a:latin typeface="Arial"/>
                <a:cs typeface="Arial"/>
              </a:rPr>
              <a:t>that </a:t>
            </a:r>
            <a:r>
              <a:rPr lang="en-US" sz="1400" spc="-40" dirty="0" smtClean="0">
                <a:latin typeface="Arial"/>
                <a:cs typeface="Arial"/>
              </a:rPr>
              <a:t>unauthorized </a:t>
            </a:r>
            <a:r>
              <a:rPr lang="en-US" sz="1400" spc="-65" dirty="0" smtClean="0">
                <a:latin typeface="Arial"/>
                <a:cs typeface="Arial"/>
              </a:rPr>
              <a:t>persons </a:t>
            </a:r>
            <a:r>
              <a:rPr lang="en-US" sz="1400" spc="-60" dirty="0" smtClean="0">
                <a:latin typeface="Arial"/>
                <a:cs typeface="Arial"/>
              </a:rPr>
              <a:t>had </a:t>
            </a:r>
            <a:r>
              <a:rPr lang="en-US" sz="1400" spc="-105" dirty="0" smtClean="0">
                <a:latin typeface="Arial"/>
                <a:cs typeface="Arial"/>
              </a:rPr>
              <a:t>access </a:t>
            </a:r>
            <a:r>
              <a:rPr lang="en-US" sz="1400" spc="15" dirty="0" smtClean="0">
                <a:latin typeface="Arial"/>
                <a:cs typeface="Arial"/>
              </a:rPr>
              <a:t>to </a:t>
            </a:r>
            <a:r>
              <a:rPr lang="en-US" sz="1400" spc="-20" dirty="0" smtClean="0">
                <a:latin typeface="Arial"/>
                <a:cs typeface="Arial"/>
              </a:rPr>
              <a:t>the </a:t>
            </a:r>
            <a:r>
              <a:rPr lang="en-US" sz="1400" spc="-55" dirty="0" smtClean="0">
                <a:latin typeface="Arial"/>
                <a:cs typeface="Arial"/>
              </a:rPr>
              <a:t>evidence, </a:t>
            </a:r>
            <a:r>
              <a:rPr lang="en-US" sz="1400" spc="35" dirty="0" smtClean="0">
                <a:latin typeface="Arial"/>
                <a:cs typeface="Arial"/>
              </a:rPr>
              <a:t>it </a:t>
            </a:r>
            <a:r>
              <a:rPr lang="en-US" sz="1400" spc="-45" dirty="0" smtClean="0">
                <a:latin typeface="Arial"/>
                <a:cs typeface="Arial"/>
              </a:rPr>
              <a:t>could  </a:t>
            </a:r>
            <a:r>
              <a:rPr lang="en-US" sz="1400" spc="-60" dirty="0" smtClean="0">
                <a:latin typeface="Arial"/>
                <a:cs typeface="Arial"/>
              </a:rPr>
              <a:t>easily </a:t>
            </a:r>
            <a:r>
              <a:rPr lang="en-US" sz="1400" spc="-55" dirty="0" smtClean="0">
                <a:latin typeface="Arial"/>
                <a:cs typeface="Arial"/>
              </a:rPr>
              <a:t>be </a:t>
            </a:r>
            <a:r>
              <a:rPr lang="en-US" sz="1400" spc="-50" dirty="0" smtClean="0">
                <a:latin typeface="Arial"/>
                <a:cs typeface="Arial"/>
              </a:rPr>
              <a:t>declared</a:t>
            </a:r>
            <a:r>
              <a:rPr lang="en-US" sz="1400" spc="-80" dirty="0" smtClean="0">
                <a:latin typeface="Arial"/>
                <a:cs typeface="Arial"/>
              </a:rPr>
              <a:t> </a:t>
            </a:r>
            <a:r>
              <a:rPr lang="en-US" sz="1400" spc="-50" dirty="0" smtClean="0">
                <a:latin typeface="Arial"/>
                <a:cs typeface="Arial"/>
              </a:rPr>
              <a:t>inadmissible.</a:t>
            </a:r>
            <a:endParaRPr lang="en-US" sz="1400" dirty="0" smtClean="0">
              <a:latin typeface="Arial"/>
              <a:cs typeface="Arial"/>
            </a:endParaRPr>
          </a:p>
          <a:p>
            <a:pPr marL="241300" marR="10160" indent="-228600">
              <a:lnSpc>
                <a:spcPct val="101699"/>
              </a:lnSpc>
              <a:spcBef>
                <a:spcPts val="101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1400" spc="-120" dirty="0" smtClean="0">
                <a:latin typeface="Arial"/>
                <a:cs typeface="Arial"/>
              </a:rPr>
              <a:t>As </a:t>
            </a:r>
            <a:r>
              <a:rPr lang="en-US" sz="1400" spc="-65" dirty="0" smtClean="0">
                <a:latin typeface="Arial"/>
                <a:cs typeface="Arial"/>
              </a:rPr>
              <a:t>analysis </a:t>
            </a:r>
            <a:r>
              <a:rPr lang="en-US" sz="1400" spc="-5" dirty="0" smtClean="0">
                <a:latin typeface="Arial"/>
                <a:cs typeface="Arial"/>
              </a:rPr>
              <a:t>of </a:t>
            </a:r>
            <a:r>
              <a:rPr lang="en-US" sz="1400" spc="-55" dirty="0" smtClean="0">
                <a:latin typeface="Arial"/>
                <a:cs typeface="Arial"/>
              </a:rPr>
              <a:t>evidence </a:t>
            </a:r>
            <a:r>
              <a:rPr lang="en-US" sz="1400" spc="-70" dirty="0" smtClean="0">
                <a:latin typeface="Arial"/>
                <a:cs typeface="Arial"/>
              </a:rPr>
              <a:t>is </a:t>
            </a:r>
            <a:r>
              <a:rPr lang="en-US" sz="1400" spc="-30" dirty="0" smtClean="0">
                <a:latin typeface="Arial"/>
                <a:cs typeface="Arial"/>
              </a:rPr>
              <a:t>performed, </a:t>
            </a:r>
            <a:r>
              <a:rPr lang="en-US" sz="1400" spc="-40" dirty="0" smtClean="0">
                <a:latin typeface="Arial"/>
                <a:cs typeface="Arial"/>
              </a:rPr>
              <a:t>investigators </a:t>
            </a:r>
            <a:r>
              <a:rPr lang="en-US" sz="1400" spc="-35" dirty="0" smtClean="0">
                <a:latin typeface="Arial"/>
                <a:cs typeface="Arial"/>
              </a:rPr>
              <a:t>must </a:t>
            </a:r>
            <a:r>
              <a:rPr lang="en-US" sz="1400" spc="-45" dirty="0" smtClean="0">
                <a:latin typeface="Arial"/>
                <a:cs typeface="Arial"/>
              </a:rPr>
              <a:t>log </a:t>
            </a:r>
            <a:r>
              <a:rPr lang="en-US" sz="1400" spc="-20" dirty="0" smtClean="0">
                <a:latin typeface="Arial"/>
                <a:cs typeface="Arial"/>
              </a:rPr>
              <a:t>the </a:t>
            </a:r>
            <a:r>
              <a:rPr lang="en-US" sz="1400" spc="-40" dirty="0" smtClean="0">
                <a:latin typeface="Arial"/>
                <a:cs typeface="Arial"/>
              </a:rPr>
              <a:t>details </a:t>
            </a:r>
            <a:r>
              <a:rPr lang="en-US" sz="1400" spc="-5" dirty="0" smtClean="0">
                <a:latin typeface="Arial"/>
                <a:cs typeface="Arial"/>
              </a:rPr>
              <a:t>of their </a:t>
            </a:r>
            <a:r>
              <a:rPr lang="en-US" sz="1400" spc="-50" dirty="0" smtClean="0">
                <a:latin typeface="Arial"/>
                <a:cs typeface="Arial"/>
              </a:rPr>
              <a:t>actions </a:t>
            </a:r>
            <a:r>
              <a:rPr lang="en-US" sz="1400" spc="-15" dirty="0" smtClean="0">
                <a:latin typeface="Arial"/>
                <a:cs typeface="Arial"/>
              </a:rPr>
              <a:t>in  the </a:t>
            </a:r>
            <a:r>
              <a:rPr lang="en-US" sz="1400" spc="-55" dirty="0" smtClean="0">
                <a:latin typeface="Arial"/>
                <a:cs typeface="Arial"/>
              </a:rPr>
              <a:t>evidence </a:t>
            </a:r>
            <a:r>
              <a:rPr lang="en-US" sz="1400" spc="-35" dirty="0" smtClean="0">
                <a:latin typeface="Arial"/>
                <a:cs typeface="Arial"/>
              </a:rPr>
              <a:t>notebook. </a:t>
            </a:r>
            <a:r>
              <a:rPr lang="en-US" sz="1400" spc="-90" dirty="0" smtClean="0">
                <a:latin typeface="Arial"/>
                <a:cs typeface="Arial"/>
              </a:rPr>
              <a:t>The </a:t>
            </a:r>
            <a:r>
              <a:rPr lang="en-US" sz="1400" spc="-20" dirty="0" smtClean="0">
                <a:latin typeface="Arial"/>
                <a:cs typeface="Arial"/>
              </a:rPr>
              <a:t>following </a:t>
            </a:r>
            <a:r>
              <a:rPr lang="en-US" sz="1400" spc="-50" dirty="0" smtClean="0">
                <a:latin typeface="Arial"/>
                <a:cs typeface="Arial"/>
              </a:rPr>
              <a:t>should </a:t>
            </a:r>
            <a:r>
              <a:rPr lang="en-US" sz="1400" spc="-55" dirty="0" smtClean="0">
                <a:latin typeface="Arial"/>
                <a:cs typeface="Arial"/>
              </a:rPr>
              <a:t>be </a:t>
            </a:r>
            <a:r>
              <a:rPr lang="en-US" sz="1400" spc="-40" dirty="0" smtClean="0">
                <a:latin typeface="Arial"/>
                <a:cs typeface="Arial"/>
              </a:rPr>
              <a:t>included </a:t>
            </a:r>
            <a:r>
              <a:rPr lang="en-US" sz="1400" spc="-20" dirty="0" smtClean="0">
                <a:latin typeface="Arial"/>
                <a:cs typeface="Arial"/>
              </a:rPr>
              <a:t>at</a:t>
            </a:r>
            <a:r>
              <a:rPr lang="en-US" sz="1400" spc="-190" dirty="0" smtClean="0">
                <a:latin typeface="Arial"/>
                <a:cs typeface="Arial"/>
              </a:rPr>
              <a:t> </a:t>
            </a:r>
            <a:r>
              <a:rPr lang="en-US" sz="1400" spc="-95" dirty="0" smtClean="0">
                <a:latin typeface="Arial"/>
                <a:cs typeface="Arial"/>
              </a:rPr>
              <a:t>a </a:t>
            </a:r>
            <a:r>
              <a:rPr lang="en-US" sz="1400" spc="-30" dirty="0" smtClean="0">
                <a:latin typeface="Arial"/>
                <a:cs typeface="Arial"/>
              </a:rPr>
              <a:t>minimum:</a:t>
            </a:r>
            <a:endParaRPr lang="en-US" sz="1400" dirty="0" smtClean="0">
              <a:latin typeface="Arial"/>
              <a:cs typeface="Arial"/>
            </a:endParaRPr>
          </a:p>
          <a:p>
            <a:pPr marL="697865" lvl="1">
              <a:spcBef>
                <a:spcPts val="1019"/>
              </a:spcBef>
              <a:buFont typeface="Wingdings"/>
              <a:buChar char=""/>
              <a:tabLst>
                <a:tab pos="698500" algn="l"/>
              </a:tabLst>
            </a:pPr>
            <a:r>
              <a:rPr lang="en-US" sz="1400" spc="-90" dirty="0" smtClean="0">
                <a:latin typeface="Arial"/>
                <a:cs typeface="Arial"/>
              </a:rPr>
              <a:t>The </a:t>
            </a:r>
            <a:r>
              <a:rPr lang="en-US" sz="1400" spc="-35" dirty="0" smtClean="0">
                <a:latin typeface="Arial"/>
                <a:cs typeface="Arial"/>
              </a:rPr>
              <a:t>date </a:t>
            </a:r>
            <a:r>
              <a:rPr lang="en-US" sz="1400" spc="-65" dirty="0" smtClean="0">
                <a:latin typeface="Arial"/>
                <a:cs typeface="Arial"/>
              </a:rPr>
              <a:t>and </a:t>
            </a:r>
            <a:r>
              <a:rPr lang="en-US" sz="1400" spc="-10" dirty="0" smtClean="0">
                <a:latin typeface="Arial"/>
                <a:cs typeface="Arial"/>
              </a:rPr>
              <a:t>time </a:t>
            </a:r>
            <a:r>
              <a:rPr lang="en-US" sz="1400" spc="-5" dirty="0" smtClean="0">
                <a:latin typeface="Arial"/>
                <a:cs typeface="Arial"/>
              </a:rPr>
              <a:t>of</a:t>
            </a:r>
            <a:r>
              <a:rPr lang="en-US" sz="1400" spc="-140" dirty="0" smtClean="0">
                <a:latin typeface="Arial"/>
                <a:cs typeface="Arial"/>
              </a:rPr>
              <a:t> </a:t>
            </a:r>
            <a:r>
              <a:rPr lang="en-US" sz="1400" spc="-75" dirty="0" smtClean="0">
                <a:latin typeface="Arial"/>
                <a:cs typeface="Arial"/>
              </a:rPr>
              <a:t>analysis</a:t>
            </a:r>
            <a:endParaRPr lang="en-US" sz="1400" dirty="0" smtClean="0">
              <a:latin typeface="Arial"/>
              <a:cs typeface="Arial"/>
            </a:endParaRPr>
          </a:p>
          <a:p>
            <a:pPr marL="697865" lvl="1">
              <a:spcBef>
                <a:spcPts val="1035"/>
              </a:spcBef>
              <a:buFont typeface="Wingdings"/>
              <a:buChar char=""/>
              <a:tabLst>
                <a:tab pos="698500" algn="l"/>
              </a:tabLst>
            </a:pPr>
            <a:r>
              <a:rPr lang="en-US" sz="1400" spc="-70" dirty="0" smtClean="0">
                <a:latin typeface="Arial"/>
                <a:cs typeface="Arial"/>
              </a:rPr>
              <a:t>Tools </a:t>
            </a:r>
            <a:r>
              <a:rPr lang="en-US" sz="1400" spc="-75" dirty="0" smtClean="0">
                <a:latin typeface="Arial"/>
                <a:cs typeface="Arial"/>
              </a:rPr>
              <a:t>used </a:t>
            </a:r>
            <a:r>
              <a:rPr lang="en-US" sz="1400" spc="-15" dirty="0" smtClean="0">
                <a:latin typeface="Arial"/>
                <a:cs typeface="Arial"/>
              </a:rPr>
              <a:t>in </a:t>
            </a:r>
            <a:r>
              <a:rPr lang="en-US" sz="1400" spc="-30" dirty="0" smtClean="0">
                <a:latin typeface="Arial"/>
                <a:cs typeface="Arial"/>
              </a:rPr>
              <a:t>performing </a:t>
            </a:r>
            <a:r>
              <a:rPr lang="en-US" sz="1400" spc="-20" dirty="0" smtClean="0">
                <a:latin typeface="Arial"/>
                <a:cs typeface="Arial"/>
              </a:rPr>
              <a:t>the</a:t>
            </a:r>
            <a:r>
              <a:rPr lang="en-US" sz="1400" spc="-150" dirty="0" smtClean="0">
                <a:latin typeface="Arial"/>
                <a:cs typeface="Arial"/>
              </a:rPr>
              <a:t> </a:t>
            </a:r>
            <a:r>
              <a:rPr lang="en-US" sz="1400" spc="-70" dirty="0" smtClean="0">
                <a:latin typeface="Arial"/>
                <a:cs typeface="Arial"/>
              </a:rPr>
              <a:t>analysis</a:t>
            </a:r>
            <a:endParaRPr lang="en-US" sz="1400" dirty="0" smtClean="0">
              <a:latin typeface="Arial"/>
              <a:cs typeface="Arial"/>
            </a:endParaRPr>
          </a:p>
          <a:p>
            <a:pPr marL="697865" lvl="1">
              <a:spcBef>
                <a:spcPts val="1019"/>
              </a:spcBef>
              <a:buFont typeface="Wingdings"/>
              <a:buChar char=""/>
              <a:tabLst>
                <a:tab pos="698500" algn="l"/>
              </a:tabLst>
            </a:pPr>
            <a:r>
              <a:rPr lang="en-US" sz="1400" spc="-45" dirty="0" smtClean="0">
                <a:latin typeface="Arial"/>
                <a:cs typeface="Arial"/>
              </a:rPr>
              <a:t>Detailed </a:t>
            </a:r>
            <a:r>
              <a:rPr lang="en-US" sz="1400" spc="-35" dirty="0" smtClean="0">
                <a:latin typeface="Arial"/>
                <a:cs typeface="Arial"/>
              </a:rPr>
              <a:t>methodology </a:t>
            </a:r>
            <a:r>
              <a:rPr lang="en-US" sz="1400" spc="-10" dirty="0" smtClean="0">
                <a:latin typeface="Arial"/>
                <a:cs typeface="Arial"/>
              </a:rPr>
              <a:t>of </a:t>
            </a:r>
            <a:r>
              <a:rPr lang="en-US" sz="1400" spc="-20" dirty="0" smtClean="0">
                <a:latin typeface="Arial"/>
                <a:cs typeface="Arial"/>
              </a:rPr>
              <a:t>the</a:t>
            </a:r>
            <a:r>
              <a:rPr lang="en-US" sz="1400" spc="-180" dirty="0" smtClean="0">
                <a:latin typeface="Arial"/>
                <a:cs typeface="Arial"/>
              </a:rPr>
              <a:t> </a:t>
            </a:r>
            <a:r>
              <a:rPr lang="en-US" sz="1400" spc="-70" dirty="0" smtClean="0">
                <a:latin typeface="Arial"/>
                <a:cs typeface="Arial"/>
              </a:rPr>
              <a:t>analysis</a:t>
            </a:r>
            <a:endParaRPr lang="en-US" sz="1400" dirty="0" smtClean="0">
              <a:latin typeface="Arial"/>
              <a:cs typeface="Arial"/>
            </a:endParaRPr>
          </a:p>
          <a:p>
            <a:pPr marL="697865" lvl="1">
              <a:spcBef>
                <a:spcPts val="1030"/>
              </a:spcBef>
              <a:buFont typeface="Wingdings"/>
              <a:buChar char=""/>
              <a:tabLst>
                <a:tab pos="698500" algn="l"/>
              </a:tabLst>
            </a:pPr>
            <a:r>
              <a:rPr lang="en-US" sz="1400" spc="-75" dirty="0" smtClean="0">
                <a:latin typeface="Arial"/>
                <a:cs typeface="Arial"/>
              </a:rPr>
              <a:t>Results </a:t>
            </a:r>
            <a:r>
              <a:rPr lang="en-US" sz="1400" spc="-10" dirty="0" smtClean="0">
                <a:latin typeface="Arial"/>
                <a:cs typeface="Arial"/>
              </a:rPr>
              <a:t>of </a:t>
            </a:r>
            <a:r>
              <a:rPr lang="en-US" sz="1400" spc="-15" dirty="0" smtClean="0">
                <a:latin typeface="Arial"/>
                <a:cs typeface="Arial"/>
              </a:rPr>
              <a:t>the</a:t>
            </a:r>
            <a:r>
              <a:rPr lang="en-US" sz="1400" spc="-120" dirty="0" smtClean="0">
                <a:latin typeface="Arial"/>
                <a:cs typeface="Arial"/>
              </a:rPr>
              <a:t> </a:t>
            </a:r>
            <a:r>
              <a:rPr lang="en-US" sz="1400" spc="-70" dirty="0" smtClean="0">
                <a:latin typeface="Arial"/>
                <a:cs typeface="Arial"/>
              </a:rPr>
              <a:t>analysis</a:t>
            </a:r>
            <a:endParaRPr lang="en-US" sz="1400" dirty="0" smtClean="0">
              <a:latin typeface="Arial"/>
              <a:cs typeface="Arial"/>
            </a:endParaRPr>
          </a:p>
          <a:p>
            <a:pPr marL="241300" marR="5715" indent="-228600">
              <a:lnSpc>
                <a:spcPct val="101699"/>
              </a:lnSpc>
              <a:spcBef>
                <a:spcPts val="994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1400" spc="-50" dirty="0" smtClean="0">
                <a:latin typeface="Arial"/>
                <a:cs typeface="Arial"/>
              </a:rPr>
              <a:t>Finally, </a:t>
            </a:r>
            <a:r>
              <a:rPr lang="en-US" sz="1400" spc="-60" dirty="0" smtClean="0">
                <a:latin typeface="Arial"/>
                <a:cs typeface="Arial"/>
              </a:rPr>
              <a:t>once </a:t>
            </a:r>
            <a:r>
              <a:rPr lang="en-US" sz="1400" spc="-25" dirty="0" smtClean="0">
                <a:latin typeface="Arial"/>
                <a:cs typeface="Arial"/>
              </a:rPr>
              <a:t>all </a:t>
            </a:r>
            <a:r>
              <a:rPr lang="en-US" sz="1400" spc="-55" dirty="0" smtClean="0">
                <a:latin typeface="Arial"/>
                <a:cs typeface="Arial"/>
              </a:rPr>
              <a:t>evidence </a:t>
            </a:r>
            <a:r>
              <a:rPr lang="en-US" sz="1400" spc="-90" dirty="0" smtClean="0">
                <a:latin typeface="Arial"/>
                <a:cs typeface="Arial"/>
              </a:rPr>
              <a:t>has </a:t>
            </a:r>
            <a:r>
              <a:rPr lang="en-US" sz="1400" spc="-55" dirty="0" smtClean="0">
                <a:latin typeface="Arial"/>
                <a:cs typeface="Arial"/>
              </a:rPr>
              <a:t>been </a:t>
            </a:r>
            <a:r>
              <a:rPr lang="en-US" sz="1400" spc="-70" dirty="0" smtClean="0">
                <a:latin typeface="Arial"/>
                <a:cs typeface="Arial"/>
              </a:rPr>
              <a:t>analyzed </a:t>
            </a:r>
            <a:r>
              <a:rPr lang="en-US" sz="1400" spc="-55" dirty="0" smtClean="0">
                <a:latin typeface="Arial"/>
                <a:cs typeface="Arial"/>
              </a:rPr>
              <a:t>and </a:t>
            </a:r>
            <a:r>
              <a:rPr lang="en-US" sz="1400" spc="-25" dirty="0" smtClean="0">
                <a:latin typeface="Arial"/>
                <a:cs typeface="Arial"/>
              </a:rPr>
              <a:t>all </a:t>
            </a:r>
            <a:r>
              <a:rPr lang="en-US" sz="1400" spc="-45" dirty="0" smtClean="0">
                <a:latin typeface="Arial"/>
                <a:cs typeface="Arial"/>
              </a:rPr>
              <a:t>results </a:t>
            </a:r>
            <a:r>
              <a:rPr lang="en-US" sz="1400" spc="-65" dirty="0" smtClean="0">
                <a:latin typeface="Arial"/>
                <a:cs typeface="Arial"/>
              </a:rPr>
              <a:t>have </a:t>
            </a:r>
            <a:r>
              <a:rPr lang="en-US" sz="1400" spc="-60" dirty="0" smtClean="0">
                <a:latin typeface="Arial"/>
                <a:cs typeface="Arial"/>
              </a:rPr>
              <a:t>been </a:t>
            </a:r>
            <a:r>
              <a:rPr lang="en-US" sz="1400" spc="-40" dirty="0" smtClean="0">
                <a:latin typeface="Arial"/>
                <a:cs typeface="Arial"/>
              </a:rPr>
              <a:t>recorded </a:t>
            </a:r>
            <a:r>
              <a:rPr lang="en-US" sz="1400" spc="-15" dirty="0" smtClean="0">
                <a:latin typeface="Arial"/>
                <a:cs typeface="Arial"/>
              </a:rPr>
              <a:t>in </a:t>
            </a:r>
            <a:r>
              <a:rPr lang="en-US" sz="1400" spc="-20" dirty="0" smtClean="0">
                <a:latin typeface="Arial"/>
                <a:cs typeface="Arial"/>
              </a:rPr>
              <a:t>the  </a:t>
            </a:r>
            <a:r>
              <a:rPr lang="en-US" sz="1400" spc="-55" dirty="0" smtClean="0">
                <a:latin typeface="Arial"/>
                <a:cs typeface="Arial"/>
              </a:rPr>
              <a:t>evidence </a:t>
            </a:r>
            <a:r>
              <a:rPr lang="en-US" sz="1400" spc="-35" dirty="0" smtClean="0">
                <a:latin typeface="Arial"/>
                <a:cs typeface="Arial"/>
              </a:rPr>
              <a:t>notebook, </a:t>
            </a:r>
            <a:r>
              <a:rPr lang="en-US" sz="1400" spc="-95" dirty="0" smtClean="0">
                <a:latin typeface="Arial"/>
                <a:cs typeface="Arial"/>
              </a:rPr>
              <a:t>a </a:t>
            </a:r>
            <a:r>
              <a:rPr lang="en-US" sz="1400" spc="-60" dirty="0" smtClean="0">
                <a:latin typeface="Arial"/>
                <a:cs typeface="Arial"/>
              </a:rPr>
              <a:t>copy </a:t>
            </a:r>
            <a:r>
              <a:rPr lang="en-US" sz="1400" spc="-5" dirty="0" smtClean="0">
                <a:latin typeface="Arial"/>
                <a:cs typeface="Arial"/>
              </a:rPr>
              <a:t>of </a:t>
            </a:r>
            <a:r>
              <a:rPr lang="en-US" sz="1400" spc="-20" dirty="0" smtClean="0">
                <a:latin typeface="Arial"/>
                <a:cs typeface="Arial"/>
              </a:rPr>
              <a:t>the </a:t>
            </a:r>
            <a:r>
              <a:rPr lang="en-US" sz="1400" spc="-35" dirty="0" smtClean="0">
                <a:latin typeface="Arial"/>
                <a:cs typeface="Arial"/>
              </a:rPr>
              <a:t>notebook </a:t>
            </a:r>
            <a:r>
              <a:rPr lang="en-US" sz="1400" spc="-50" dirty="0" smtClean="0">
                <a:latin typeface="Arial"/>
                <a:cs typeface="Arial"/>
              </a:rPr>
              <a:t>should </a:t>
            </a:r>
            <a:r>
              <a:rPr lang="en-US" sz="1400" spc="-60" dirty="0" smtClean="0">
                <a:latin typeface="Arial"/>
                <a:cs typeface="Arial"/>
              </a:rPr>
              <a:t>be </a:t>
            </a:r>
            <a:r>
              <a:rPr lang="en-US" sz="1400" spc="-65" dirty="0" smtClean="0">
                <a:latin typeface="Arial"/>
                <a:cs typeface="Arial"/>
              </a:rPr>
              <a:t>made and </a:t>
            </a:r>
            <a:r>
              <a:rPr lang="en-US" sz="1400" spc="-55" dirty="0" smtClean="0">
                <a:latin typeface="Arial"/>
                <a:cs typeface="Arial"/>
              </a:rPr>
              <a:t>given </a:t>
            </a:r>
            <a:r>
              <a:rPr lang="en-US" sz="1400" spc="15" dirty="0" smtClean="0">
                <a:latin typeface="Arial"/>
                <a:cs typeface="Arial"/>
              </a:rPr>
              <a:t>to</a:t>
            </a:r>
            <a:r>
              <a:rPr lang="en-US" sz="1400" spc="-250" dirty="0" smtClean="0">
                <a:latin typeface="Arial"/>
                <a:cs typeface="Arial"/>
              </a:rPr>
              <a:t> </a:t>
            </a:r>
            <a:r>
              <a:rPr lang="en-US" sz="1400" spc="-20" dirty="0" smtClean="0">
                <a:latin typeface="Arial"/>
                <a:cs typeface="Arial"/>
              </a:rPr>
              <a:t>the </a:t>
            </a:r>
            <a:r>
              <a:rPr lang="en-US" sz="1400" spc="-50" dirty="0" smtClean="0">
                <a:latin typeface="Arial"/>
                <a:cs typeface="Arial"/>
              </a:rPr>
              <a:t>legal </a:t>
            </a:r>
            <a:r>
              <a:rPr lang="en-US" sz="1400" spc="-40" dirty="0" smtClean="0">
                <a:latin typeface="Arial"/>
                <a:cs typeface="Arial"/>
              </a:rPr>
              <a:t>team.</a:t>
            </a:r>
            <a:endParaRPr lang="en-US" sz="1400" dirty="0" smtClean="0">
              <a:latin typeface="Arial"/>
              <a:cs typeface="Arial"/>
            </a:endParaRPr>
          </a:p>
          <a:p>
            <a:pPr marL="241300" marR="5715" indent="-228600" algn="just">
              <a:lnSpc>
                <a:spcPct val="102099"/>
              </a:lnSpc>
              <a:spcBef>
                <a:spcPts val="994"/>
              </a:spcBef>
              <a:buFont typeface="Wingdings"/>
              <a:buChar char=""/>
              <a:tabLst>
                <a:tab pos="241300" algn="l"/>
              </a:tabLst>
            </a:pPr>
            <a:r>
              <a:rPr lang="en-US" sz="1400" dirty="0" smtClean="0">
                <a:latin typeface="Arial"/>
                <a:cs typeface="Arial"/>
              </a:rPr>
              <a:t>If</a:t>
            </a:r>
            <a:r>
              <a:rPr lang="en-US" sz="1400" spc="-40" dirty="0" smtClean="0">
                <a:latin typeface="Arial"/>
                <a:cs typeface="Arial"/>
              </a:rPr>
              <a:t> </a:t>
            </a:r>
            <a:r>
              <a:rPr lang="en-US" sz="1400" spc="-20" dirty="0" smtClean="0">
                <a:latin typeface="Arial"/>
                <a:cs typeface="Arial"/>
              </a:rPr>
              <a:t>the</a:t>
            </a:r>
            <a:r>
              <a:rPr lang="en-US" sz="1400" spc="-40" dirty="0" smtClean="0">
                <a:latin typeface="Arial"/>
                <a:cs typeface="Arial"/>
              </a:rPr>
              <a:t> </a:t>
            </a:r>
            <a:r>
              <a:rPr lang="en-US" sz="1400" spc="-50" dirty="0" smtClean="0">
                <a:latin typeface="Arial"/>
                <a:cs typeface="Arial"/>
              </a:rPr>
              <a:t>legal </a:t>
            </a:r>
            <a:r>
              <a:rPr lang="en-US" sz="1400" spc="-35" dirty="0" smtClean="0">
                <a:latin typeface="Arial"/>
                <a:cs typeface="Arial"/>
              </a:rPr>
              <a:t>team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35" dirty="0" smtClean="0">
                <a:latin typeface="Arial"/>
                <a:cs typeface="Arial"/>
              </a:rPr>
              <a:t>finds</a:t>
            </a:r>
            <a:r>
              <a:rPr lang="en-US" sz="1400" spc="-45" dirty="0" smtClean="0">
                <a:latin typeface="Arial"/>
                <a:cs typeface="Arial"/>
              </a:rPr>
              <a:t> </a:t>
            </a:r>
            <a:r>
              <a:rPr lang="en-US" sz="1400" spc="-5" dirty="0" smtClean="0">
                <a:latin typeface="Arial"/>
                <a:cs typeface="Arial"/>
              </a:rPr>
              <a:t>that</a:t>
            </a:r>
            <a:r>
              <a:rPr lang="en-US" sz="1400" spc="-40" dirty="0" smtClean="0">
                <a:latin typeface="Arial"/>
                <a:cs typeface="Arial"/>
              </a:rPr>
              <a:t> </a:t>
            </a:r>
            <a:r>
              <a:rPr lang="en-US" sz="1400" spc="-25" dirty="0" smtClean="0">
                <a:latin typeface="Arial"/>
                <a:cs typeface="Arial"/>
              </a:rPr>
              <a:t>sufficient</a:t>
            </a:r>
            <a:r>
              <a:rPr lang="en-US" sz="1400" spc="-40" dirty="0" smtClean="0">
                <a:latin typeface="Arial"/>
                <a:cs typeface="Arial"/>
              </a:rPr>
              <a:t> </a:t>
            </a:r>
            <a:r>
              <a:rPr lang="en-US" sz="1400" spc="-60" dirty="0" smtClean="0">
                <a:latin typeface="Arial"/>
                <a:cs typeface="Arial"/>
              </a:rPr>
              <a:t>evidence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60" dirty="0" smtClean="0">
                <a:latin typeface="Arial"/>
                <a:cs typeface="Arial"/>
              </a:rPr>
              <a:t>exists</a:t>
            </a:r>
            <a:r>
              <a:rPr lang="en-US" sz="1400" spc="-40" dirty="0" smtClean="0">
                <a:latin typeface="Arial"/>
                <a:cs typeface="Arial"/>
              </a:rPr>
              <a:t> </a:t>
            </a:r>
            <a:r>
              <a:rPr lang="en-US" sz="1400" spc="15" dirty="0" smtClean="0">
                <a:latin typeface="Arial"/>
                <a:cs typeface="Arial"/>
              </a:rPr>
              <a:t>to</a:t>
            </a:r>
            <a:r>
              <a:rPr lang="en-US" sz="1400" spc="-55" dirty="0" smtClean="0">
                <a:latin typeface="Arial"/>
                <a:cs typeface="Arial"/>
              </a:rPr>
              <a:t> </a:t>
            </a:r>
            <a:r>
              <a:rPr lang="en-US" sz="1400" spc="-40" dirty="0" smtClean="0">
                <a:latin typeface="Arial"/>
                <a:cs typeface="Arial"/>
              </a:rPr>
              <a:t>take </a:t>
            </a:r>
            <a:r>
              <a:rPr lang="en-US" sz="1400" spc="-50" dirty="0" smtClean="0">
                <a:latin typeface="Arial"/>
                <a:cs typeface="Arial"/>
              </a:rPr>
              <a:t>legal</a:t>
            </a:r>
            <a:r>
              <a:rPr lang="en-US" sz="1400" spc="-40" dirty="0" smtClean="0">
                <a:latin typeface="Arial"/>
                <a:cs typeface="Arial"/>
              </a:rPr>
              <a:t> </a:t>
            </a:r>
            <a:r>
              <a:rPr lang="en-US" sz="1400" spc="-35" dirty="0" smtClean="0">
                <a:latin typeface="Arial"/>
                <a:cs typeface="Arial"/>
              </a:rPr>
              <a:t>action,</a:t>
            </a:r>
            <a:r>
              <a:rPr lang="en-US" sz="1400" spc="-45" dirty="0" smtClean="0">
                <a:latin typeface="Arial"/>
                <a:cs typeface="Arial"/>
              </a:rPr>
              <a:t> </a:t>
            </a:r>
            <a:r>
              <a:rPr lang="en-US" sz="1400" spc="30" dirty="0" smtClean="0">
                <a:latin typeface="Arial"/>
                <a:cs typeface="Arial"/>
              </a:rPr>
              <a:t>it</a:t>
            </a:r>
            <a:r>
              <a:rPr lang="en-US" sz="1400" spc="-50" dirty="0" smtClean="0">
                <a:latin typeface="Arial"/>
                <a:cs typeface="Arial"/>
              </a:rPr>
              <a:t> </a:t>
            </a:r>
            <a:r>
              <a:rPr lang="en-US" sz="1400" dirty="0" smtClean="0">
                <a:latin typeface="Arial"/>
                <a:cs typeface="Arial"/>
              </a:rPr>
              <a:t>will</a:t>
            </a:r>
            <a:r>
              <a:rPr lang="en-US" sz="1400" spc="-45" dirty="0" smtClean="0">
                <a:latin typeface="Arial"/>
                <a:cs typeface="Arial"/>
              </a:rPr>
              <a:t> </a:t>
            </a:r>
            <a:r>
              <a:rPr lang="en-US" sz="1400" spc="-55" dirty="0" smtClean="0">
                <a:latin typeface="Arial"/>
                <a:cs typeface="Arial"/>
              </a:rPr>
              <a:t>be</a:t>
            </a:r>
            <a:r>
              <a:rPr lang="en-US" sz="1400" spc="-40" dirty="0" smtClean="0">
                <a:latin typeface="Arial"/>
                <a:cs typeface="Arial"/>
              </a:rPr>
              <a:t> </a:t>
            </a:r>
            <a:r>
              <a:rPr lang="en-US" sz="1400" spc="-15" dirty="0" smtClean="0">
                <a:latin typeface="Arial"/>
                <a:cs typeface="Arial"/>
              </a:rPr>
              <a:t>important  </a:t>
            </a:r>
            <a:r>
              <a:rPr lang="en-US" sz="1400" spc="15" dirty="0" smtClean="0">
                <a:latin typeface="Arial"/>
                <a:cs typeface="Arial"/>
              </a:rPr>
              <a:t>to </a:t>
            </a:r>
            <a:r>
              <a:rPr lang="en-US" sz="1400" spc="-30" dirty="0" smtClean="0">
                <a:latin typeface="Arial"/>
                <a:cs typeface="Arial"/>
              </a:rPr>
              <a:t>maintain </a:t>
            </a:r>
            <a:r>
              <a:rPr lang="en-US" sz="1400" spc="-20" dirty="0" smtClean="0">
                <a:latin typeface="Arial"/>
                <a:cs typeface="Arial"/>
              </a:rPr>
              <a:t>the </a:t>
            </a:r>
            <a:r>
              <a:rPr lang="en-US" sz="1400" spc="-55" dirty="0" smtClean="0">
                <a:latin typeface="Arial"/>
                <a:cs typeface="Arial"/>
              </a:rPr>
              <a:t>chain </a:t>
            </a:r>
            <a:r>
              <a:rPr lang="en-US" sz="1400" spc="-10" dirty="0" smtClean="0">
                <a:latin typeface="Arial"/>
                <a:cs typeface="Arial"/>
              </a:rPr>
              <a:t>of </a:t>
            </a:r>
            <a:r>
              <a:rPr lang="en-US" sz="1400" spc="-50" dirty="0" smtClean="0">
                <a:latin typeface="Arial"/>
                <a:cs typeface="Arial"/>
              </a:rPr>
              <a:t>custody </a:t>
            </a:r>
            <a:r>
              <a:rPr lang="en-US" sz="1400" dirty="0" smtClean="0">
                <a:latin typeface="Arial"/>
                <a:cs typeface="Arial"/>
              </a:rPr>
              <a:t>until </a:t>
            </a:r>
            <a:r>
              <a:rPr lang="en-US" sz="1400" spc="-20" dirty="0" smtClean="0">
                <a:latin typeface="Arial"/>
                <a:cs typeface="Arial"/>
              </a:rPr>
              <a:t>the </a:t>
            </a:r>
            <a:r>
              <a:rPr lang="en-US" sz="1400" spc="-55" dirty="0" smtClean="0">
                <a:latin typeface="Arial"/>
                <a:cs typeface="Arial"/>
              </a:rPr>
              <a:t>evidence </a:t>
            </a:r>
            <a:r>
              <a:rPr lang="en-US" sz="1400" spc="-65" dirty="0" smtClean="0">
                <a:latin typeface="Arial"/>
                <a:cs typeface="Arial"/>
              </a:rPr>
              <a:t>is </a:t>
            </a:r>
            <a:r>
              <a:rPr lang="en-US" sz="1400" spc="-55" dirty="0" smtClean="0">
                <a:latin typeface="Arial"/>
                <a:cs typeface="Arial"/>
              </a:rPr>
              <a:t>handed </a:t>
            </a:r>
            <a:r>
              <a:rPr lang="en-US" sz="1400" spc="-30" dirty="0" smtClean="0">
                <a:latin typeface="Arial"/>
                <a:cs typeface="Arial"/>
              </a:rPr>
              <a:t>over </a:t>
            </a:r>
            <a:r>
              <a:rPr lang="en-US" sz="1400" spc="15" dirty="0" smtClean="0">
                <a:latin typeface="Arial"/>
                <a:cs typeface="Arial"/>
              </a:rPr>
              <a:t>to </a:t>
            </a:r>
            <a:r>
              <a:rPr lang="en-US" sz="1400" spc="-15" dirty="0" smtClean="0">
                <a:latin typeface="Arial"/>
                <a:cs typeface="Arial"/>
              </a:rPr>
              <a:t>the </a:t>
            </a:r>
            <a:r>
              <a:rPr lang="en-US" sz="1400" spc="-30" dirty="0" smtClean="0">
                <a:latin typeface="Arial"/>
                <a:cs typeface="Arial"/>
              </a:rPr>
              <a:t>proper </a:t>
            </a:r>
            <a:r>
              <a:rPr lang="en-US" sz="1400" spc="-55" dirty="0" smtClean="0">
                <a:latin typeface="Arial"/>
                <a:cs typeface="Arial"/>
              </a:rPr>
              <a:t>legal  </a:t>
            </a:r>
            <a:r>
              <a:rPr lang="en-US" sz="1400" spc="-25" dirty="0" smtClean="0">
                <a:latin typeface="Arial"/>
                <a:cs typeface="Arial"/>
              </a:rPr>
              <a:t>authorities.</a:t>
            </a:r>
            <a:endParaRPr lang="en-US" sz="1400" dirty="0" smtClean="0">
              <a:latin typeface="Arial"/>
              <a:cs typeface="Arial"/>
            </a:endParaRPr>
          </a:p>
          <a:p>
            <a:pPr marL="241300" marR="12065" indent="-228600">
              <a:lnSpc>
                <a:spcPct val="101699"/>
              </a:lnSpc>
              <a:spcBef>
                <a:spcPts val="994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1400" spc="-90" dirty="0" smtClean="0">
                <a:latin typeface="Arial"/>
                <a:cs typeface="Arial"/>
              </a:rPr>
              <a:t>Legal </a:t>
            </a:r>
            <a:r>
              <a:rPr lang="en-US" sz="1400" spc="-30" dirty="0" smtClean="0">
                <a:latin typeface="Arial"/>
                <a:cs typeface="Arial"/>
              </a:rPr>
              <a:t>officials </a:t>
            </a:r>
            <a:r>
              <a:rPr lang="en-US" sz="1400" spc="-50" dirty="0" smtClean="0">
                <a:latin typeface="Arial"/>
                <a:cs typeface="Arial"/>
              </a:rPr>
              <a:t>should </a:t>
            </a:r>
            <a:r>
              <a:rPr lang="en-US" sz="1400" spc="-35" dirty="0" smtClean="0">
                <a:latin typeface="Arial"/>
                <a:cs typeface="Arial"/>
              </a:rPr>
              <a:t>provide </a:t>
            </a:r>
            <a:r>
              <a:rPr lang="en-US" sz="1400" spc="-95" dirty="0" smtClean="0">
                <a:latin typeface="Arial"/>
                <a:cs typeface="Arial"/>
              </a:rPr>
              <a:t>a </a:t>
            </a:r>
            <a:r>
              <a:rPr lang="en-US" sz="1400" spc="-30" dirty="0" smtClean="0">
                <a:latin typeface="Arial"/>
                <a:cs typeface="Arial"/>
              </a:rPr>
              <a:t>receipt detailing </a:t>
            </a:r>
            <a:r>
              <a:rPr lang="en-US" sz="1400" spc="-25" dirty="0" smtClean="0">
                <a:latin typeface="Arial"/>
                <a:cs typeface="Arial"/>
              </a:rPr>
              <a:t>all </a:t>
            </a:r>
            <a:r>
              <a:rPr lang="en-US" sz="1400" spc="-5" dirty="0" smtClean="0">
                <a:latin typeface="Arial"/>
                <a:cs typeface="Arial"/>
              </a:rPr>
              <a:t>of </a:t>
            </a:r>
            <a:r>
              <a:rPr lang="en-US" sz="1400" spc="-15" dirty="0" smtClean="0">
                <a:latin typeface="Arial"/>
                <a:cs typeface="Arial"/>
              </a:rPr>
              <a:t>the </a:t>
            </a:r>
            <a:r>
              <a:rPr lang="en-US" sz="1400" spc="-35" dirty="0" smtClean="0">
                <a:latin typeface="Arial"/>
                <a:cs typeface="Arial"/>
              </a:rPr>
              <a:t>items </a:t>
            </a:r>
            <a:r>
              <a:rPr lang="en-US" sz="1400" spc="-50" dirty="0" smtClean="0">
                <a:latin typeface="Arial"/>
                <a:cs typeface="Arial"/>
              </a:rPr>
              <a:t>received </a:t>
            </a:r>
            <a:r>
              <a:rPr lang="en-US" sz="1400" spc="5" dirty="0" smtClean="0">
                <a:latin typeface="Arial"/>
                <a:cs typeface="Arial"/>
              </a:rPr>
              <a:t>for </a:t>
            </a:r>
            <a:r>
              <a:rPr lang="en-US" sz="1400" spc="-20" dirty="0" smtClean="0">
                <a:latin typeface="Arial"/>
                <a:cs typeface="Arial"/>
              </a:rPr>
              <a:t>entry </a:t>
            </a:r>
            <a:r>
              <a:rPr lang="en-US" sz="1400" spc="-5" dirty="0" smtClean="0">
                <a:latin typeface="Arial"/>
                <a:cs typeface="Arial"/>
              </a:rPr>
              <a:t>into  </a:t>
            </a:r>
            <a:r>
              <a:rPr lang="en-US" sz="1400" spc="-55" dirty="0" smtClean="0">
                <a:latin typeface="Arial"/>
                <a:cs typeface="Arial"/>
              </a:rPr>
              <a:t>evidence.</a:t>
            </a:r>
            <a:endParaRPr lang="en-US" sz="1400" dirty="0" smtClean="0">
              <a:latin typeface="Arial"/>
              <a:cs typeface="Arial"/>
            </a:endParaRP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80" dirty="0" smtClean="0">
                <a:latin typeface="Trebuchet MS"/>
                <a:cs typeface="Trebuchet MS"/>
              </a:rPr>
              <a:t>Storage </a:t>
            </a:r>
            <a:r>
              <a:rPr lang="en-US" sz="4400" spc="-75" dirty="0" smtClean="0">
                <a:latin typeface="Trebuchet MS"/>
                <a:cs typeface="Trebuchet MS"/>
              </a:rPr>
              <a:t>and Analysis </a:t>
            </a:r>
            <a:r>
              <a:rPr lang="en-US" sz="4400" spc="-65" dirty="0" smtClean="0">
                <a:latin typeface="Trebuchet MS"/>
                <a:cs typeface="Trebuchet MS"/>
              </a:rPr>
              <a:t>of</a:t>
            </a:r>
            <a:r>
              <a:rPr lang="en-US" sz="4400" spc="-254" dirty="0" smtClean="0">
                <a:latin typeface="Trebuchet MS"/>
                <a:cs typeface="Trebuchet MS"/>
              </a:rPr>
              <a:t> </a:t>
            </a:r>
            <a:r>
              <a:rPr lang="en-US" sz="4400" spc="-60" dirty="0" smtClean="0">
                <a:latin typeface="Trebuchet MS"/>
                <a:cs typeface="Trebuchet MS"/>
              </a:rPr>
              <a:t>Data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41300" marR="8255" indent="-228600">
              <a:lnSpc>
                <a:spcPct val="101699"/>
              </a:lnSpc>
              <a:spcBef>
                <a:spcPts val="127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800" spc="-15" dirty="0" smtClean="0">
                <a:latin typeface="Arial"/>
                <a:cs typeface="Arial"/>
              </a:rPr>
              <a:t>After </a:t>
            </a:r>
            <a:r>
              <a:rPr lang="en-US" sz="2800" spc="-60" dirty="0" smtClean="0">
                <a:latin typeface="Arial"/>
                <a:cs typeface="Arial"/>
              </a:rPr>
              <a:t>securing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35" dirty="0" smtClean="0">
                <a:latin typeface="Arial"/>
                <a:cs typeface="Arial"/>
              </a:rPr>
              <a:t>computer, </a:t>
            </a:r>
            <a:r>
              <a:rPr lang="en-US" sz="2800" spc="-45" dirty="0" smtClean="0">
                <a:latin typeface="Arial"/>
                <a:cs typeface="Arial"/>
              </a:rPr>
              <a:t>we </a:t>
            </a:r>
            <a:r>
              <a:rPr lang="en-US" sz="2800" spc="-50" dirty="0" smtClean="0">
                <a:latin typeface="Arial"/>
                <a:cs typeface="Arial"/>
              </a:rPr>
              <a:t>should </a:t>
            </a:r>
            <a:r>
              <a:rPr lang="en-US" sz="2800" spc="-70" dirty="0" smtClean="0">
                <a:latin typeface="Arial"/>
                <a:cs typeface="Arial"/>
              </a:rPr>
              <a:t>make </a:t>
            </a:r>
            <a:r>
              <a:rPr lang="en-US" sz="2800" spc="-95" dirty="0" smtClean="0">
                <a:latin typeface="Arial"/>
                <a:cs typeface="Arial"/>
              </a:rPr>
              <a:t>a </a:t>
            </a:r>
            <a:r>
              <a:rPr lang="en-US" sz="2800" spc="-35" dirty="0" smtClean="0">
                <a:latin typeface="Arial"/>
                <a:cs typeface="Arial"/>
              </a:rPr>
              <a:t>complete </a:t>
            </a:r>
            <a:r>
              <a:rPr lang="en-US" sz="2800" spc="10" dirty="0" smtClean="0">
                <a:latin typeface="Arial"/>
                <a:cs typeface="Arial"/>
              </a:rPr>
              <a:t>bit </a:t>
            </a:r>
            <a:r>
              <a:rPr lang="en-US" sz="2800" spc="-45" dirty="0" smtClean="0">
                <a:latin typeface="Arial"/>
                <a:cs typeface="Arial"/>
              </a:rPr>
              <a:t>stream </a:t>
            </a:r>
            <a:r>
              <a:rPr lang="en-US" sz="2800" spc="-65" dirty="0" smtClean="0">
                <a:latin typeface="Arial"/>
                <a:cs typeface="Arial"/>
              </a:rPr>
              <a:t>backup </a:t>
            </a:r>
            <a:r>
              <a:rPr lang="en-US" sz="2800" spc="-10" dirty="0" smtClean="0">
                <a:latin typeface="Arial"/>
                <a:cs typeface="Arial"/>
              </a:rPr>
              <a:t>of </a:t>
            </a:r>
            <a:r>
              <a:rPr lang="en-US" sz="2800" spc="-25" dirty="0" smtClean="0">
                <a:latin typeface="Arial"/>
                <a:cs typeface="Arial"/>
              </a:rPr>
              <a:t>all </a:t>
            </a:r>
            <a:r>
              <a:rPr lang="en-US" sz="2800" spc="-35" dirty="0" smtClean="0">
                <a:latin typeface="Arial"/>
                <a:cs typeface="Arial"/>
              </a:rPr>
              <a:t>computer  </a:t>
            </a:r>
            <a:r>
              <a:rPr lang="en-US" sz="2800" spc="-40" dirty="0" smtClean="0">
                <a:latin typeface="Arial"/>
                <a:cs typeface="Arial"/>
              </a:rPr>
              <a:t>data </a:t>
            </a:r>
            <a:r>
              <a:rPr lang="en-US" sz="2800" spc="-30" dirty="0" smtClean="0">
                <a:latin typeface="Arial"/>
                <a:cs typeface="Arial"/>
              </a:rPr>
              <a:t>before </a:t>
            </a:r>
            <a:r>
              <a:rPr lang="en-US" sz="2800" spc="35" dirty="0" smtClean="0">
                <a:latin typeface="Arial"/>
                <a:cs typeface="Arial"/>
              </a:rPr>
              <a:t>it </a:t>
            </a:r>
            <a:r>
              <a:rPr lang="en-US" sz="2800" spc="-65" dirty="0" smtClean="0">
                <a:latin typeface="Arial"/>
                <a:cs typeface="Arial"/>
              </a:rPr>
              <a:t>is </a:t>
            </a:r>
            <a:r>
              <a:rPr lang="en-US" sz="2800" spc="-40" dirty="0" smtClean="0">
                <a:latin typeface="Arial"/>
                <a:cs typeface="Arial"/>
              </a:rPr>
              <a:t>reviewed </a:t>
            </a:r>
            <a:r>
              <a:rPr lang="en-US" sz="2800" spc="-10" dirty="0" smtClean="0">
                <a:latin typeface="Arial"/>
                <a:cs typeface="Arial"/>
              </a:rPr>
              <a:t>or</a:t>
            </a:r>
            <a:r>
              <a:rPr lang="en-US" sz="2800" spc="-254" dirty="0" smtClean="0">
                <a:latin typeface="Arial"/>
                <a:cs typeface="Arial"/>
              </a:rPr>
              <a:t> </a:t>
            </a:r>
            <a:r>
              <a:rPr lang="en-US" sz="2800" spc="-65" dirty="0" smtClean="0">
                <a:latin typeface="Arial"/>
                <a:cs typeface="Arial"/>
              </a:rPr>
              <a:t>processed.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19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800" spc="-30" dirty="0" smtClean="0">
                <a:latin typeface="Arial"/>
                <a:cs typeface="Arial"/>
              </a:rPr>
              <a:t>Bit </a:t>
            </a:r>
            <a:r>
              <a:rPr lang="en-US" sz="2800" spc="-45" dirty="0" smtClean="0">
                <a:latin typeface="Arial"/>
                <a:cs typeface="Arial"/>
              </a:rPr>
              <a:t>stream </a:t>
            </a:r>
            <a:r>
              <a:rPr lang="en-US" sz="2800" spc="-75" dirty="0" smtClean="0">
                <a:latin typeface="Arial"/>
                <a:cs typeface="Arial"/>
              </a:rPr>
              <a:t>backups </a:t>
            </a:r>
            <a:r>
              <a:rPr lang="en-US" sz="2800" spc="-50" dirty="0" smtClean="0">
                <a:latin typeface="Arial"/>
                <a:cs typeface="Arial"/>
              </a:rPr>
              <a:t>are </a:t>
            </a:r>
            <a:r>
              <a:rPr lang="en-US" sz="2800" spc="-55" dirty="0" smtClean="0">
                <a:latin typeface="Arial"/>
                <a:cs typeface="Arial"/>
              </a:rPr>
              <a:t>much </a:t>
            </a:r>
            <a:r>
              <a:rPr lang="en-US" sz="2800" spc="-35" dirty="0" smtClean="0">
                <a:latin typeface="Arial"/>
                <a:cs typeface="Arial"/>
              </a:rPr>
              <a:t>more </a:t>
            </a:r>
            <a:r>
              <a:rPr lang="en-US" sz="2800" spc="-30" dirty="0" smtClean="0">
                <a:latin typeface="Arial"/>
                <a:cs typeface="Arial"/>
              </a:rPr>
              <a:t>thorough than </a:t>
            </a:r>
            <a:r>
              <a:rPr lang="en-US" sz="2800" spc="-50" dirty="0" smtClean="0">
                <a:latin typeface="Arial"/>
                <a:cs typeface="Arial"/>
              </a:rPr>
              <a:t>standard</a:t>
            </a:r>
            <a:r>
              <a:rPr lang="en-US" sz="2800" spc="-200" dirty="0" smtClean="0">
                <a:latin typeface="Arial"/>
                <a:cs typeface="Arial"/>
              </a:rPr>
              <a:t> </a:t>
            </a:r>
            <a:r>
              <a:rPr lang="en-US" sz="2800" spc="-70" dirty="0" smtClean="0">
                <a:latin typeface="Arial"/>
                <a:cs typeface="Arial"/>
              </a:rPr>
              <a:t>backups.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11430" indent="-228600">
              <a:lnSpc>
                <a:spcPct val="101699"/>
              </a:lnSpc>
              <a:spcBef>
                <a:spcPts val="101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800" spc="-80" dirty="0" smtClean="0">
                <a:latin typeface="Arial"/>
                <a:cs typeface="Arial"/>
              </a:rPr>
              <a:t>They </a:t>
            </a:r>
            <a:r>
              <a:rPr lang="en-US" sz="2800" spc="-35" dirty="0" smtClean="0">
                <a:latin typeface="Arial"/>
                <a:cs typeface="Arial"/>
              </a:rPr>
              <a:t>involve </a:t>
            </a:r>
            <a:r>
              <a:rPr lang="en-US" sz="2800" spc="-55" dirty="0" smtClean="0">
                <a:latin typeface="Arial"/>
                <a:cs typeface="Arial"/>
              </a:rPr>
              <a:t>copying </a:t>
            </a:r>
            <a:r>
              <a:rPr lang="en-US" sz="2800" spc="-5" dirty="0" smtClean="0">
                <a:latin typeface="Arial"/>
                <a:cs typeface="Arial"/>
              </a:rPr>
              <a:t>of </a:t>
            </a:r>
            <a:r>
              <a:rPr lang="en-US" sz="2800" spc="-50" dirty="0" smtClean="0">
                <a:latin typeface="Arial"/>
                <a:cs typeface="Arial"/>
              </a:rPr>
              <a:t>every </a:t>
            </a:r>
            <a:r>
              <a:rPr lang="en-US" sz="2800" spc="10" dirty="0" smtClean="0">
                <a:latin typeface="Arial"/>
                <a:cs typeface="Arial"/>
              </a:rPr>
              <a:t>bit </a:t>
            </a:r>
            <a:r>
              <a:rPr lang="en-US" sz="2800" spc="-5" dirty="0" smtClean="0">
                <a:latin typeface="Arial"/>
                <a:cs typeface="Arial"/>
              </a:rPr>
              <a:t>of </a:t>
            </a:r>
            <a:r>
              <a:rPr lang="en-US" sz="2800" spc="-40" dirty="0" smtClean="0">
                <a:latin typeface="Arial"/>
                <a:cs typeface="Arial"/>
              </a:rPr>
              <a:t>data </a:t>
            </a:r>
            <a:r>
              <a:rPr lang="en-US" sz="2800" spc="-45" dirty="0" smtClean="0">
                <a:latin typeface="Arial"/>
                <a:cs typeface="Arial"/>
              </a:rPr>
              <a:t>on </a:t>
            </a:r>
            <a:r>
              <a:rPr lang="en-US" sz="2800" spc="-95" dirty="0" smtClean="0">
                <a:latin typeface="Arial"/>
                <a:cs typeface="Arial"/>
              </a:rPr>
              <a:t>a </a:t>
            </a:r>
            <a:r>
              <a:rPr lang="en-US" sz="2800" spc="-55" dirty="0" smtClean="0">
                <a:latin typeface="Arial"/>
                <a:cs typeface="Arial"/>
              </a:rPr>
              <a:t>storage device, </a:t>
            </a:r>
            <a:r>
              <a:rPr lang="en-US" sz="2800" spc="-60" dirty="0" smtClean="0">
                <a:latin typeface="Arial"/>
                <a:cs typeface="Arial"/>
              </a:rPr>
              <a:t>and </a:t>
            </a:r>
            <a:r>
              <a:rPr lang="en-US" sz="2800" spc="35" dirty="0" smtClean="0">
                <a:latin typeface="Arial"/>
                <a:cs typeface="Arial"/>
              </a:rPr>
              <a:t>it </a:t>
            </a:r>
            <a:r>
              <a:rPr lang="en-US" sz="2800" spc="-65" dirty="0" smtClean="0">
                <a:latin typeface="Arial"/>
                <a:cs typeface="Arial"/>
              </a:rPr>
              <a:t>is </a:t>
            </a:r>
            <a:r>
              <a:rPr lang="en-US" sz="2800" spc="-50" dirty="0" smtClean="0">
                <a:latin typeface="Arial"/>
                <a:cs typeface="Arial"/>
              </a:rPr>
              <a:t>recommended </a:t>
            </a:r>
            <a:r>
              <a:rPr lang="en-US" sz="2800" spc="-5" dirty="0" smtClean="0">
                <a:latin typeface="Arial"/>
                <a:cs typeface="Arial"/>
              </a:rPr>
              <a:t>that  </a:t>
            </a:r>
            <a:r>
              <a:rPr lang="en-US" sz="2800" spc="5" dirty="0" smtClean="0">
                <a:latin typeface="Arial"/>
                <a:cs typeface="Arial"/>
              </a:rPr>
              <a:t>two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80" dirty="0" smtClean="0">
                <a:latin typeface="Arial"/>
                <a:cs typeface="Arial"/>
              </a:rPr>
              <a:t>such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65" dirty="0" smtClean="0">
                <a:latin typeface="Arial"/>
                <a:cs typeface="Arial"/>
              </a:rPr>
              <a:t>copies </a:t>
            </a:r>
            <a:r>
              <a:rPr lang="en-US" sz="2800" spc="-55" dirty="0" smtClean="0">
                <a:latin typeface="Arial"/>
                <a:cs typeface="Arial"/>
              </a:rPr>
              <a:t>be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65" dirty="0" smtClean="0">
                <a:latin typeface="Arial"/>
                <a:cs typeface="Arial"/>
              </a:rPr>
              <a:t>made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of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the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original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when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hard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disk</a:t>
            </a:r>
            <a:r>
              <a:rPr lang="en-US" sz="2800" spc="-8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drives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are </a:t>
            </a:r>
            <a:r>
              <a:rPr lang="en-US" sz="2800" spc="-40" dirty="0" smtClean="0">
                <a:latin typeface="Arial"/>
                <a:cs typeface="Arial"/>
              </a:rPr>
              <a:t>involved.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19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800" spc="-65" dirty="0" smtClean="0">
                <a:latin typeface="Arial"/>
                <a:cs typeface="Arial"/>
              </a:rPr>
              <a:t>Any processing </a:t>
            </a:r>
            <a:r>
              <a:rPr lang="en-US" sz="2800" spc="-50" dirty="0" smtClean="0">
                <a:latin typeface="Arial"/>
                <a:cs typeface="Arial"/>
              </a:rPr>
              <a:t>should </a:t>
            </a:r>
            <a:r>
              <a:rPr lang="en-US" sz="2800" spc="-60" dirty="0" smtClean="0">
                <a:latin typeface="Arial"/>
                <a:cs typeface="Arial"/>
              </a:rPr>
              <a:t>be </a:t>
            </a:r>
            <a:r>
              <a:rPr lang="en-US" sz="2800" spc="-30" dirty="0" smtClean="0">
                <a:latin typeface="Arial"/>
                <a:cs typeface="Arial"/>
              </a:rPr>
              <a:t>performed </a:t>
            </a:r>
            <a:r>
              <a:rPr lang="en-US" sz="2800" spc="-40" dirty="0" smtClean="0">
                <a:latin typeface="Arial"/>
                <a:cs typeface="Arial"/>
              </a:rPr>
              <a:t>on </a:t>
            </a:r>
            <a:r>
              <a:rPr lang="en-US" sz="2800" spc="-55" dirty="0" smtClean="0">
                <a:latin typeface="Arial"/>
                <a:cs typeface="Arial"/>
              </a:rPr>
              <a:t>one </a:t>
            </a:r>
            <a:r>
              <a:rPr lang="en-US" sz="2800" spc="-10" dirty="0" smtClean="0">
                <a:latin typeface="Arial"/>
                <a:cs typeface="Arial"/>
              </a:rPr>
              <a:t>of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65" dirty="0" smtClean="0">
                <a:latin typeface="Arial"/>
                <a:cs typeface="Arial"/>
              </a:rPr>
              <a:t>backup</a:t>
            </a:r>
            <a:r>
              <a:rPr lang="en-US" sz="2800" spc="-240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copies.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3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800" b="1" spc="25" dirty="0" smtClean="0">
                <a:latin typeface="Trebuchet MS"/>
                <a:cs typeface="Trebuchet MS"/>
              </a:rPr>
              <a:t>IMDUMP</a:t>
            </a:r>
            <a:r>
              <a:rPr lang="en-US" sz="2800" b="1" spc="-85" dirty="0" smtClean="0">
                <a:latin typeface="Trebuchet MS"/>
                <a:cs typeface="Trebuchet MS"/>
              </a:rPr>
              <a:t> </a:t>
            </a:r>
            <a:r>
              <a:rPr lang="en-US" sz="2800" spc="-85" dirty="0" smtClean="0">
                <a:latin typeface="Arial"/>
                <a:cs typeface="Arial"/>
              </a:rPr>
              <a:t>was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first</a:t>
            </a:r>
            <a:r>
              <a:rPr lang="en-US" sz="2800" spc="-45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software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5" dirty="0" smtClean="0">
                <a:latin typeface="Arial"/>
                <a:cs typeface="Arial"/>
              </a:rPr>
              <a:t>for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35" dirty="0" smtClean="0">
                <a:latin typeface="Arial"/>
                <a:cs typeface="Arial"/>
              </a:rPr>
              <a:t>taking</a:t>
            </a:r>
            <a:r>
              <a:rPr lang="en-US" sz="2800" spc="-45" dirty="0" smtClean="0">
                <a:latin typeface="Arial"/>
                <a:cs typeface="Arial"/>
              </a:rPr>
              <a:t> </a:t>
            </a:r>
            <a:r>
              <a:rPr lang="en-US" sz="2800" spc="5" dirty="0" smtClean="0">
                <a:latin typeface="Arial"/>
                <a:cs typeface="Arial"/>
              </a:rPr>
              <a:t>bit</a:t>
            </a:r>
            <a:r>
              <a:rPr lang="en-US" sz="2800" spc="-45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stream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70" dirty="0" smtClean="0">
                <a:latin typeface="Arial"/>
                <a:cs typeface="Arial"/>
              </a:rPr>
              <a:t>back-ups</a:t>
            </a:r>
            <a:r>
              <a:rPr lang="en-US" sz="2800" spc="-50" dirty="0" smtClean="0">
                <a:latin typeface="Arial"/>
                <a:cs typeface="Arial"/>
              </a:rPr>
              <a:t> developed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by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Michael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White.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pc="-95" dirty="0" smtClean="0">
                <a:latin typeface="Arial"/>
                <a:cs typeface="Arial"/>
              </a:rPr>
              <a:t>Preserving </a:t>
            </a:r>
            <a:r>
              <a:rPr lang="en-US" sz="3600" spc="-25" dirty="0" smtClean="0">
                <a:latin typeface="Arial"/>
                <a:cs typeface="Arial"/>
              </a:rPr>
              <a:t>the </a:t>
            </a:r>
            <a:r>
              <a:rPr lang="en-US" sz="3600" spc="-55" dirty="0" smtClean="0">
                <a:latin typeface="Arial"/>
                <a:cs typeface="Arial"/>
              </a:rPr>
              <a:t>Digital </a:t>
            </a:r>
            <a:r>
              <a:rPr lang="en-US" sz="3600" spc="-100" dirty="0" smtClean="0">
                <a:latin typeface="Arial"/>
                <a:cs typeface="Arial"/>
              </a:rPr>
              <a:t>Crime </a:t>
            </a:r>
            <a:r>
              <a:rPr lang="en-US" sz="3600" spc="-155" dirty="0" smtClean="0">
                <a:latin typeface="Arial"/>
                <a:cs typeface="Arial"/>
              </a:rPr>
              <a:t>Scene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 marR="8890" indent="-228600">
              <a:lnSpc>
                <a:spcPct val="102499"/>
              </a:lnSpc>
              <a:spcBef>
                <a:spcPts val="98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800" b="1" spc="-70" dirty="0" err="1" smtClean="0">
                <a:latin typeface="Trebuchet MS"/>
                <a:cs typeface="Trebuchet MS"/>
              </a:rPr>
              <a:t>SafeBack</a:t>
            </a:r>
            <a:r>
              <a:rPr lang="en-US" sz="2800" b="1" spc="-70" dirty="0" smtClean="0">
                <a:latin typeface="Trebuchet MS"/>
                <a:cs typeface="Trebuchet MS"/>
              </a:rPr>
              <a:t> </a:t>
            </a:r>
            <a:r>
              <a:rPr lang="en-US" sz="2800" spc="-90" dirty="0" smtClean="0">
                <a:latin typeface="Arial"/>
                <a:cs typeface="Arial"/>
              </a:rPr>
              <a:t>has </a:t>
            </a:r>
            <a:r>
              <a:rPr lang="en-US" sz="2800" spc="-60" dirty="0" smtClean="0">
                <a:latin typeface="Arial"/>
                <a:cs typeface="Arial"/>
              </a:rPr>
              <a:t>become </a:t>
            </a:r>
            <a:r>
              <a:rPr lang="en-US" sz="2800" spc="-95" dirty="0" smtClean="0">
                <a:latin typeface="Arial"/>
                <a:cs typeface="Arial"/>
              </a:rPr>
              <a:t>a </a:t>
            </a:r>
            <a:r>
              <a:rPr lang="en-US" sz="2800" spc="-35" dirty="0" smtClean="0">
                <a:latin typeface="Arial"/>
                <a:cs typeface="Arial"/>
              </a:rPr>
              <a:t>law enforcement </a:t>
            </a:r>
            <a:r>
              <a:rPr lang="en-US" sz="2800" spc="-45" dirty="0" smtClean="0">
                <a:latin typeface="Arial"/>
                <a:cs typeface="Arial"/>
              </a:rPr>
              <a:t>standard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65" dirty="0" smtClean="0">
                <a:latin typeface="Arial"/>
                <a:cs typeface="Arial"/>
              </a:rPr>
              <a:t>is </a:t>
            </a:r>
            <a:r>
              <a:rPr lang="en-US" sz="2800" spc="-75" dirty="0" smtClean="0">
                <a:latin typeface="Arial"/>
                <a:cs typeface="Arial"/>
              </a:rPr>
              <a:t>used </a:t>
            </a:r>
            <a:r>
              <a:rPr lang="en-US" sz="2800" spc="-50" dirty="0" smtClean="0">
                <a:latin typeface="Arial"/>
                <a:cs typeface="Arial"/>
              </a:rPr>
              <a:t>by numerous </a:t>
            </a:r>
            <a:r>
              <a:rPr lang="en-US" sz="2800" spc="-40" dirty="0" smtClean="0">
                <a:latin typeface="Arial"/>
                <a:cs typeface="Arial"/>
              </a:rPr>
              <a:t>government  </a:t>
            </a:r>
            <a:r>
              <a:rPr lang="en-US" sz="2800" spc="-35" dirty="0" smtClean="0">
                <a:latin typeface="Arial"/>
                <a:cs typeface="Arial"/>
              </a:rPr>
              <a:t>intelligence </a:t>
            </a:r>
            <a:r>
              <a:rPr lang="en-US" sz="2800" spc="-75" dirty="0" smtClean="0">
                <a:latin typeface="Arial"/>
                <a:cs typeface="Arial"/>
              </a:rPr>
              <a:t>agencies, </a:t>
            </a:r>
            <a:r>
              <a:rPr lang="en-US" sz="2800" spc="-15" dirty="0" smtClean="0">
                <a:latin typeface="Arial"/>
                <a:cs typeface="Arial"/>
              </a:rPr>
              <a:t>military </a:t>
            </a:r>
            <a:r>
              <a:rPr lang="en-US" sz="2800" spc="-75" dirty="0" smtClean="0">
                <a:latin typeface="Arial"/>
                <a:cs typeface="Arial"/>
              </a:rPr>
              <a:t>agencies, </a:t>
            </a:r>
            <a:r>
              <a:rPr lang="en-US" sz="2800" spc="-60" dirty="0" smtClean="0">
                <a:latin typeface="Arial"/>
                <a:cs typeface="Arial"/>
              </a:rPr>
              <a:t>and </a:t>
            </a:r>
            <a:r>
              <a:rPr lang="en-US" sz="2800" spc="-35" dirty="0" smtClean="0">
                <a:latin typeface="Arial"/>
                <a:cs typeface="Arial"/>
              </a:rPr>
              <a:t>law enforcement </a:t>
            </a:r>
            <a:r>
              <a:rPr lang="en-US" sz="2800" spc="-75" dirty="0" smtClean="0">
                <a:latin typeface="Arial"/>
                <a:cs typeface="Arial"/>
              </a:rPr>
              <a:t>agencies</a:t>
            </a:r>
            <a:r>
              <a:rPr lang="en-US" sz="2800" spc="-130" dirty="0" smtClean="0">
                <a:latin typeface="Arial"/>
                <a:cs typeface="Arial"/>
              </a:rPr>
              <a:t> </a:t>
            </a:r>
            <a:r>
              <a:rPr lang="en-US" sz="2800" spc="-25" dirty="0" smtClean="0">
                <a:latin typeface="Arial"/>
                <a:cs typeface="Arial"/>
              </a:rPr>
              <a:t>worldwide.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19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800" spc="-100" dirty="0" err="1" smtClean="0">
                <a:latin typeface="Arial"/>
                <a:cs typeface="Arial"/>
              </a:rPr>
              <a:t>SafeBack</a:t>
            </a:r>
            <a:r>
              <a:rPr lang="en-US" sz="2800" spc="-10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program </a:t>
            </a:r>
            <a:r>
              <a:rPr lang="en-US" sz="2800" spc="-65" dirty="0" smtClean="0">
                <a:latin typeface="Arial"/>
                <a:cs typeface="Arial"/>
              </a:rPr>
              <a:t>copies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65" dirty="0" smtClean="0">
                <a:latin typeface="Arial"/>
                <a:cs typeface="Arial"/>
              </a:rPr>
              <a:t>preserves </a:t>
            </a:r>
            <a:r>
              <a:rPr lang="en-US" sz="2800" spc="-25" dirty="0" smtClean="0">
                <a:latin typeface="Arial"/>
                <a:cs typeface="Arial"/>
              </a:rPr>
              <a:t>all </a:t>
            </a:r>
            <a:r>
              <a:rPr lang="en-US" sz="2800" spc="-45" dirty="0" smtClean="0">
                <a:latin typeface="Arial"/>
                <a:cs typeface="Arial"/>
              </a:rPr>
              <a:t>data contained on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40" dirty="0" smtClean="0">
                <a:latin typeface="Arial"/>
                <a:cs typeface="Arial"/>
              </a:rPr>
              <a:t>hard</a:t>
            </a:r>
            <a:r>
              <a:rPr lang="en-US" sz="2800" spc="-215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disk.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9525" indent="-228600">
              <a:lnSpc>
                <a:spcPct val="101699"/>
              </a:lnSpc>
              <a:spcBef>
                <a:spcPts val="994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800" spc="-100" dirty="0" smtClean="0">
                <a:latin typeface="Arial"/>
                <a:cs typeface="Arial"/>
              </a:rPr>
              <a:t>Even </a:t>
            </a:r>
            <a:r>
              <a:rPr lang="en-US" sz="2800" spc="30" dirty="0" smtClean="0">
                <a:latin typeface="Arial"/>
                <a:cs typeface="Arial"/>
              </a:rPr>
              <a:t>it </a:t>
            </a:r>
            <a:r>
              <a:rPr lang="en-US" sz="2800" spc="-90" dirty="0" smtClean="0">
                <a:latin typeface="Arial"/>
                <a:cs typeface="Arial"/>
              </a:rPr>
              <a:t>goes so </a:t>
            </a:r>
            <a:r>
              <a:rPr lang="en-US" sz="2800" spc="-15" dirty="0" smtClean="0">
                <a:latin typeface="Arial"/>
                <a:cs typeface="Arial"/>
              </a:rPr>
              <a:t>far </a:t>
            </a:r>
            <a:r>
              <a:rPr lang="en-US" sz="2800" spc="-114" dirty="0" smtClean="0">
                <a:latin typeface="Arial"/>
                <a:cs typeface="Arial"/>
              </a:rPr>
              <a:t>as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35" dirty="0" smtClean="0">
                <a:latin typeface="Arial"/>
                <a:cs typeface="Arial"/>
              </a:rPr>
              <a:t>circumvent </a:t>
            </a:r>
            <a:r>
              <a:rPr lang="en-US" sz="2800" spc="-25" dirty="0" smtClean="0">
                <a:latin typeface="Arial"/>
                <a:cs typeface="Arial"/>
              </a:rPr>
              <a:t>attempts </a:t>
            </a:r>
            <a:r>
              <a:rPr lang="en-US" sz="2800" spc="-65" dirty="0" smtClean="0">
                <a:latin typeface="Arial"/>
                <a:cs typeface="Arial"/>
              </a:rPr>
              <a:t>made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40" dirty="0" smtClean="0">
                <a:latin typeface="Arial"/>
                <a:cs typeface="Arial"/>
              </a:rPr>
              <a:t>hide data </a:t>
            </a:r>
            <a:r>
              <a:rPr lang="en-US" sz="2800" spc="-15" dirty="0" smtClean="0">
                <a:latin typeface="Arial"/>
                <a:cs typeface="Arial"/>
              </a:rPr>
              <a:t>in </a:t>
            </a:r>
            <a:r>
              <a:rPr lang="en-US" sz="2800" spc="-65" dirty="0" smtClean="0">
                <a:latin typeface="Arial"/>
                <a:cs typeface="Arial"/>
              </a:rPr>
              <a:t>bad </a:t>
            </a:r>
            <a:r>
              <a:rPr lang="en-US" sz="2800" spc="-50" dirty="0" smtClean="0">
                <a:latin typeface="Arial"/>
                <a:cs typeface="Arial"/>
              </a:rPr>
              <a:t>clusters </a:t>
            </a:r>
            <a:r>
              <a:rPr lang="en-US" sz="2800" spc="-65" dirty="0" smtClean="0">
                <a:latin typeface="Arial"/>
                <a:cs typeface="Arial"/>
              </a:rPr>
              <a:t>and even  </a:t>
            </a:r>
            <a:r>
              <a:rPr lang="en-US" sz="2800" spc="-60" dirty="0" smtClean="0">
                <a:latin typeface="Arial"/>
                <a:cs typeface="Arial"/>
              </a:rPr>
              <a:t>sectors </a:t>
            </a:r>
            <a:r>
              <a:rPr lang="en-US" sz="2800" dirty="0" smtClean="0">
                <a:latin typeface="Arial"/>
                <a:cs typeface="Arial"/>
              </a:rPr>
              <a:t>with </a:t>
            </a:r>
            <a:r>
              <a:rPr lang="en-US" sz="2800" spc="-30" dirty="0" smtClean="0">
                <a:latin typeface="Arial"/>
                <a:cs typeface="Arial"/>
              </a:rPr>
              <a:t>invalid</a:t>
            </a:r>
            <a:r>
              <a:rPr lang="en-US" sz="2800" spc="-114" dirty="0" smtClean="0">
                <a:latin typeface="Arial"/>
                <a:cs typeface="Arial"/>
              </a:rPr>
              <a:t> </a:t>
            </a:r>
            <a:r>
              <a:rPr lang="en-US" sz="2800" spc="-175" dirty="0" smtClean="0">
                <a:latin typeface="Arial"/>
                <a:cs typeface="Arial"/>
              </a:rPr>
              <a:t>CRCs.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pc="-70" dirty="0" err="1" smtClean="0">
                <a:latin typeface="Trebuchet MS"/>
                <a:cs typeface="Trebuchet MS"/>
              </a:rPr>
              <a:t>SafeBack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marR="6350" indent="-228600">
              <a:lnSpc>
                <a:spcPct val="101699"/>
              </a:lnSpc>
              <a:spcBef>
                <a:spcPts val="994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800" spc="-30" dirty="0" smtClean="0">
                <a:latin typeface="Arial"/>
                <a:cs typeface="Arial"/>
              </a:rPr>
              <a:t>Another </a:t>
            </a:r>
            <a:r>
              <a:rPr lang="en-US" sz="2800" spc="5" dirty="0" smtClean="0">
                <a:latin typeface="Arial"/>
                <a:cs typeface="Arial"/>
              </a:rPr>
              <a:t>bit </a:t>
            </a:r>
            <a:r>
              <a:rPr lang="en-US" sz="2800" spc="-55" dirty="0" smtClean="0">
                <a:latin typeface="Arial"/>
                <a:cs typeface="Arial"/>
              </a:rPr>
              <a:t>steam </a:t>
            </a:r>
            <a:r>
              <a:rPr lang="en-US" sz="2800" spc="-60" dirty="0" smtClean="0">
                <a:latin typeface="Arial"/>
                <a:cs typeface="Arial"/>
              </a:rPr>
              <a:t>back-up </a:t>
            </a:r>
            <a:r>
              <a:rPr lang="en-US" sz="2800" spc="-40" dirty="0" smtClean="0">
                <a:latin typeface="Arial"/>
                <a:cs typeface="Arial"/>
              </a:rPr>
              <a:t>program, </a:t>
            </a:r>
            <a:r>
              <a:rPr lang="en-US" sz="2800" spc="-50" dirty="0" smtClean="0">
                <a:latin typeface="Arial"/>
                <a:cs typeface="Arial"/>
              </a:rPr>
              <a:t>called </a:t>
            </a:r>
            <a:r>
              <a:rPr lang="en-US" sz="2800" b="1" spc="-65" dirty="0" err="1" smtClean="0">
                <a:latin typeface="Trebuchet MS"/>
                <a:cs typeface="Trebuchet MS"/>
              </a:rPr>
              <a:t>SnapBack</a:t>
            </a:r>
            <a:r>
              <a:rPr lang="en-US" sz="2800" spc="-65" dirty="0" smtClean="0">
                <a:latin typeface="Arial"/>
                <a:cs typeface="Arial"/>
              </a:rPr>
              <a:t>, is also </a:t>
            </a:r>
            <a:r>
              <a:rPr lang="en-US" sz="2800" spc="-50" dirty="0" smtClean="0">
                <a:latin typeface="Arial"/>
                <a:cs typeface="Arial"/>
              </a:rPr>
              <a:t>available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65" dirty="0" smtClean="0">
                <a:latin typeface="Arial"/>
                <a:cs typeface="Arial"/>
              </a:rPr>
              <a:t>is </a:t>
            </a:r>
            <a:r>
              <a:rPr lang="en-US" sz="2800" spc="-75" dirty="0" smtClean="0">
                <a:latin typeface="Arial"/>
                <a:cs typeface="Arial"/>
              </a:rPr>
              <a:t>used </a:t>
            </a:r>
            <a:r>
              <a:rPr lang="en-US" sz="2800" spc="-50" dirty="0" smtClean="0">
                <a:latin typeface="Arial"/>
                <a:cs typeface="Arial"/>
              </a:rPr>
              <a:t>by </a:t>
            </a:r>
            <a:r>
              <a:rPr lang="en-US" sz="2800" spc="-75" dirty="0" smtClean="0">
                <a:latin typeface="Arial"/>
                <a:cs typeface="Arial"/>
              </a:rPr>
              <a:t>some  </a:t>
            </a:r>
            <a:r>
              <a:rPr lang="en-US" sz="2800" spc="-35" dirty="0" smtClean="0">
                <a:latin typeface="Arial"/>
                <a:cs typeface="Arial"/>
              </a:rPr>
              <a:t>law enforcement </a:t>
            </a:r>
            <a:r>
              <a:rPr lang="en-US" sz="2800" spc="-80" dirty="0" smtClean="0">
                <a:latin typeface="Arial"/>
                <a:cs typeface="Arial"/>
              </a:rPr>
              <a:t>agencies </a:t>
            </a:r>
            <a:r>
              <a:rPr lang="en-US" sz="2800" spc="-20" dirty="0" smtClean="0">
                <a:latin typeface="Arial"/>
                <a:cs typeface="Arial"/>
              </a:rPr>
              <a:t>primarily </a:t>
            </a:r>
            <a:r>
              <a:rPr lang="en-US" sz="2800" spc="-80" dirty="0" smtClean="0">
                <a:latin typeface="Arial"/>
                <a:cs typeface="Arial"/>
              </a:rPr>
              <a:t>because </a:t>
            </a:r>
            <a:r>
              <a:rPr lang="en-US" sz="2800" spc="-10" dirty="0" smtClean="0">
                <a:latin typeface="Arial"/>
                <a:cs typeface="Arial"/>
              </a:rPr>
              <a:t>of </a:t>
            </a:r>
            <a:r>
              <a:rPr lang="en-US" sz="2800" spc="-30" dirty="0" smtClean="0">
                <a:latin typeface="Arial"/>
                <a:cs typeface="Arial"/>
              </a:rPr>
              <a:t>its </a:t>
            </a:r>
            <a:r>
              <a:rPr lang="en-US" sz="2800" spc="-95" dirty="0" smtClean="0">
                <a:latin typeface="Arial"/>
                <a:cs typeface="Arial"/>
              </a:rPr>
              <a:t>ease </a:t>
            </a:r>
            <a:r>
              <a:rPr lang="en-US" sz="2800" spc="-10" dirty="0" smtClean="0">
                <a:latin typeface="Arial"/>
                <a:cs typeface="Arial"/>
              </a:rPr>
              <a:t>of</a:t>
            </a:r>
            <a:r>
              <a:rPr lang="en-US" sz="2800" spc="-160" dirty="0" smtClean="0">
                <a:latin typeface="Arial"/>
                <a:cs typeface="Arial"/>
              </a:rPr>
              <a:t> </a:t>
            </a:r>
            <a:r>
              <a:rPr lang="en-US" sz="2800" spc="-75" dirty="0" smtClean="0">
                <a:latin typeface="Arial"/>
                <a:cs typeface="Arial"/>
              </a:rPr>
              <a:t>use.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3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800" spc="-35" dirty="0" smtClean="0">
                <a:latin typeface="Arial"/>
                <a:cs typeface="Arial"/>
              </a:rPr>
              <a:t>Its </a:t>
            </a:r>
            <a:r>
              <a:rPr lang="en-US" sz="2800" spc="-55" dirty="0" smtClean="0">
                <a:latin typeface="Arial"/>
                <a:cs typeface="Arial"/>
              </a:rPr>
              <a:t>prices </a:t>
            </a:r>
            <a:r>
              <a:rPr lang="en-US" sz="2800" spc="-60" dirty="0" smtClean="0">
                <a:latin typeface="Arial"/>
                <a:cs typeface="Arial"/>
              </a:rPr>
              <a:t>several </a:t>
            </a:r>
            <a:r>
              <a:rPr lang="en-US" sz="2800" spc="-55" dirty="0" smtClean="0">
                <a:latin typeface="Arial"/>
                <a:cs typeface="Arial"/>
              </a:rPr>
              <a:t>hundreds </a:t>
            </a:r>
            <a:r>
              <a:rPr lang="en-US" sz="2800" spc="-5" dirty="0" smtClean="0">
                <a:latin typeface="Arial"/>
                <a:cs typeface="Arial"/>
              </a:rPr>
              <a:t>of </a:t>
            </a:r>
            <a:r>
              <a:rPr lang="en-US" sz="2800" spc="-40" dirty="0" smtClean="0">
                <a:latin typeface="Arial"/>
                <a:cs typeface="Arial"/>
              </a:rPr>
              <a:t>dollars higher </a:t>
            </a:r>
            <a:r>
              <a:rPr lang="en-US" sz="2800" spc="-30" dirty="0" smtClean="0">
                <a:latin typeface="Arial"/>
                <a:cs typeface="Arial"/>
              </a:rPr>
              <a:t>than</a:t>
            </a:r>
            <a:r>
              <a:rPr lang="en-US" sz="2800" spc="-245" dirty="0" smtClean="0">
                <a:latin typeface="Arial"/>
                <a:cs typeface="Arial"/>
              </a:rPr>
              <a:t> </a:t>
            </a:r>
            <a:r>
              <a:rPr lang="en-US" sz="2800" spc="-95" dirty="0" err="1" smtClean="0">
                <a:latin typeface="Arial"/>
                <a:cs typeface="Arial"/>
              </a:rPr>
              <a:t>SafeBack</a:t>
            </a:r>
            <a:r>
              <a:rPr lang="en-US" sz="2800" spc="-95" dirty="0" smtClean="0">
                <a:latin typeface="Arial"/>
                <a:cs typeface="Arial"/>
              </a:rPr>
              <a:t>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19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800" spc="15" dirty="0" smtClean="0">
                <a:latin typeface="Arial"/>
                <a:cs typeface="Arial"/>
              </a:rPr>
              <a:t>It</a:t>
            </a:r>
            <a:r>
              <a:rPr lang="en-US" sz="2800" spc="-245" dirty="0" smtClean="0">
                <a:latin typeface="Arial"/>
                <a:cs typeface="Arial"/>
              </a:rPr>
              <a:t> </a:t>
            </a:r>
            <a:r>
              <a:rPr lang="en-US" sz="2800" spc="-90" dirty="0" smtClean="0">
                <a:latin typeface="Arial"/>
                <a:cs typeface="Arial"/>
              </a:rPr>
              <a:t>has </a:t>
            </a:r>
            <a:r>
              <a:rPr lang="en-US" sz="2800" spc="-45" dirty="0" smtClean="0">
                <a:latin typeface="Arial"/>
                <a:cs typeface="Arial"/>
              </a:rPr>
              <a:t>error-checking </a:t>
            </a:r>
            <a:r>
              <a:rPr lang="en-US" sz="2800" spc="-5" dirty="0" smtClean="0">
                <a:latin typeface="Arial"/>
                <a:cs typeface="Arial"/>
              </a:rPr>
              <a:t>built into </a:t>
            </a:r>
            <a:r>
              <a:rPr lang="en-US" sz="2800" spc="-50" dirty="0" smtClean="0">
                <a:latin typeface="Arial"/>
                <a:cs typeface="Arial"/>
              </a:rPr>
              <a:t>every </a:t>
            </a:r>
            <a:r>
              <a:rPr lang="en-US" sz="2800" spc="-75" dirty="0" smtClean="0">
                <a:latin typeface="Arial"/>
                <a:cs typeface="Arial"/>
              </a:rPr>
              <a:t>phase </a:t>
            </a:r>
            <a:r>
              <a:rPr lang="en-US" sz="2800" spc="-5" dirty="0" smtClean="0">
                <a:latin typeface="Arial"/>
                <a:cs typeface="Arial"/>
              </a:rPr>
              <a:t>of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55" dirty="0" smtClean="0">
                <a:latin typeface="Arial"/>
                <a:cs typeface="Arial"/>
              </a:rPr>
              <a:t>evidence back-up </a:t>
            </a:r>
            <a:r>
              <a:rPr lang="en-US" sz="2800" spc="-65" dirty="0" smtClean="0">
                <a:latin typeface="Arial"/>
                <a:cs typeface="Arial"/>
              </a:rPr>
              <a:t>and </a:t>
            </a:r>
            <a:r>
              <a:rPr lang="en-US" sz="2800" spc="-25" dirty="0" smtClean="0">
                <a:latin typeface="Arial"/>
                <a:cs typeface="Arial"/>
              </a:rPr>
              <a:t>restoration </a:t>
            </a:r>
            <a:r>
              <a:rPr lang="en-US" sz="2800" spc="-65" dirty="0" smtClean="0">
                <a:latin typeface="Arial"/>
                <a:cs typeface="Arial"/>
              </a:rPr>
              <a:t>process.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65" dirty="0" err="1" smtClean="0">
                <a:latin typeface="Trebuchet MS"/>
                <a:cs typeface="Trebuchet MS"/>
              </a:rPr>
              <a:t>SnapBack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>
            <a:normAutofit lnSpcReduction="10000"/>
          </a:bodyPr>
          <a:lstStyle/>
          <a:p>
            <a:pPr marL="241300" indent="-228600" algn="just">
              <a:lnSpc>
                <a:spcPct val="100000"/>
              </a:lnSpc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800" spc="-90" dirty="0" smtClean="0">
                <a:latin typeface="Arial"/>
                <a:cs typeface="Arial"/>
              </a:rPr>
              <a:t>The </a:t>
            </a:r>
            <a:r>
              <a:rPr lang="en-US" sz="2800" spc="-40" dirty="0" smtClean="0">
                <a:latin typeface="Arial"/>
                <a:cs typeface="Arial"/>
              </a:rPr>
              <a:t>hard </a:t>
            </a:r>
            <a:r>
              <a:rPr lang="en-US" sz="2800" spc="-55" dirty="0" smtClean="0">
                <a:latin typeface="Arial"/>
                <a:cs typeface="Arial"/>
              </a:rPr>
              <a:t>disk </a:t>
            </a:r>
            <a:r>
              <a:rPr lang="en-US" sz="2800" spc="-30" dirty="0" smtClean="0">
                <a:latin typeface="Arial"/>
                <a:cs typeface="Arial"/>
              </a:rPr>
              <a:t>drive </a:t>
            </a:r>
            <a:r>
              <a:rPr lang="en-US" sz="2800" spc="-50" dirty="0" smtClean="0">
                <a:latin typeface="Arial"/>
                <a:cs typeface="Arial"/>
              </a:rPr>
              <a:t>should </a:t>
            </a:r>
            <a:r>
              <a:rPr lang="en-US" sz="2800" spc="-60" dirty="0" smtClean="0">
                <a:latin typeface="Arial"/>
                <a:cs typeface="Arial"/>
              </a:rPr>
              <a:t>be imaged </a:t>
            </a:r>
            <a:r>
              <a:rPr lang="en-US" sz="2800" spc="-65" dirty="0" smtClean="0">
                <a:latin typeface="Arial"/>
                <a:cs typeface="Arial"/>
              </a:rPr>
              <a:t>using </a:t>
            </a:r>
            <a:r>
              <a:rPr lang="en-US" sz="2800" spc="-60" dirty="0" smtClean="0">
                <a:latin typeface="Arial"/>
                <a:cs typeface="Arial"/>
              </a:rPr>
              <a:t>specialized </a:t>
            </a:r>
            <a:r>
              <a:rPr lang="en-US" sz="2800" u="sng" spc="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bit </a:t>
            </a:r>
            <a:r>
              <a:rPr lang="en-US" sz="2800" u="sng" spc="-4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stream </a:t>
            </a:r>
            <a:r>
              <a:rPr lang="en-US" sz="2800" u="sng" spc="-6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back-up</a:t>
            </a:r>
            <a:r>
              <a:rPr lang="en-US" sz="2800" u="sng" spc="-19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sz="2800" u="sng" spc="-3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software</a:t>
            </a:r>
            <a:r>
              <a:rPr lang="en-US" sz="2800" spc="-30" dirty="0" smtClean="0">
                <a:latin typeface="Arial"/>
                <a:cs typeface="Arial"/>
              </a:rPr>
              <a:t>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8600" algn="just">
              <a:lnSpc>
                <a:spcPct val="100000"/>
              </a:lnSpc>
              <a:spcBef>
                <a:spcPts val="1025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800" spc="-90" dirty="0" smtClean="0">
                <a:latin typeface="Arial"/>
                <a:cs typeface="Arial"/>
              </a:rPr>
              <a:t>The </a:t>
            </a:r>
            <a:r>
              <a:rPr lang="en-US" sz="2800" u="sng" spc="-2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floppy </a:t>
            </a:r>
            <a:r>
              <a:rPr lang="en-US" sz="2800" u="sng" spc="-4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diskettes</a:t>
            </a:r>
            <a:r>
              <a:rPr lang="en-US" sz="2800" spc="-45" dirty="0" smtClean="0">
                <a:latin typeface="Arial"/>
                <a:cs typeface="Arial"/>
              </a:rPr>
              <a:t> </a:t>
            </a:r>
            <a:r>
              <a:rPr lang="en-US" sz="2800" spc="-80" dirty="0" smtClean="0">
                <a:latin typeface="Arial"/>
                <a:cs typeface="Arial"/>
              </a:rPr>
              <a:t>can </a:t>
            </a:r>
            <a:r>
              <a:rPr lang="en-US" sz="2800" spc="-55" dirty="0" smtClean="0">
                <a:latin typeface="Arial"/>
                <a:cs typeface="Arial"/>
              </a:rPr>
              <a:t>be </a:t>
            </a:r>
            <a:r>
              <a:rPr lang="en-US" sz="2800" spc="-60" dirty="0" smtClean="0">
                <a:latin typeface="Arial"/>
                <a:cs typeface="Arial"/>
              </a:rPr>
              <a:t>imaged </a:t>
            </a:r>
            <a:r>
              <a:rPr lang="en-US" sz="2800" spc="-65" dirty="0" smtClean="0">
                <a:latin typeface="Arial"/>
                <a:cs typeface="Arial"/>
              </a:rPr>
              <a:t>using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45" dirty="0" smtClean="0">
                <a:latin typeface="Arial"/>
                <a:cs typeface="Arial"/>
              </a:rPr>
              <a:t>standard </a:t>
            </a:r>
            <a:r>
              <a:rPr lang="en-US" sz="2800" u="sng" spc="-175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DOS DISKCOPY</a:t>
            </a:r>
            <a:r>
              <a:rPr lang="en-US" sz="2800" spc="-20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program.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8600" algn="just">
              <a:lnSpc>
                <a:spcPct val="100000"/>
              </a:lnSpc>
              <a:spcBef>
                <a:spcPts val="103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800" spc="-55" dirty="0" smtClean="0">
                <a:latin typeface="Arial"/>
                <a:cs typeface="Arial"/>
              </a:rPr>
              <a:t>When </a:t>
            </a:r>
            <a:r>
              <a:rPr lang="en-US" sz="2800" spc="-175" dirty="0" smtClean="0">
                <a:latin typeface="Arial"/>
                <a:cs typeface="Arial"/>
              </a:rPr>
              <a:t>DOS DISKCOPY </a:t>
            </a:r>
            <a:r>
              <a:rPr lang="en-US" sz="2800" spc="-65" dirty="0" smtClean="0">
                <a:latin typeface="Arial"/>
                <a:cs typeface="Arial"/>
              </a:rPr>
              <a:t>is used, </a:t>
            </a:r>
            <a:r>
              <a:rPr lang="en-US" sz="2800" spc="35" dirty="0" smtClean="0">
                <a:latin typeface="Arial"/>
                <a:cs typeface="Arial"/>
              </a:rPr>
              <a:t>it </a:t>
            </a:r>
            <a:r>
              <a:rPr lang="en-US" sz="2800" spc="-65" dirty="0" smtClean="0">
                <a:latin typeface="Arial"/>
                <a:cs typeface="Arial"/>
              </a:rPr>
              <a:t>is </a:t>
            </a:r>
            <a:r>
              <a:rPr lang="en-US" sz="2800" spc="-50" dirty="0" smtClean="0">
                <a:latin typeface="Arial"/>
                <a:cs typeface="Arial"/>
              </a:rPr>
              <a:t>recommended </a:t>
            </a:r>
            <a:r>
              <a:rPr lang="en-US" sz="2800" dirty="0" smtClean="0">
                <a:latin typeface="Arial"/>
                <a:cs typeface="Arial"/>
              </a:rPr>
              <a:t>that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b="1" spc="50" dirty="0" smtClean="0">
                <a:latin typeface="Trebuchet MS"/>
                <a:cs typeface="Trebuchet MS"/>
              </a:rPr>
              <a:t>MS </a:t>
            </a:r>
            <a:r>
              <a:rPr lang="en-US" sz="2800" b="1" spc="-35" dirty="0" smtClean="0">
                <a:latin typeface="Trebuchet MS"/>
                <a:cs typeface="Trebuchet MS"/>
              </a:rPr>
              <a:t>DOS </a:t>
            </a:r>
            <a:r>
              <a:rPr lang="en-US" sz="2800" b="1" spc="-65" dirty="0" smtClean="0">
                <a:latin typeface="Trebuchet MS"/>
                <a:cs typeface="Trebuchet MS"/>
              </a:rPr>
              <a:t>Version </a:t>
            </a:r>
            <a:r>
              <a:rPr lang="en-US" sz="2800" b="1" spc="-100" dirty="0" smtClean="0">
                <a:latin typeface="Trebuchet MS"/>
                <a:cs typeface="Trebuchet MS"/>
              </a:rPr>
              <a:t>6.22 </a:t>
            </a:r>
            <a:r>
              <a:rPr lang="en-US" sz="2800" spc="-55" dirty="0" smtClean="0">
                <a:latin typeface="Arial"/>
                <a:cs typeface="Arial"/>
              </a:rPr>
              <a:t>be </a:t>
            </a:r>
            <a:r>
              <a:rPr lang="en-US" sz="2800" spc="-75" dirty="0" smtClean="0">
                <a:latin typeface="Arial"/>
                <a:cs typeface="Arial"/>
              </a:rPr>
              <a:t>used</a:t>
            </a:r>
            <a:r>
              <a:rPr lang="en-US" sz="2800" spc="-145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and</a:t>
            </a:r>
            <a:endParaRPr lang="en-US" sz="2800" dirty="0" smtClean="0">
              <a:latin typeface="Arial"/>
              <a:cs typeface="Arial"/>
            </a:endParaRPr>
          </a:p>
          <a:p>
            <a:pPr marL="241300" algn="just">
              <a:lnSpc>
                <a:spcPct val="100000"/>
              </a:lnSpc>
              <a:spcBef>
                <a:spcPts val="25"/>
              </a:spcBef>
            </a:pPr>
            <a:r>
              <a:rPr lang="en-US" sz="2800" b="1" spc="5" dirty="0" smtClean="0">
                <a:latin typeface="Trebuchet MS"/>
                <a:cs typeface="Trebuchet MS"/>
              </a:rPr>
              <a:t>/V</a:t>
            </a:r>
            <a:r>
              <a:rPr lang="en-US" sz="2800" b="1" spc="-275" dirty="0" smtClean="0">
                <a:latin typeface="Trebuchet MS"/>
                <a:cs typeface="Trebuchet MS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(data </a:t>
            </a:r>
            <a:r>
              <a:rPr lang="en-US" sz="2800" spc="-25" dirty="0" smtClean="0">
                <a:latin typeface="Arial"/>
                <a:cs typeface="Arial"/>
              </a:rPr>
              <a:t>verification) </a:t>
            </a:r>
            <a:r>
              <a:rPr lang="en-US" sz="2800" spc="-40" dirty="0" smtClean="0">
                <a:latin typeface="Arial"/>
                <a:cs typeface="Arial"/>
              </a:rPr>
              <a:t>switch </a:t>
            </a:r>
            <a:r>
              <a:rPr lang="en-US" sz="2800" spc="-50" dirty="0" smtClean="0">
                <a:latin typeface="Arial"/>
                <a:cs typeface="Arial"/>
              </a:rPr>
              <a:t>should </a:t>
            </a:r>
            <a:r>
              <a:rPr lang="en-US" sz="2800" spc="-60" dirty="0" smtClean="0">
                <a:latin typeface="Arial"/>
                <a:cs typeface="Arial"/>
              </a:rPr>
              <a:t>be </a:t>
            </a:r>
            <a:r>
              <a:rPr lang="en-US" sz="2800" spc="-45" dirty="0" smtClean="0">
                <a:latin typeface="Arial"/>
                <a:cs typeface="Arial"/>
              </a:rPr>
              <a:t>invoked </a:t>
            </a:r>
            <a:r>
              <a:rPr lang="en-US" sz="2800" spc="-10" dirty="0" smtClean="0">
                <a:latin typeface="Arial"/>
                <a:cs typeface="Arial"/>
              </a:rPr>
              <a:t>from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60" dirty="0" smtClean="0">
                <a:latin typeface="Arial"/>
                <a:cs typeface="Arial"/>
              </a:rPr>
              <a:t>command </a:t>
            </a:r>
            <a:r>
              <a:rPr lang="en-US" sz="2800" spc="-30" dirty="0" smtClean="0">
                <a:latin typeface="Arial"/>
                <a:cs typeface="Arial"/>
              </a:rPr>
              <a:t>line.</a:t>
            </a:r>
            <a:endParaRPr lang="en-US" sz="2800" dirty="0" smtClean="0">
              <a:latin typeface="Arial"/>
              <a:cs typeface="Arial"/>
            </a:endParaRPr>
          </a:p>
          <a:p>
            <a:pPr marL="241300" marR="8890" indent="-228600" algn="just">
              <a:lnSpc>
                <a:spcPct val="101699"/>
              </a:lnSpc>
              <a:spcBef>
                <a:spcPts val="994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800" spc="-65" dirty="0" smtClean="0">
                <a:latin typeface="Arial"/>
                <a:cs typeface="Arial"/>
              </a:rPr>
              <a:t>Know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40" dirty="0" smtClean="0">
                <a:latin typeface="Arial"/>
                <a:cs typeface="Arial"/>
              </a:rPr>
              <a:t>practice </a:t>
            </a:r>
            <a:r>
              <a:rPr lang="en-US" sz="2800" spc="-70" dirty="0" smtClean="0">
                <a:latin typeface="Arial"/>
                <a:cs typeface="Arial"/>
              </a:rPr>
              <a:t>using </a:t>
            </a:r>
            <a:r>
              <a:rPr lang="en-US" sz="2800" spc="-25" dirty="0" smtClean="0">
                <a:latin typeface="Arial"/>
                <a:cs typeface="Arial"/>
              </a:rPr>
              <a:t>all </a:t>
            </a:r>
            <a:r>
              <a:rPr lang="en-US" sz="2800" spc="-5" dirty="0" smtClean="0">
                <a:latin typeface="Arial"/>
                <a:cs typeface="Arial"/>
              </a:rPr>
              <a:t>of </a:t>
            </a:r>
            <a:r>
              <a:rPr lang="en-US" sz="2800" spc="-30" dirty="0" smtClean="0">
                <a:latin typeface="Arial"/>
                <a:cs typeface="Arial"/>
              </a:rPr>
              <a:t>your </a:t>
            </a:r>
            <a:r>
              <a:rPr lang="en-US" sz="2800" spc="-40" dirty="0" smtClean="0">
                <a:latin typeface="Arial"/>
                <a:cs typeface="Arial"/>
              </a:rPr>
              <a:t>forensic </a:t>
            </a:r>
            <a:r>
              <a:rPr lang="en-US" sz="2800" spc="-35" dirty="0" smtClean="0">
                <a:latin typeface="Arial"/>
                <a:cs typeface="Arial"/>
              </a:rPr>
              <a:t>software </a:t>
            </a:r>
            <a:r>
              <a:rPr lang="en-US" sz="2800" spc="-30" dirty="0" smtClean="0">
                <a:latin typeface="Arial"/>
                <a:cs typeface="Arial"/>
              </a:rPr>
              <a:t>tools before </a:t>
            </a:r>
            <a:r>
              <a:rPr lang="en-US" sz="2800" spc="-45" dirty="0" smtClean="0">
                <a:latin typeface="Arial"/>
                <a:cs typeface="Arial"/>
              </a:rPr>
              <a:t>you </a:t>
            </a:r>
            <a:r>
              <a:rPr lang="en-US" sz="2800" spc="-85" dirty="0" smtClean="0">
                <a:latin typeface="Arial"/>
                <a:cs typeface="Arial"/>
              </a:rPr>
              <a:t>use </a:t>
            </a:r>
            <a:r>
              <a:rPr lang="en-US" sz="2800" spc="-20" dirty="0" smtClean="0">
                <a:latin typeface="Arial"/>
                <a:cs typeface="Arial"/>
              </a:rPr>
              <a:t>them </a:t>
            </a:r>
            <a:r>
              <a:rPr lang="en-US" sz="2800" spc="-15" dirty="0" smtClean="0">
                <a:latin typeface="Arial"/>
                <a:cs typeface="Arial"/>
              </a:rPr>
              <a:t>in </a:t>
            </a:r>
            <a:r>
              <a:rPr lang="en-US" sz="2800" spc="-20" dirty="0" smtClean="0">
                <a:latin typeface="Arial"/>
                <a:cs typeface="Arial"/>
              </a:rPr>
              <a:t>the  </a:t>
            </a:r>
            <a:r>
              <a:rPr lang="en-US" sz="2800" spc="-65" dirty="0" smtClean="0">
                <a:latin typeface="Arial"/>
                <a:cs typeface="Arial"/>
              </a:rPr>
              <a:t>processing </a:t>
            </a:r>
            <a:r>
              <a:rPr lang="en-US" sz="2800" spc="-5" dirty="0" smtClean="0">
                <a:latin typeface="Arial"/>
                <a:cs typeface="Arial"/>
              </a:rPr>
              <a:t>of </a:t>
            </a:r>
            <a:r>
              <a:rPr lang="en-US" sz="2800" spc="-30" dirty="0" smtClean="0">
                <a:latin typeface="Arial"/>
                <a:cs typeface="Arial"/>
              </a:rPr>
              <a:t>computer</a:t>
            </a:r>
            <a:r>
              <a:rPr lang="en-US" sz="2800" spc="-145" dirty="0" smtClean="0">
                <a:latin typeface="Arial"/>
                <a:cs typeface="Arial"/>
              </a:rPr>
              <a:t> </a:t>
            </a:r>
            <a:r>
              <a:rPr lang="en-US" sz="2800" spc="-55" dirty="0" smtClean="0">
                <a:latin typeface="Arial"/>
                <a:cs typeface="Arial"/>
              </a:rPr>
              <a:t>evidence.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8600" algn="just">
              <a:lnSpc>
                <a:spcPct val="100000"/>
              </a:lnSpc>
              <a:spcBef>
                <a:spcPts val="1030"/>
              </a:spcBef>
              <a:buFont typeface="Wingdings"/>
              <a:buChar char=""/>
              <a:tabLst>
                <a:tab pos="240665" algn="l"/>
                <a:tab pos="241300" algn="l"/>
              </a:tabLst>
            </a:pPr>
            <a:r>
              <a:rPr lang="en-US" sz="2800" spc="-70" dirty="0" smtClean="0">
                <a:latin typeface="Arial"/>
                <a:cs typeface="Arial"/>
              </a:rPr>
              <a:t>We </a:t>
            </a:r>
            <a:r>
              <a:rPr lang="en-US" sz="2800" spc="-65" dirty="0" smtClean="0">
                <a:latin typeface="Arial"/>
                <a:cs typeface="Arial"/>
              </a:rPr>
              <a:t>may </a:t>
            </a:r>
            <a:r>
              <a:rPr lang="en-US" sz="2800" spc="-35" dirty="0" smtClean="0">
                <a:latin typeface="Arial"/>
                <a:cs typeface="Arial"/>
              </a:rPr>
              <a:t>only </a:t>
            </a:r>
            <a:r>
              <a:rPr lang="en-US" sz="2800" spc="-40" dirty="0" smtClean="0">
                <a:latin typeface="Arial"/>
                <a:cs typeface="Arial"/>
              </a:rPr>
              <a:t>get </a:t>
            </a:r>
            <a:r>
              <a:rPr lang="en-US" sz="2800" spc="-55" dirty="0" smtClean="0">
                <a:latin typeface="Arial"/>
                <a:cs typeface="Arial"/>
              </a:rPr>
              <a:t>one </a:t>
            </a:r>
            <a:r>
              <a:rPr lang="en-US" sz="2800" spc="-75" dirty="0" smtClean="0">
                <a:latin typeface="Arial"/>
                <a:cs typeface="Arial"/>
              </a:rPr>
              <a:t>chance </a:t>
            </a:r>
            <a:r>
              <a:rPr lang="en-US" sz="2800" spc="10" dirty="0" smtClean="0">
                <a:latin typeface="Arial"/>
                <a:cs typeface="Arial"/>
              </a:rPr>
              <a:t>to </a:t>
            </a:r>
            <a:r>
              <a:rPr lang="en-US" sz="2800" spc="-40" dirty="0" smtClean="0">
                <a:latin typeface="Arial"/>
                <a:cs typeface="Arial"/>
              </a:rPr>
              <a:t>do </a:t>
            </a:r>
            <a:r>
              <a:rPr lang="en-US" sz="2800" spc="30" dirty="0" smtClean="0">
                <a:latin typeface="Arial"/>
                <a:cs typeface="Arial"/>
              </a:rPr>
              <a:t>it</a:t>
            </a:r>
            <a:r>
              <a:rPr lang="en-US" sz="2800" spc="-18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right.</a:t>
            </a:r>
            <a:endParaRPr lang="en-US" sz="2800" dirty="0" smtClean="0">
              <a:latin typeface="Arial"/>
              <a:cs typeface="Arial"/>
            </a:endParaRP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2700" marR="11430">
              <a:lnSpc>
                <a:spcPct val="101699"/>
              </a:lnSpc>
              <a:spcBef>
                <a:spcPts val="1270"/>
              </a:spcBef>
            </a:pPr>
            <a:r>
              <a:rPr lang="en-US" sz="2800" spc="-65" dirty="0" smtClean="0">
                <a:latin typeface="Arial"/>
                <a:cs typeface="Arial"/>
              </a:rPr>
              <a:t>There </a:t>
            </a:r>
            <a:r>
              <a:rPr lang="en-US" sz="2800" spc="-35" dirty="0" smtClean="0">
                <a:latin typeface="Arial"/>
                <a:cs typeface="Arial"/>
              </a:rPr>
              <a:t>really </a:t>
            </a:r>
            <a:r>
              <a:rPr lang="en-US" sz="2800" spc="-55" dirty="0" smtClean="0">
                <a:latin typeface="Arial"/>
                <a:cs typeface="Arial"/>
              </a:rPr>
              <a:t>are </a:t>
            </a:r>
            <a:r>
              <a:rPr lang="en-US" sz="2800" spc="-40" dirty="0" smtClean="0">
                <a:latin typeface="Arial"/>
                <a:cs typeface="Arial"/>
              </a:rPr>
              <a:t>no </a:t>
            </a:r>
            <a:r>
              <a:rPr lang="en-US" sz="2800" spc="-15" dirty="0" smtClean="0">
                <a:latin typeface="Arial"/>
                <a:cs typeface="Arial"/>
              </a:rPr>
              <a:t>strict </a:t>
            </a:r>
            <a:r>
              <a:rPr lang="en-US" sz="2800" spc="-45" dirty="0" smtClean="0">
                <a:latin typeface="Arial"/>
                <a:cs typeface="Arial"/>
              </a:rPr>
              <a:t>rules </a:t>
            </a:r>
            <a:r>
              <a:rPr lang="en-US" sz="2800" spc="-5" dirty="0" smtClean="0">
                <a:latin typeface="Arial"/>
                <a:cs typeface="Arial"/>
              </a:rPr>
              <a:t>that </a:t>
            </a:r>
            <a:r>
              <a:rPr lang="en-US" sz="2800" spc="-40" dirty="0" smtClean="0">
                <a:latin typeface="Arial"/>
                <a:cs typeface="Arial"/>
              </a:rPr>
              <a:t>must </a:t>
            </a:r>
            <a:r>
              <a:rPr lang="en-US" sz="2800" spc="-55" dirty="0" smtClean="0">
                <a:latin typeface="Arial"/>
                <a:cs typeface="Arial"/>
              </a:rPr>
              <a:t>be </a:t>
            </a:r>
            <a:r>
              <a:rPr lang="en-US" sz="2800" spc="-20" dirty="0" smtClean="0">
                <a:latin typeface="Arial"/>
                <a:cs typeface="Arial"/>
              </a:rPr>
              <a:t>followed </a:t>
            </a:r>
            <a:r>
              <a:rPr lang="en-US" sz="2800" spc="-50" dirty="0" smtClean="0">
                <a:latin typeface="Arial"/>
                <a:cs typeface="Arial"/>
              </a:rPr>
              <a:t>regarding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65" dirty="0" smtClean="0">
                <a:latin typeface="Arial"/>
                <a:cs typeface="Arial"/>
              </a:rPr>
              <a:t>processing </a:t>
            </a:r>
            <a:r>
              <a:rPr lang="en-US" sz="2800" spc="-5" dirty="0" smtClean="0">
                <a:latin typeface="Arial"/>
                <a:cs typeface="Arial"/>
              </a:rPr>
              <a:t>of </a:t>
            </a:r>
            <a:r>
              <a:rPr lang="en-US" sz="2800" spc="-35" dirty="0" smtClean="0">
                <a:latin typeface="Arial"/>
                <a:cs typeface="Arial"/>
              </a:rPr>
              <a:t>computer  </a:t>
            </a:r>
            <a:r>
              <a:rPr lang="en-US" sz="2800" spc="-55" dirty="0" smtClean="0">
                <a:latin typeface="Arial"/>
                <a:cs typeface="Arial"/>
              </a:rPr>
              <a:t>evidence.</a:t>
            </a:r>
            <a:endParaRPr lang="en-US" sz="28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lang="en-US" sz="2800" spc="-90" dirty="0" smtClean="0">
                <a:latin typeface="Arial"/>
                <a:cs typeface="Arial"/>
              </a:rPr>
              <a:t>The </a:t>
            </a:r>
            <a:r>
              <a:rPr lang="en-US" sz="2800" spc="-20" dirty="0" smtClean="0">
                <a:latin typeface="Arial"/>
                <a:cs typeface="Arial"/>
              </a:rPr>
              <a:t>following </a:t>
            </a:r>
            <a:r>
              <a:rPr lang="en-US" sz="2800" spc="-50" dirty="0" smtClean="0">
                <a:latin typeface="Arial"/>
                <a:cs typeface="Arial"/>
              </a:rPr>
              <a:t>are </a:t>
            </a:r>
            <a:r>
              <a:rPr lang="en-US" sz="2800" spc="-55" dirty="0" smtClean="0">
                <a:latin typeface="Arial"/>
                <a:cs typeface="Arial"/>
              </a:rPr>
              <a:t>general </a:t>
            </a:r>
            <a:r>
              <a:rPr lang="en-US" sz="2800" spc="-30" dirty="0" smtClean="0">
                <a:latin typeface="Arial"/>
                <a:cs typeface="Arial"/>
              </a:rPr>
              <a:t>computer </a:t>
            </a:r>
            <a:r>
              <a:rPr lang="en-US" sz="2800" spc="-55" dirty="0" smtClean="0">
                <a:latin typeface="Arial"/>
                <a:cs typeface="Arial"/>
              </a:rPr>
              <a:t>evidence </a:t>
            </a:r>
            <a:r>
              <a:rPr lang="en-US" sz="2800" spc="-65" dirty="0" smtClean="0">
                <a:latin typeface="Arial"/>
                <a:cs typeface="Arial"/>
              </a:rPr>
              <a:t>processing</a:t>
            </a:r>
            <a:r>
              <a:rPr lang="en-US" sz="2800" spc="-175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steps: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8600" algn="just">
              <a:lnSpc>
                <a:spcPct val="100000"/>
              </a:lnSpc>
              <a:spcBef>
                <a:spcPts val="1019"/>
              </a:spcBef>
              <a:buAutoNum type="arabicPeriod"/>
              <a:tabLst>
                <a:tab pos="241300" algn="l"/>
              </a:tabLst>
            </a:pPr>
            <a:r>
              <a:rPr lang="en-US" sz="2800" b="1" spc="-60" dirty="0" smtClean="0">
                <a:latin typeface="Trebuchet MS"/>
                <a:cs typeface="Trebuchet MS"/>
              </a:rPr>
              <a:t>Shut </a:t>
            </a:r>
            <a:r>
              <a:rPr lang="en-US" sz="2800" b="1" spc="-55" dirty="0" smtClean="0">
                <a:latin typeface="Trebuchet MS"/>
                <a:cs typeface="Trebuchet MS"/>
              </a:rPr>
              <a:t>down </a:t>
            </a:r>
            <a:r>
              <a:rPr lang="en-US" sz="2800" b="1" spc="-75" dirty="0" smtClean="0">
                <a:latin typeface="Trebuchet MS"/>
                <a:cs typeface="Trebuchet MS"/>
              </a:rPr>
              <a:t>the</a:t>
            </a:r>
            <a:r>
              <a:rPr lang="en-US" sz="2800" b="1" spc="-155" dirty="0" smtClean="0">
                <a:latin typeface="Trebuchet MS"/>
                <a:cs typeface="Trebuchet MS"/>
              </a:rPr>
              <a:t> </a:t>
            </a:r>
            <a:r>
              <a:rPr lang="en-US" sz="2800" b="1" spc="-80" dirty="0" smtClean="0">
                <a:latin typeface="Trebuchet MS"/>
                <a:cs typeface="Trebuchet MS"/>
              </a:rPr>
              <a:t>computer.</a:t>
            </a:r>
            <a:endParaRPr lang="en-US" sz="2800" dirty="0" smtClean="0">
              <a:latin typeface="Trebuchet MS"/>
              <a:cs typeface="Trebuchet MS"/>
            </a:endParaRPr>
          </a:p>
          <a:p>
            <a:pPr marL="12700" marR="5080" algn="just">
              <a:lnSpc>
                <a:spcPct val="101699"/>
              </a:lnSpc>
              <a:spcBef>
                <a:spcPts val="1005"/>
              </a:spcBef>
            </a:pPr>
            <a:r>
              <a:rPr lang="en-US" sz="2800" spc="-60" dirty="0" smtClean="0">
                <a:latin typeface="Arial"/>
                <a:cs typeface="Arial"/>
              </a:rPr>
              <a:t>Depending </a:t>
            </a:r>
            <a:r>
              <a:rPr lang="en-US" sz="2800" spc="-45" dirty="0" smtClean="0">
                <a:latin typeface="Arial"/>
                <a:cs typeface="Arial"/>
              </a:rPr>
              <a:t>on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30" dirty="0" smtClean="0">
                <a:latin typeface="Arial"/>
                <a:cs typeface="Arial"/>
              </a:rPr>
              <a:t>computer </a:t>
            </a:r>
            <a:r>
              <a:rPr lang="en-US" sz="2800" spc="-35" dirty="0" smtClean="0">
                <a:latin typeface="Arial"/>
                <a:cs typeface="Arial"/>
              </a:rPr>
              <a:t>operating </a:t>
            </a:r>
            <a:r>
              <a:rPr lang="en-US" sz="2800" spc="-60" dirty="0" smtClean="0">
                <a:latin typeface="Arial"/>
                <a:cs typeface="Arial"/>
              </a:rPr>
              <a:t>system, </a:t>
            </a:r>
            <a:r>
              <a:rPr lang="en-US" sz="2800" spc="-30" dirty="0" smtClean="0">
                <a:latin typeface="Arial"/>
                <a:cs typeface="Arial"/>
              </a:rPr>
              <a:t>this </a:t>
            </a:r>
            <a:r>
              <a:rPr lang="en-US" sz="2800" spc="-55" dirty="0" smtClean="0">
                <a:latin typeface="Arial"/>
                <a:cs typeface="Arial"/>
              </a:rPr>
              <a:t>usually </a:t>
            </a:r>
            <a:r>
              <a:rPr lang="en-US" sz="2800" spc="-50" dirty="0" smtClean="0">
                <a:latin typeface="Arial"/>
                <a:cs typeface="Arial"/>
              </a:rPr>
              <a:t>involves </a:t>
            </a:r>
            <a:r>
              <a:rPr lang="en-US" sz="2800" spc="-35" dirty="0" smtClean="0">
                <a:latin typeface="Arial"/>
                <a:cs typeface="Arial"/>
              </a:rPr>
              <a:t>pulling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45" dirty="0" smtClean="0">
                <a:latin typeface="Arial"/>
                <a:cs typeface="Arial"/>
              </a:rPr>
              <a:t>plug </a:t>
            </a:r>
            <a:r>
              <a:rPr lang="en-US" sz="2800" spc="-10" dirty="0" smtClean="0">
                <a:latin typeface="Arial"/>
                <a:cs typeface="Arial"/>
              </a:rPr>
              <a:t>or </a:t>
            </a:r>
            <a:r>
              <a:rPr lang="en-US" sz="2800" spc="-30" dirty="0" smtClean="0">
                <a:latin typeface="Arial"/>
                <a:cs typeface="Arial"/>
              </a:rPr>
              <a:t>shutting  </a:t>
            </a:r>
            <a:r>
              <a:rPr lang="en-US" sz="2800" spc="-35" dirty="0" smtClean="0">
                <a:latin typeface="Arial"/>
                <a:cs typeface="Arial"/>
              </a:rPr>
              <a:t>down </a:t>
            </a:r>
            <a:r>
              <a:rPr lang="en-US" sz="2800" spc="-95" dirty="0" smtClean="0">
                <a:latin typeface="Arial"/>
                <a:cs typeface="Arial"/>
              </a:rPr>
              <a:t>a </a:t>
            </a:r>
            <a:r>
              <a:rPr lang="en-US" sz="2800" spc="-20" dirty="0" smtClean="0">
                <a:latin typeface="Arial"/>
                <a:cs typeface="Arial"/>
              </a:rPr>
              <a:t>network </a:t>
            </a:r>
            <a:r>
              <a:rPr lang="en-US" sz="2800" spc="-30" dirty="0" smtClean="0">
                <a:latin typeface="Arial"/>
                <a:cs typeface="Arial"/>
              </a:rPr>
              <a:t>computer </a:t>
            </a:r>
            <a:r>
              <a:rPr lang="en-US" sz="2800" spc="-65" dirty="0" smtClean="0">
                <a:latin typeface="Arial"/>
                <a:cs typeface="Arial"/>
              </a:rPr>
              <a:t>using </a:t>
            </a:r>
            <a:r>
              <a:rPr lang="en-US" sz="2800" spc="-35" dirty="0" smtClean="0">
                <a:latin typeface="Arial"/>
                <a:cs typeface="Arial"/>
              </a:rPr>
              <a:t>relevant </a:t>
            </a:r>
            <a:r>
              <a:rPr lang="en-US" sz="2800" spc="-65" dirty="0" smtClean="0">
                <a:latin typeface="Arial"/>
                <a:cs typeface="Arial"/>
              </a:rPr>
              <a:t>commands </a:t>
            </a:r>
            <a:r>
              <a:rPr lang="en-US" sz="2800" spc="-30" dirty="0" smtClean="0">
                <a:latin typeface="Arial"/>
                <a:cs typeface="Arial"/>
              </a:rPr>
              <a:t>required </a:t>
            </a:r>
            <a:r>
              <a:rPr lang="en-US" sz="2800" spc="-50" dirty="0" smtClean="0">
                <a:latin typeface="Arial"/>
                <a:cs typeface="Arial"/>
              </a:rPr>
              <a:t>by </a:t>
            </a:r>
            <a:r>
              <a:rPr lang="en-US" sz="2800" spc="-20" dirty="0" smtClean="0">
                <a:latin typeface="Arial"/>
                <a:cs typeface="Arial"/>
              </a:rPr>
              <a:t>the network </a:t>
            </a:r>
            <a:r>
              <a:rPr lang="en-US" sz="2800" spc="-35" dirty="0" smtClean="0">
                <a:latin typeface="Arial"/>
                <a:cs typeface="Arial"/>
              </a:rPr>
              <a:t>involved.  </a:t>
            </a:r>
            <a:r>
              <a:rPr lang="en-US" sz="2800" spc="-50" dirty="0" smtClean="0">
                <a:latin typeface="Arial"/>
                <a:cs typeface="Arial"/>
              </a:rPr>
              <a:t>Generally, </a:t>
            </a:r>
            <a:r>
              <a:rPr lang="en-US" sz="2800" spc="-10" dirty="0" smtClean="0">
                <a:latin typeface="Arial"/>
                <a:cs typeface="Arial"/>
              </a:rPr>
              <a:t>time </a:t>
            </a:r>
            <a:r>
              <a:rPr lang="en-US" sz="2800" spc="-65" dirty="0" smtClean="0">
                <a:latin typeface="Arial"/>
                <a:cs typeface="Arial"/>
              </a:rPr>
              <a:t>is </a:t>
            </a:r>
            <a:r>
              <a:rPr lang="en-US" sz="2800" spc="-10" dirty="0" smtClean="0">
                <a:latin typeface="Arial"/>
                <a:cs typeface="Arial"/>
              </a:rPr>
              <a:t>of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80" dirty="0" smtClean="0">
                <a:latin typeface="Arial"/>
                <a:cs typeface="Arial"/>
              </a:rPr>
              <a:t>essence,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35" dirty="0" smtClean="0">
                <a:latin typeface="Arial"/>
                <a:cs typeface="Arial"/>
              </a:rPr>
              <a:t>computer </a:t>
            </a:r>
            <a:r>
              <a:rPr lang="en-US" sz="2800" spc="-65" dirty="0" smtClean="0">
                <a:latin typeface="Arial"/>
                <a:cs typeface="Arial"/>
              </a:rPr>
              <a:t>system </a:t>
            </a:r>
            <a:r>
              <a:rPr lang="en-US" sz="2800" spc="-50" dirty="0" smtClean="0">
                <a:latin typeface="Arial"/>
                <a:cs typeface="Arial"/>
              </a:rPr>
              <a:t>should </a:t>
            </a:r>
            <a:r>
              <a:rPr lang="en-US" sz="2800" spc="-55" dirty="0" smtClean="0">
                <a:latin typeface="Arial"/>
                <a:cs typeface="Arial"/>
              </a:rPr>
              <a:t>be </a:t>
            </a:r>
            <a:r>
              <a:rPr lang="en-US" sz="2800" spc="-40" dirty="0" smtClean="0">
                <a:latin typeface="Arial"/>
                <a:cs typeface="Arial"/>
              </a:rPr>
              <a:t>shut </a:t>
            </a:r>
            <a:r>
              <a:rPr lang="en-US" sz="2800" spc="-35" dirty="0" smtClean="0">
                <a:latin typeface="Arial"/>
                <a:cs typeface="Arial"/>
              </a:rPr>
              <a:t>down </a:t>
            </a:r>
            <a:r>
              <a:rPr lang="en-US" sz="2800" spc="-114" dirty="0" smtClean="0">
                <a:latin typeface="Arial"/>
                <a:cs typeface="Arial"/>
              </a:rPr>
              <a:t>as </a:t>
            </a:r>
            <a:r>
              <a:rPr lang="en-US" sz="2800" spc="-40" dirty="0" smtClean="0">
                <a:latin typeface="Arial"/>
                <a:cs typeface="Arial"/>
              </a:rPr>
              <a:t>quickly </a:t>
            </a:r>
            <a:r>
              <a:rPr lang="en-US" sz="2800" spc="-114" dirty="0" smtClean="0">
                <a:latin typeface="Arial"/>
                <a:cs typeface="Arial"/>
              </a:rPr>
              <a:t>as  </a:t>
            </a:r>
            <a:r>
              <a:rPr lang="en-US" sz="2800" spc="-55" dirty="0" smtClean="0">
                <a:latin typeface="Arial"/>
                <a:cs typeface="Arial"/>
              </a:rPr>
              <a:t>possible.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pc="-70" dirty="0" smtClean="0">
                <a:latin typeface="Arial"/>
                <a:cs typeface="Arial"/>
              </a:rPr>
              <a:t>Computer </a:t>
            </a:r>
            <a:r>
              <a:rPr lang="en-US" sz="3600" spc="-114" dirty="0" smtClean="0">
                <a:latin typeface="Arial"/>
                <a:cs typeface="Arial"/>
              </a:rPr>
              <a:t>Evidence </a:t>
            </a:r>
            <a:r>
              <a:rPr lang="en-US" sz="3600" spc="-120" dirty="0" smtClean="0">
                <a:latin typeface="Arial"/>
                <a:cs typeface="Arial"/>
              </a:rPr>
              <a:t>Processing </a:t>
            </a:r>
            <a:r>
              <a:rPr lang="en-US" sz="3600" spc="-130" dirty="0" smtClean="0">
                <a:latin typeface="Arial"/>
                <a:cs typeface="Arial"/>
              </a:rPr>
              <a:t>Steps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rmAutofit fontScale="77500" lnSpcReduction="20000"/>
          </a:bodyPr>
          <a:lstStyle/>
          <a:p>
            <a:pPr marL="241300" indent="-228600" algn="just">
              <a:lnSpc>
                <a:spcPct val="100000"/>
              </a:lnSpc>
              <a:spcBef>
                <a:spcPts val="1025"/>
              </a:spcBef>
              <a:buAutoNum type="arabicPeriod" startAt="2"/>
              <a:tabLst>
                <a:tab pos="241300" algn="l"/>
              </a:tabLst>
            </a:pPr>
            <a:r>
              <a:rPr lang="en-US" sz="2800" b="1" spc="-65" dirty="0" smtClean="0">
                <a:latin typeface="Trebuchet MS"/>
                <a:cs typeface="Trebuchet MS"/>
              </a:rPr>
              <a:t>Document </a:t>
            </a:r>
            <a:r>
              <a:rPr lang="en-US" sz="2800" b="1" spc="-75" dirty="0" smtClean="0">
                <a:latin typeface="Trebuchet MS"/>
                <a:cs typeface="Trebuchet MS"/>
              </a:rPr>
              <a:t>the </a:t>
            </a:r>
            <a:r>
              <a:rPr lang="en-US" sz="2800" b="1" spc="-70" dirty="0" smtClean="0">
                <a:latin typeface="Trebuchet MS"/>
                <a:cs typeface="Trebuchet MS"/>
              </a:rPr>
              <a:t>hardware </a:t>
            </a:r>
            <a:r>
              <a:rPr lang="en-US" sz="2800" b="1" spc="-65" dirty="0" smtClean="0">
                <a:latin typeface="Trebuchet MS"/>
                <a:cs typeface="Trebuchet MS"/>
              </a:rPr>
              <a:t>configuration </a:t>
            </a:r>
            <a:r>
              <a:rPr lang="en-US" sz="2800" b="1" spc="-50" dirty="0" smtClean="0">
                <a:latin typeface="Trebuchet MS"/>
                <a:cs typeface="Trebuchet MS"/>
              </a:rPr>
              <a:t>of </a:t>
            </a:r>
            <a:r>
              <a:rPr lang="en-US" sz="2800" b="1" spc="-70" dirty="0" smtClean="0">
                <a:latin typeface="Trebuchet MS"/>
                <a:cs typeface="Trebuchet MS"/>
              </a:rPr>
              <a:t>the</a:t>
            </a:r>
            <a:r>
              <a:rPr lang="en-US" sz="2800" b="1" spc="-240" dirty="0" smtClean="0">
                <a:latin typeface="Trebuchet MS"/>
                <a:cs typeface="Trebuchet MS"/>
              </a:rPr>
              <a:t> </a:t>
            </a:r>
            <a:r>
              <a:rPr lang="en-US" sz="2800" b="1" spc="-75" dirty="0" smtClean="0">
                <a:latin typeface="Trebuchet MS"/>
                <a:cs typeface="Trebuchet MS"/>
              </a:rPr>
              <a:t>system.</a:t>
            </a:r>
            <a:endParaRPr lang="en-US" sz="2800" dirty="0" smtClean="0">
              <a:latin typeface="Trebuchet MS"/>
              <a:cs typeface="Trebuchet MS"/>
            </a:endParaRPr>
          </a:p>
          <a:p>
            <a:pPr marL="12700" marR="5715" algn="just">
              <a:lnSpc>
                <a:spcPct val="101699"/>
              </a:lnSpc>
              <a:spcBef>
                <a:spcPts val="1005"/>
              </a:spcBef>
            </a:pPr>
            <a:r>
              <a:rPr lang="en-US" sz="2800" spc="-45" dirty="0" smtClean="0">
                <a:latin typeface="Arial"/>
                <a:cs typeface="Arial"/>
              </a:rPr>
              <a:t>Be-fore </a:t>
            </a:r>
            <a:r>
              <a:rPr lang="en-US" sz="2800" spc="-35" dirty="0" smtClean="0">
                <a:latin typeface="Arial"/>
                <a:cs typeface="Arial"/>
              </a:rPr>
              <a:t>dismantling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30" dirty="0" smtClean="0">
                <a:latin typeface="Arial"/>
                <a:cs typeface="Arial"/>
              </a:rPr>
              <a:t>computer, </a:t>
            </a:r>
            <a:r>
              <a:rPr lang="en-US" sz="2800" spc="35" dirty="0" smtClean="0">
                <a:latin typeface="Arial"/>
                <a:cs typeface="Arial"/>
              </a:rPr>
              <a:t>it </a:t>
            </a:r>
            <a:r>
              <a:rPr lang="en-US" sz="2800" spc="-65" dirty="0" smtClean="0">
                <a:latin typeface="Arial"/>
                <a:cs typeface="Arial"/>
              </a:rPr>
              <a:t>is </a:t>
            </a:r>
            <a:r>
              <a:rPr lang="en-US" sz="2800" spc="-15" dirty="0" smtClean="0">
                <a:latin typeface="Arial"/>
                <a:cs typeface="Arial"/>
              </a:rPr>
              <a:t>important </a:t>
            </a:r>
            <a:r>
              <a:rPr lang="en-US" sz="2800" spc="-5" dirty="0" smtClean="0">
                <a:latin typeface="Arial"/>
                <a:cs typeface="Arial"/>
              </a:rPr>
              <a:t>that </a:t>
            </a:r>
            <a:r>
              <a:rPr lang="en-US" sz="2800" spc="-40" dirty="0" smtClean="0">
                <a:latin typeface="Arial"/>
                <a:cs typeface="Arial"/>
              </a:rPr>
              <a:t>pictures </a:t>
            </a:r>
            <a:r>
              <a:rPr lang="en-US" sz="2800" spc="-50" dirty="0" smtClean="0">
                <a:latin typeface="Arial"/>
                <a:cs typeface="Arial"/>
              </a:rPr>
              <a:t>are </a:t>
            </a:r>
            <a:r>
              <a:rPr lang="en-US" sz="2800" spc="-45" dirty="0" smtClean="0">
                <a:latin typeface="Arial"/>
                <a:cs typeface="Arial"/>
              </a:rPr>
              <a:t>taken </a:t>
            </a:r>
            <a:r>
              <a:rPr lang="en-US" sz="2800" spc="-5" dirty="0" smtClean="0">
                <a:latin typeface="Arial"/>
                <a:cs typeface="Arial"/>
              </a:rPr>
              <a:t>of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35" dirty="0" smtClean="0">
                <a:latin typeface="Arial"/>
                <a:cs typeface="Arial"/>
              </a:rPr>
              <a:t>computer </a:t>
            </a:r>
            <a:r>
              <a:rPr lang="en-US" sz="2800" spc="-10" dirty="0" smtClean="0">
                <a:latin typeface="Arial"/>
                <a:cs typeface="Arial"/>
              </a:rPr>
              <a:t>from  </a:t>
            </a:r>
            <a:r>
              <a:rPr lang="en-US" sz="2800" spc="-25" dirty="0" smtClean="0">
                <a:latin typeface="Arial"/>
                <a:cs typeface="Arial"/>
              </a:rPr>
              <a:t>all </a:t>
            </a:r>
            <a:r>
              <a:rPr lang="en-US" sz="2800" spc="-70" dirty="0" smtClean="0">
                <a:latin typeface="Arial"/>
                <a:cs typeface="Arial"/>
              </a:rPr>
              <a:t>angles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40" dirty="0" smtClean="0">
                <a:latin typeface="Arial"/>
                <a:cs typeface="Arial"/>
              </a:rPr>
              <a:t>document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65" dirty="0" smtClean="0">
                <a:latin typeface="Arial"/>
                <a:cs typeface="Arial"/>
              </a:rPr>
              <a:t>system </a:t>
            </a:r>
            <a:r>
              <a:rPr lang="en-US" sz="2800" spc="-45" dirty="0" smtClean="0">
                <a:latin typeface="Arial"/>
                <a:cs typeface="Arial"/>
              </a:rPr>
              <a:t>hardware </a:t>
            </a:r>
            <a:r>
              <a:rPr lang="en-US" sz="2800" spc="-50" dirty="0" smtClean="0">
                <a:latin typeface="Arial"/>
                <a:cs typeface="Arial"/>
              </a:rPr>
              <a:t>components </a:t>
            </a:r>
            <a:r>
              <a:rPr lang="en-US" sz="2800" spc="-65" dirty="0" smtClean="0">
                <a:latin typeface="Arial"/>
                <a:cs typeface="Arial"/>
              </a:rPr>
              <a:t>and </a:t>
            </a:r>
            <a:r>
              <a:rPr lang="en-US" sz="2800" spc="-35" dirty="0" smtClean="0">
                <a:latin typeface="Arial"/>
                <a:cs typeface="Arial"/>
              </a:rPr>
              <a:t>how </a:t>
            </a:r>
            <a:r>
              <a:rPr lang="en-US" sz="2800" spc="-25" dirty="0" smtClean="0">
                <a:latin typeface="Arial"/>
                <a:cs typeface="Arial"/>
              </a:rPr>
              <a:t>they </a:t>
            </a:r>
            <a:r>
              <a:rPr lang="en-US" sz="2800" spc="-50" dirty="0" smtClean="0">
                <a:latin typeface="Arial"/>
                <a:cs typeface="Arial"/>
              </a:rPr>
              <a:t>are connected.  </a:t>
            </a:r>
            <a:r>
              <a:rPr lang="en-US" sz="2800" spc="-65" dirty="0" smtClean="0">
                <a:latin typeface="Arial"/>
                <a:cs typeface="Arial"/>
              </a:rPr>
              <a:t>Labeling </a:t>
            </a:r>
            <a:r>
              <a:rPr lang="en-US" sz="2800" spc="-75" dirty="0" smtClean="0">
                <a:latin typeface="Arial"/>
                <a:cs typeface="Arial"/>
              </a:rPr>
              <a:t>each </a:t>
            </a:r>
            <a:r>
              <a:rPr lang="en-US" sz="2800" spc="-20" dirty="0" smtClean="0">
                <a:latin typeface="Arial"/>
                <a:cs typeface="Arial"/>
              </a:rPr>
              <a:t>wire </a:t>
            </a:r>
            <a:r>
              <a:rPr lang="en-US" sz="2800" spc="-65" dirty="0" smtClean="0">
                <a:latin typeface="Arial"/>
                <a:cs typeface="Arial"/>
              </a:rPr>
              <a:t>is </a:t>
            </a:r>
            <a:r>
              <a:rPr lang="en-US" sz="2800" spc="-70" dirty="0" smtClean="0">
                <a:latin typeface="Arial"/>
                <a:cs typeface="Arial"/>
              </a:rPr>
              <a:t>also </a:t>
            </a:r>
            <a:r>
              <a:rPr lang="en-US" sz="2800" spc="-15" dirty="0" smtClean="0">
                <a:latin typeface="Arial"/>
                <a:cs typeface="Arial"/>
              </a:rPr>
              <a:t>important, </a:t>
            </a:r>
            <a:r>
              <a:rPr lang="en-US" sz="2800" spc="-90" dirty="0" smtClean="0">
                <a:latin typeface="Arial"/>
                <a:cs typeface="Arial"/>
              </a:rPr>
              <a:t>so </a:t>
            </a:r>
            <a:r>
              <a:rPr lang="en-US" sz="2800" spc="-5" dirty="0" smtClean="0">
                <a:latin typeface="Arial"/>
                <a:cs typeface="Arial"/>
              </a:rPr>
              <a:t>that </a:t>
            </a:r>
            <a:r>
              <a:rPr lang="en-US" sz="2800" spc="35" dirty="0" smtClean="0">
                <a:latin typeface="Arial"/>
                <a:cs typeface="Arial"/>
              </a:rPr>
              <a:t>it </a:t>
            </a:r>
            <a:r>
              <a:rPr lang="en-US" sz="2800" spc="-80" dirty="0" smtClean="0">
                <a:latin typeface="Arial"/>
                <a:cs typeface="Arial"/>
              </a:rPr>
              <a:t>can </a:t>
            </a:r>
            <a:r>
              <a:rPr lang="en-US" sz="2800" spc="-60" dirty="0" smtClean="0">
                <a:latin typeface="Arial"/>
                <a:cs typeface="Arial"/>
              </a:rPr>
              <a:t>easily </a:t>
            </a:r>
            <a:r>
              <a:rPr lang="en-US" sz="2800" spc="-55" dirty="0" smtClean="0">
                <a:latin typeface="Arial"/>
                <a:cs typeface="Arial"/>
              </a:rPr>
              <a:t>be </a:t>
            </a:r>
            <a:r>
              <a:rPr lang="en-US" sz="2800" spc="-45" dirty="0" smtClean="0">
                <a:latin typeface="Arial"/>
                <a:cs typeface="Arial"/>
              </a:rPr>
              <a:t>reconnected when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65" dirty="0" smtClean="0">
                <a:latin typeface="Arial"/>
                <a:cs typeface="Arial"/>
              </a:rPr>
              <a:t>system  </a:t>
            </a:r>
            <a:r>
              <a:rPr lang="en-US" sz="2800" spc="-30" dirty="0" smtClean="0">
                <a:latin typeface="Arial"/>
                <a:cs typeface="Arial"/>
              </a:rPr>
              <a:t>configuration </a:t>
            </a:r>
            <a:r>
              <a:rPr lang="en-US" sz="2800" spc="-65" dirty="0" smtClean="0">
                <a:latin typeface="Arial"/>
                <a:cs typeface="Arial"/>
              </a:rPr>
              <a:t>is </a:t>
            </a:r>
            <a:r>
              <a:rPr lang="en-US" sz="2800" spc="-35" dirty="0" smtClean="0">
                <a:latin typeface="Arial"/>
                <a:cs typeface="Arial"/>
              </a:rPr>
              <a:t>restored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25" dirty="0" smtClean="0">
                <a:latin typeface="Arial"/>
                <a:cs typeface="Arial"/>
              </a:rPr>
              <a:t>its </a:t>
            </a:r>
            <a:r>
              <a:rPr lang="en-US" sz="2800" spc="-30" dirty="0" smtClean="0">
                <a:latin typeface="Arial"/>
                <a:cs typeface="Arial"/>
              </a:rPr>
              <a:t>original condition </a:t>
            </a:r>
            <a:r>
              <a:rPr lang="en-US" sz="2800" spc="-20" dirty="0" smtClean="0">
                <a:latin typeface="Arial"/>
                <a:cs typeface="Arial"/>
              </a:rPr>
              <a:t>at</a:t>
            </a:r>
            <a:r>
              <a:rPr lang="en-US" sz="2800" spc="-240" dirty="0" smtClean="0">
                <a:latin typeface="Arial"/>
                <a:cs typeface="Arial"/>
              </a:rPr>
              <a:t> </a:t>
            </a:r>
            <a:r>
              <a:rPr lang="en-US" sz="2800" spc="-95" dirty="0" smtClean="0">
                <a:latin typeface="Arial"/>
                <a:cs typeface="Arial"/>
              </a:rPr>
              <a:t>a </a:t>
            </a:r>
            <a:r>
              <a:rPr lang="en-US" sz="2800" spc="-65" dirty="0" smtClean="0">
                <a:latin typeface="Arial"/>
                <a:cs typeface="Arial"/>
              </a:rPr>
              <a:t>secure </a:t>
            </a:r>
            <a:r>
              <a:rPr lang="en-US" sz="2800" spc="-30" dirty="0" smtClean="0">
                <a:latin typeface="Arial"/>
                <a:cs typeface="Arial"/>
              </a:rPr>
              <a:t>location.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8600" algn="just">
              <a:lnSpc>
                <a:spcPct val="100000"/>
              </a:lnSpc>
              <a:spcBef>
                <a:spcPts val="1019"/>
              </a:spcBef>
              <a:buAutoNum type="arabicPeriod" startAt="3"/>
              <a:tabLst>
                <a:tab pos="241300" algn="l"/>
              </a:tabLst>
            </a:pPr>
            <a:r>
              <a:rPr lang="en-US" sz="2800" b="1" spc="-70" dirty="0" smtClean="0">
                <a:latin typeface="Trebuchet MS"/>
                <a:cs typeface="Trebuchet MS"/>
              </a:rPr>
              <a:t>Transport the </a:t>
            </a:r>
            <a:r>
              <a:rPr lang="en-US" sz="2800" b="1" spc="-75" dirty="0" smtClean="0">
                <a:latin typeface="Trebuchet MS"/>
                <a:cs typeface="Trebuchet MS"/>
              </a:rPr>
              <a:t>computer </a:t>
            </a:r>
            <a:r>
              <a:rPr lang="en-US" sz="2800" b="1" spc="-60" dirty="0" smtClean="0">
                <a:latin typeface="Trebuchet MS"/>
                <a:cs typeface="Trebuchet MS"/>
              </a:rPr>
              <a:t>system </a:t>
            </a:r>
            <a:r>
              <a:rPr lang="en-US" sz="2800" b="1" spc="-50" dirty="0" smtClean="0">
                <a:latin typeface="Trebuchet MS"/>
                <a:cs typeface="Trebuchet MS"/>
              </a:rPr>
              <a:t>to a</a:t>
            </a:r>
            <a:r>
              <a:rPr lang="en-US" sz="2800" b="1" spc="-260" dirty="0" smtClean="0">
                <a:latin typeface="Trebuchet MS"/>
                <a:cs typeface="Trebuchet MS"/>
              </a:rPr>
              <a:t> </a:t>
            </a:r>
            <a:r>
              <a:rPr lang="en-US" sz="2800" b="1" spc="-85" dirty="0" smtClean="0">
                <a:latin typeface="Trebuchet MS"/>
                <a:cs typeface="Trebuchet MS"/>
              </a:rPr>
              <a:t>secure </a:t>
            </a:r>
            <a:r>
              <a:rPr lang="en-US" sz="2800" b="1" spc="-70" dirty="0" smtClean="0">
                <a:latin typeface="Trebuchet MS"/>
                <a:cs typeface="Trebuchet MS"/>
              </a:rPr>
              <a:t>location.</a:t>
            </a:r>
            <a:endParaRPr lang="en-US" sz="2800" dirty="0" smtClean="0">
              <a:latin typeface="Trebuchet MS"/>
              <a:cs typeface="Trebuchet MS"/>
            </a:endParaRPr>
          </a:p>
          <a:p>
            <a:pPr marL="12700" marR="6350">
              <a:lnSpc>
                <a:spcPct val="101699"/>
              </a:lnSpc>
              <a:spcBef>
                <a:spcPts val="1010"/>
              </a:spcBef>
            </a:pPr>
            <a:r>
              <a:rPr lang="en-US" sz="2800" spc="-110" dirty="0" smtClean="0">
                <a:latin typeface="Arial"/>
                <a:cs typeface="Arial"/>
              </a:rPr>
              <a:t>A </a:t>
            </a:r>
            <a:r>
              <a:rPr lang="en-US" sz="2800" spc="-75" dirty="0" smtClean="0">
                <a:latin typeface="Arial"/>
                <a:cs typeface="Arial"/>
              </a:rPr>
              <a:t>seized </a:t>
            </a:r>
            <a:r>
              <a:rPr lang="en-US" sz="2800" spc="-35" dirty="0" smtClean="0">
                <a:latin typeface="Arial"/>
                <a:cs typeface="Arial"/>
              </a:rPr>
              <a:t>computer </a:t>
            </a:r>
            <a:r>
              <a:rPr lang="en-US" sz="2800" spc="5" dirty="0" smtClean="0">
                <a:latin typeface="Arial"/>
                <a:cs typeface="Arial"/>
              </a:rPr>
              <a:t>left </a:t>
            </a:r>
            <a:r>
              <a:rPr lang="en-US" sz="2800" spc="-30" dirty="0" smtClean="0">
                <a:latin typeface="Arial"/>
                <a:cs typeface="Arial"/>
              </a:rPr>
              <a:t>unattended </a:t>
            </a:r>
            <a:r>
              <a:rPr lang="en-US" sz="2800" spc="-80" dirty="0" smtClean="0">
                <a:latin typeface="Arial"/>
                <a:cs typeface="Arial"/>
              </a:rPr>
              <a:t>can </a:t>
            </a:r>
            <a:r>
              <a:rPr lang="en-US" sz="2800" spc="-60" dirty="0" smtClean="0">
                <a:latin typeface="Arial"/>
                <a:cs typeface="Arial"/>
              </a:rPr>
              <a:t>easily </a:t>
            </a:r>
            <a:r>
              <a:rPr lang="en-US" sz="2800" spc="-55" dirty="0" smtClean="0">
                <a:latin typeface="Arial"/>
                <a:cs typeface="Arial"/>
              </a:rPr>
              <a:t>be </a:t>
            </a:r>
            <a:r>
              <a:rPr lang="en-US" sz="2800" spc="-45" dirty="0" smtClean="0">
                <a:latin typeface="Arial"/>
                <a:cs typeface="Arial"/>
              </a:rPr>
              <a:t>compromised. </a:t>
            </a:r>
            <a:r>
              <a:rPr lang="en-US" sz="2800" spc="-25" dirty="0" smtClean="0">
                <a:latin typeface="Arial"/>
                <a:cs typeface="Arial"/>
              </a:rPr>
              <a:t>Don’t </a:t>
            </a:r>
            <a:r>
              <a:rPr lang="en-US" sz="2800" spc="-60" dirty="0" smtClean="0">
                <a:latin typeface="Arial"/>
                <a:cs typeface="Arial"/>
              </a:rPr>
              <a:t>leave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35" dirty="0" smtClean="0">
                <a:latin typeface="Arial"/>
                <a:cs typeface="Arial"/>
              </a:rPr>
              <a:t>computer  unattended </a:t>
            </a:r>
            <a:r>
              <a:rPr lang="en-US" sz="2800" spc="-70" dirty="0" smtClean="0">
                <a:latin typeface="Arial"/>
                <a:cs typeface="Arial"/>
              </a:rPr>
              <a:t>unless </a:t>
            </a:r>
            <a:r>
              <a:rPr lang="en-US" sz="2800" spc="35" dirty="0" smtClean="0">
                <a:latin typeface="Arial"/>
                <a:cs typeface="Arial"/>
              </a:rPr>
              <a:t>it </a:t>
            </a:r>
            <a:r>
              <a:rPr lang="en-US" sz="2800" spc="-65" dirty="0" smtClean="0">
                <a:latin typeface="Arial"/>
                <a:cs typeface="Arial"/>
              </a:rPr>
              <a:t>is </a:t>
            </a:r>
            <a:r>
              <a:rPr lang="en-US" sz="2800" spc="-55" dirty="0" smtClean="0">
                <a:latin typeface="Arial"/>
                <a:cs typeface="Arial"/>
              </a:rPr>
              <a:t>locked </a:t>
            </a:r>
            <a:r>
              <a:rPr lang="en-US" sz="2800" spc="-40" dirty="0" smtClean="0">
                <a:latin typeface="Arial"/>
                <a:cs typeface="Arial"/>
              </a:rPr>
              <a:t>up </a:t>
            </a:r>
            <a:r>
              <a:rPr lang="en-US" sz="2800" spc="-15" dirty="0" smtClean="0">
                <a:latin typeface="Arial"/>
                <a:cs typeface="Arial"/>
              </a:rPr>
              <a:t>in </a:t>
            </a:r>
            <a:r>
              <a:rPr lang="en-US" sz="2800" spc="-95" dirty="0" smtClean="0">
                <a:latin typeface="Arial"/>
                <a:cs typeface="Arial"/>
              </a:rPr>
              <a:t>a </a:t>
            </a:r>
            <a:r>
              <a:rPr lang="en-US" sz="2800" spc="-70" dirty="0" smtClean="0">
                <a:latin typeface="Arial"/>
                <a:cs typeface="Arial"/>
              </a:rPr>
              <a:t>secure</a:t>
            </a:r>
            <a:r>
              <a:rPr lang="en-US" sz="2800" spc="-235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location.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8600" algn="just">
              <a:lnSpc>
                <a:spcPct val="100000"/>
              </a:lnSpc>
              <a:spcBef>
                <a:spcPts val="1019"/>
              </a:spcBef>
              <a:buAutoNum type="arabicPeriod" startAt="4"/>
              <a:tabLst>
                <a:tab pos="241300" algn="l"/>
              </a:tabLst>
            </a:pPr>
            <a:r>
              <a:rPr lang="en-US" sz="2800" b="1" spc="-20" dirty="0" smtClean="0">
                <a:latin typeface="Trebuchet MS"/>
                <a:cs typeface="Trebuchet MS"/>
              </a:rPr>
              <a:t>Make</a:t>
            </a:r>
            <a:r>
              <a:rPr lang="en-US" sz="2800" b="1" spc="-95" dirty="0" smtClean="0">
                <a:latin typeface="Trebuchet MS"/>
                <a:cs typeface="Trebuchet MS"/>
              </a:rPr>
              <a:t> </a:t>
            </a:r>
            <a:r>
              <a:rPr lang="en-US" sz="2800" b="1" spc="-60" dirty="0" smtClean="0">
                <a:latin typeface="Trebuchet MS"/>
                <a:cs typeface="Trebuchet MS"/>
              </a:rPr>
              <a:t>bit</a:t>
            </a:r>
            <a:r>
              <a:rPr lang="en-US" sz="2800" b="1" spc="-85" dirty="0" smtClean="0">
                <a:latin typeface="Trebuchet MS"/>
                <a:cs typeface="Trebuchet MS"/>
              </a:rPr>
              <a:t> </a:t>
            </a:r>
            <a:r>
              <a:rPr lang="en-US" sz="2800" b="1" spc="-70" dirty="0" smtClean="0">
                <a:latin typeface="Trebuchet MS"/>
                <a:cs typeface="Trebuchet MS"/>
              </a:rPr>
              <a:t>stream</a:t>
            </a:r>
            <a:r>
              <a:rPr lang="en-US" sz="2800" b="1" spc="-95" dirty="0" smtClean="0">
                <a:latin typeface="Trebuchet MS"/>
                <a:cs typeface="Trebuchet MS"/>
              </a:rPr>
              <a:t> </a:t>
            </a:r>
            <a:r>
              <a:rPr lang="en-US" sz="2800" b="1" spc="-70" dirty="0" smtClean="0">
                <a:latin typeface="Trebuchet MS"/>
                <a:cs typeface="Trebuchet MS"/>
              </a:rPr>
              <a:t>backups</a:t>
            </a:r>
            <a:r>
              <a:rPr lang="en-US" sz="2800" b="1" spc="-90" dirty="0" smtClean="0">
                <a:latin typeface="Trebuchet MS"/>
                <a:cs typeface="Trebuchet MS"/>
              </a:rPr>
              <a:t> </a:t>
            </a:r>
            <a:r>
              <a:rPr lang="en-US" sz="2800" b="1" spc="-50" dirty="0" smtClean="0">
                <a:latin typeface="Trebuchet MS"/>
                <a:cs typeface="Trebuchet MS"/>
              </a:rPr>
              <a:t>of</a:t>
            </a:r>
            <a:r>
              <a:rPr lang="en-US" sz="2800" b="1" spc="-95" dirty="0" smtClean="0">
                <a:latin typeface="Trebuchet MS"/>
                <a:cs typeface="Trebuchet MS"/>
              </a:rPr>
              <a:t> </a:t>
            </a:r>
            <a:r>
              <a:rPr lang="en-US" sz="2800" b="1" spc="-65" dirty="0" smtClean="0">
                <a:latin typeface="Trebuchet MS"/>
                <a:cs typeface="Trebuchet MS"/>
              </a:rPr>
              <a:t>hard</a:t>
            </a:r>
            <a:r>
              <a:rPr lang="en-US" sz="2800" b="1" spc="-95" dirty="0" smtClean="0">
                <a:latin typeface="Trebuchet MS"/>
                <a:cs typeface="Trebuchet MS"/>
              </a:rPr>
              <a:t> </a:t>
            </a:r>
            <a:r>
              <a:rPr lang="en-US" sz="2800" b="1" spc="-60" dirty="0" smtClean="0">
                <a:latin typeface="Trebuchet MS"/>
                <a:cs typeface="Trebuchet MS"/>
              </a:rPr>
              <a:t>disks</a:t>
            </a:r>
            <a:r>
              <a:rPr lang="en-US" sz="2800" b="1" spc="-90" dirty="0" smtClean="0">
                <a:latin typeface="Trebuchet MS"/>
                <a:cs typeface="Trebuchet MS"/>
              </a:rPr>
              <a:t> </a:t>
            </a:r>
            <a:r>
              <a:rPr lang="en-US" sz="2800" b="1" spc="-60" dirty="0" smtClean="0">
                <a:latin typeface="Trebuchet MS"/>
                <a:cs typeface="Trebuchet MS"/>
              </a:rPr>
              <a:t>and</a:t>
            </a:r>
            <a:r>
              <a:rPr lang="en-US" sz="2800" b="1" spc="-95" dirty="0" smtClean="0">
                <a:latin typeface="Trebuchet MS"/>
                <a:cs typeface="Trebuchet MS"/>
              </a:rPr>
              <a:t> </a:t>
            </a:r>
            <a:r>
              <a:rPr lang="en-US" sz="2800" b="1" spc="-60" dirty="0" smtClean="0">
                <a:latin typeface="Trebuchet MS"/>
                <a:cs typeface="Trebuchet MS"/>
              </a:rPr>
              <a:t>floppy</a:t>
            </a:r>
            <a:r>
              <a:rPr lang="en-US" sz="2800" b="1" spc="-95" dirty="0" smtClean="0">
                <a:latin typeface="Trebuchet MS"/>
                <a:cs typeface="Trebuchet MS"/>
              </a:rPr>
              <a:t> </a:t>
            </a:r>
            <a:r>
              <a:rPr lang="en-US" sz="2800" b="1" spc="-70" dirty="0" smtClean="0">
                <a:latin typeface="Trebuchet MS"/>
                <a:cs typeface="Trebuchet MS"/>
              </a:rPr>
              <a:t>disks.</a:t>
            </a:r>
            <a:endParaRPr lang="en-US" sz="2800" dirty="0" smtClean="0">
              <a:latin typeface="Trebuchet MS"/>
              <a:cs typeface="Trebuchet MS"/>
            </a:endParaRPr>
          </a:p>
          <a:p>
            <a:pPr marL="12700" marR="7620" algn="just">
              <a:lnSpc>
                <a:spcPct val="102099"/>
              </a:lnSpc>
              <a:spcBef>
                <a:spcPts val="990"/>
              </a:spcBef>
            </a:pPr>
            <a:r>
              <a:rPr lang="en-US" sz="2800" spc="-30" dirty="0" smtClean="0">
                <a:latin typeface="Arial"/>
                <a:cs typeface="Arial"/>
              </a:rPr>
              <a:t>All </a:t>
            </a:r>
            <a:r>
              <a:rPr lang="en-US" sz="2800" spc="-55" dirty="0" smtClean="0">
                <a:latin typeface="Arial"/>
                <a:cs typeface="Arial"/>
              </a:rPr>
              <a:t>evidence </a:t>
            </a:r>
            <a:r>
              <a:rPr lang="en-US" sz="2800" spc="-65" dirty="0" smtClean="0">
                <a:latin typeface="Arial"/>
                <a:cs typeface="Arial"/>
              </a:rPr>
              <a:t>processing </a:t>
            </a:r>
            <a:r>
              <a:rPr lang="en-US" sz="2800" spc="-50" dirty="0" smtClean="0">
                <a:latin typeface="Arial"/>
                <a:cs typeface="Arial"/>
              </a:rPr>
              <a:t>should </a:t>
            </a:r>
            <a:r>
              <a:rPr lang="en-US" sz="2800" spc="-55" dirty="0" smtClean="0">
                <a:latin typeface="Arial"/>
                <a:cs typeface="Arial"/>
              </a:rPr>
              <a:t>be </a:t>
            </a:r>
            <a:r>
              <a:rPr lang="en-US" sz="2800" spc="-50" dirty="0" smtClean="0">
                <a:latin typeface="Arial"/>
                <a:cs typeface="Arial"/>
              </a:rPr>
              <a:t>done </a:t>
            </a:r>
            <a:r>
              <a:rPr lang="en-US" sz="2800" spc="-45" dirty="0" smtClean="0">
                <a:latin typeface="Arial"/>
                <a:cs typeface="Arial"/>
              </a:rPr>
              <a:t>on </a:t>
            </a:r>
            <a:r>
              <a:rPr lang="en-US" sz="2800" spc="-95" dirty="0" smtClean="0">
                <a:latin typeface="Arial"/>
                <a:cs typeface="Arial"/>
              </a:rPr>
              <a:t>a </a:t>
            </a:r>
            <a:r>
              <a:rPr lang="en-US" sz="2800" spc="-35" dirty="0" smtClean="0">
                <a:latin typeface="Arial"/>
                <a:cs typeface="Arial"/>
              </a:rPr>
              <a:t>restored </a:t>
            </a:r>
            <a:r>
              <a:rPr lang="en-US" sz="2800" spc="-60" dirty="0" smtClean="0">
                <a:latin typeface="Arial"/>
                <a:cs typeface="Arial"/>
              </a:rPr>
              <a:t>copy </a:t>
            </a:r>
            <a:r>
              <a:rPr lang="en-US" sz="2800" spc="-10" dirty="0" smtClean="0">
                <a:latin typeface="Arial"/>
                <a:cs typeface="Arial"/>
              </a:rPr>
              <a:t>of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5" dirty="0" smtClean="0">
                <a:latin typeface="Arial"/>
                <a:cs typeface="Arial"/>
              </a:rPr>
              <a:t>bit </a:t>
            </a:r>
            <a:r>
              <a:rPr lang="en-US" sz="2800" spc="-50" dirty="0" smtClean="0">
                <a:latin typeface="Arial"/>
                <a:cs typeface="Arial"/>
              </a:rPr>
              <a:t>stream </a:t>
            </a:r>
            <a:r>
              <a:rPr lang="en-US" sz="2800" spc="-65" dirty="0" smtClean="0">
                <a:latin typeface="Arial"/>
                <a:cs typeface="Arial"/>
              </a:rPr>
              <a:t>backup </a:t>
            </a:r>
            <a:r>
              <a:rPr lang="en-US" sz="2800" spc="-20" dirty="0" smtClean="0">
                <a:latin typeface="Arial"/>
                <a:cs typeface="Arial"/>
              </a:rPr>
              <a:t>rather </a:t>
            </a:r>
            <a:r>
              <a:rPr lang="en-US" sz="2800" spc="-30" dirty="0" smtClean="0">
                <a:latin typeface="Arial"/>
                <a:cs typeface="Arial"/>
              </a:rPr>
              <a:t>than  </a:t>
            </a:r>
            <a:r>
              <a:rPr lang="en-US" sz="2800" spc="-40" dirty="0" smtClean="0">
                <a:latin typeface="Arial"/>
                <a:cs typeface="Arial"/>
              </a:rPr>
              <a:t>on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30" dirty="0" smtClean="0">
                <a:latin typeface="Arial"/>
                <a:cs typeface="Arial"/>
              </a:rPr>
              <a:t>original </a:t>
            </a:r>
            <a:r>
              <a:rPr lang="en-US" sz="2800" spc="-35" dirty="0" smtClean="0">
                <a:latin typeface="Arial"/>
                <a:cs typeface="Arial"/>
              </a:rPr>
              <a:t>computer. </a:t>
            </a:r>
            <a:r>
              <a:rPr lang="en-US" sz="2800" spc="-30" dirty="0" smtClean="0">
                <a:latin typeface="Arial"/>
                <a:cs typeface="Arial"/>
              </a:rPr>
              <a:t>Bit </a:t>
            </a:r>
            <a:r>
              <a:rPr lang="en-US" sz="2800" spc="-45" dirty="0" smtClean="0">
                <a:latin typeface="Arial"/>
                <a:cs typeface="Arial"/>
              </a:rPr>
              <a:t>stream </a:t>
            </a:r>
            <a:r>
              <a:rPr lang="en-US" sz="2800" spc="-75" dirty="0" smtClean="0">
                <a:latin typeface="Arial"/>
                <a:cs typeface="Arial"/>
              </a:rPr>
              <a:t>backups </a:t>
            </a:r>
            <a:r>
              <a:rPr lang="en-US" sz="2800" spc="-50" dirty="0" smtClean="0">
                <a:latin typeface="Arial"/>
                <a:cs typeface="Arial"/>
              </a:rPr>
              <a:t>are </a:t>
            </a:r>
            <a:r>
              <a:rPr lang="en-US" sz="2800" spc="-60" dirty="0" smtClean="0">
                <a:latin typeface="Arial"/>
                <a:cs typeface="Arial"/>
              </a:rPr>
              <a:t>much </a:t>
            </a:r>
            <a:r>
              <a:rPr lang="en-US" sz="2800" spc="-30" dirty="0" smtClean="0">
                <a:latin typeface="Arial"/>
                <a:cs typeface="Arial"/>
              </a:rPr>
              <a:t>like </a:t>
            </a:r>
            <a:r>
              <a:rPr lang="en-US" sz="2800" spc="-65" dirty="0" smtClean="0">
                <a:latin typeface="Arial"/>
                <a:cs typeface="Arial"/>
              </a:rPr>
              <a:t>an </a:t>
            </a:r>
            <a:r>
              <a:rPr lang="en-US" sz="2800" spc="-55" dirty="0" smtClean="0">
                <a:latin typeface="Arial"/>
                <a:cs typeface="Arial"/>
              </a:rPr>
              <a:t>insurance </a:t>
            </a:r>
            <a:r>
              <a:rPr lang="en-US" sz="2800" spc="-40" dirty="0" smtClean="0">
                <a:latin typeface="Arial"/>
                <a:cs typeface="Arial"/>
              </a:rPr>
              <a:t>policy </a:t>
            </a:r>
            <a:r>
              <a:rPr lang="en-US" sz="2800" spc="-55" dirty="0" smtClean="0">
                <a:latin typeface="Arial"/>
                <a:cs typeface="Arial"/>
              </a:rPr>
              <a:t>and are  </a:t>
            </a:r>
            <a:r>
              <a:rPr lang="en-US" sz="2800" spc="-50" dirty="0" smtClean="0">
                <a:latin typeface="Arial"/>
                <a:cs typeface="Arial"/>
              </a:rPr>
              <a:t>essential </a:t>
            </a:r>
            <a:r>
              <a:rPr lang="en-US" sz="2800" dirty="0" smtClean="0">
                <a:latin typeface="Arial"/>
                <a:cs typeface="Arial"/>
              </a:rPr>
              <a:t>for </a:t>
            </a:r>
            <a:r>
              <a:rPr lang="en-US" sz="2800" spc="-70" dirty="0" smtClean="0">
                <a:latin typeface="Arial"/>
                <a:cs typeface="Arial"/>
              </a:rPr>
              <a:t>any </a:t>
            </a:r>
            <a:r>
              <a:rPr lang="en-US" sz="2800" spc="-60" dirty="0" smtClean="0">
                <a:latin typeface="Arial"/>
                <a:cs typeface="Arial"/>
              </a:rPr>
              <a:t>serious </a:t>
            </a:r>
            <a:r>
              <a:rPr lang="en-US" sz="2800" spc="-30" dirty="0" smtClean="0">
                <a:latin typeface="Arial"/>
                <a:cs typeface="Arial"/>
              </a:rPr>
              <a:t>computer </a:t>
            </a:r>
            <a:r>
              <a:rPr lang="en-US" sz="2800" spc="-55" dirty="0" smtClean="0">
                <a:latin typeface="Arial"/>
                <a:cs typeface="Arial"/>
              </a:rPr>
              <a:t>evidence</a:t>
            </a:r>
            <a:r>
              <a:rPr lang="en-US" sz="2800" spc="-190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processing</a:t>
            </a:r>
            <a:r>
              <a:rPr lang="en-US" sz="2800" spc="-60" dirty="0" smtClean="0">
                <a:latin typeface="Arial"/>
                <a:cs typeface="Arial"/>
              </a:rPr>
              <a:t>.</a:t>
            </a:r>
            <a:endParaRPr lang="en-US" sz="2800" dirty="0" smtClean="0">
              <a:latin typeface="Arial"/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rmAutofit fontScale="77500" lnSpcReduction="20000"/>
          </a:bodyPr>
          <a:lstStyle/>
          <a:p>
            <a:pPr marL="241300" indent="-228600" algn="just">
              <a:lnSpc>
                <a:spcPct val="100000"/>
              </a:lnSpc>
              <a:spcBef>
                <a:spcPts val="1019"/>
              </a:spcBef>
              <a:buAutoNum type="arabicPeriod" startAt="5"/>
              <a:tabLst>
                <a:tab pos="241300" algn="l"/>
              </a:tabLst>
            </a:pPr>
            <a:r>
              <a:rPr lang="en-US" sz="2800" b="1" spc="-55" dirty="0" smtClean="0">
                <a:latin typeface="Trebuchet MS"/>
                <a:cs typeface="Trebuchet MS"/>
              </a:rPr>
              <a:t>Mathematically </a:t>
            </a:r>
            <a:r>
              <a:rPr lang="en-US" sz="2800" b="1" spc="-75" dirty="0" smtClean="0">
                <a:latin typeface="Trebuchet MS"/>
                <a:cs typeface="Trebuchet MS"/>
              </a:rPr>
              <a:t>authenticate </a:t>
            </a:r>
            <a:r>
              <a:rPr lang="en-US" sz="2800" b="1" spc="-55" dirty="0" smtClean="0">
                <a:latin typeface="Trebuchet MS"/>
                <a:cs typeface="Trebuchet MS"/>
              </a:rPr>
              <a:t>data </a:t>
            </a:r>
            <a:r>
              <a:rPr lang="en-US" sz="2800" b="1" spc="-50" dirty="0" smtClean="0">
                <a:latin typeface="Trebuchet MS"/>
                <a:cs typeface="Trebuchet MS"/>
              </a:rPr>
              <a:t>on </a:t>
            </a:r>
            <a:r>
              <a:rPr lang="en-US" sz="2800" b="1" spc="-60" dirty="0" smtClean="0">
                <a:latin typeface="Trebuchet MS"/>
                <a:cs typeface="Trebuchet MS"/>
              </a:rPr>
              <a:t>all storage</a:t>
            </a:r>
            <a:r>
              <a:rPr lang="en-US" sz="2800" b="1" spc="-265" dirty="0" smtClean="0">
                <a:latin typeface="Trebuchet MS"/>
                <a:cs typeface="Trebuchet MS"/>
              </a:rPr>
              <a:t> </a:t>
            </a:r>
            <a:r>
              <a:rPr lang="en-US" sz="2800" b="1" spc="-85" dirty="0" smtClean="0">
                <a:latin typeface="Trebuchet MS"/>
                <a:cs typeface="Trebuchet MS"/>
              </a:rPr>
              <a:t>devices.</a:t>
            </a:r>
            <a:endParaRPr lang="en-US" sz="2800" dirty="0" smtClean="0">
              <a:latin typeface="Trebuchet MS"/>
              <a:cs typeface="Trebuchet MS"/>
            </a:endParaRPr>
          </a:p>
          <a:p>
            <a:pPr marL="12700" marR="5715" algn="just">
              <a:lnSpc>
                <a:spcPct val="102099"/>
              </a:lnSpc>
              <a:spcBef>
                <a:spcPts val="990"/>
              </a:spcBef>
            </a:pPr>
            <a:r>
              <a:rPr lang="en-US" sz="2800" spc="-100" dirty="0" smtClean="0">
                <a:latin typeface="Arial"/>
                <a:cs typeface="Arial"/>
              </a:rPr>
              <a:t>You </a:t>
            </a:r>
            <a:r>
              <a:rPr lang="en-US" sz="2800" spc="-25" dirty="0" smtClean="0">
                <a:latin typeface="Arial"/>
                <a:cs typeface="Arial"/>
              </a:rPr>
              <a:t>want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55" dirty="0" smtClean="0">
                <a:latin typeface="Arial"/>
                <a:cs typeface="Arial"/>
              </a:rPr>
              <a:t>be able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40" dirty="0" smtClean="0">
                <a:latin typeface="Arial"/>
                <a:cs typeface="Arial"/>
              </a:rPr>
              <a:t>prove </a:t>
            </a:r>
            <a:r>
              <a:rPr lang="en-US" sz="2800" spc="-5" dirty="0" smtClean="0">
                <a:latin typeface="Arial"/>
                <a:cs typeface="Arial"/>
              </a:rPr>
              <a:t>that </a:t>
            </a:r>
            <a:r>
              <a:rPr lang="en-US" sz="2800" spc="-50" dirty="0" smtClean="0">
                <a:latin typeface="Arial"/>
                <a:cs typeface="Arial"/>
              </a:rPr>
              <a:t>you </a:t>
            </a:r>
            <a:r>
              <a:rPr lang="en-US" sz="2800" spc="-30" dirty="0" smtClean="0">
                <a:latin typeface="Arial"/>
                <a:cs typeface="Arial"/>
              </a:rPr>
              <a:t>did </a:t>
            </a:r>
            <a:r>
              <a:rPr lang="en-US" sz="2800" spc="-5" dirty="0" smtClean="0">
                <a:latin typeface="Arial"/>
                <a:cs typeface="Arial"/>
              </a:rPr>
              <a:t>not </a:t>
            </a:r>
            <a:r>
              <a:rPr lang="en-US" sz="2800" spc="-15" dirty="0" smtClean="0">
                <a:latin typeface="Arial"/>
                <a:cs typeface="Arial"/>
              </a:rPr>
              <a:t>alter </a:t>
            </a:r>
            <a:r>
              <a:rPr lang="en-US" sz="2800" spc="-70" dirty="0" smtClean="0">
                <a:latin typeface="Arial"/>
                <a:cs typeface="Arial"/>
              </a:rPr>
              <a:t>any </a:t>
            </a:r>
            <a:r>
              <a:rPr lang="en-US" sz="2800" spc="-10" dirty="0" smtClean="0">
                <a:latin typeface="Arial"/>
                <a:cs typeface="Arial"/>
              </a:rPr>
              <a:t>of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60" dirty="0" smtClean="0">
                <a:latin typeface="Arial"/>
                <a:cs typeface="Arial"/>
              </a:rPr>
              <a:t>evidence </a:t>
            </a:r>
            <a:r>
              <a:rPr lang="en-US" sz="2800" spc="-10" dirty="0" smtClean="0">
                <a:latin typeface="Arial"/>
                <a:cs typeface="Arial"/>
              </a:rPr>
              <a:t>after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35" dirty="0" smtClean="0">
                <a:latin typeface="Arial"/>
                <a:cs typeface="Arial"/>
              </a:rPr>
              <a:t>computer  </a:t>
            </a:r>
            <a:r>
              <a:rPr lang="en-US" sz="2800" spc="-80" dirty="0" smtClean="0">
                <a:latin typeface="Arial"/>
                <a:cs typeface="Arial"/>
              </a:rPr>
              <a:t>came </a:t>
            </a:r>
            <a:r>
              <a:rPr lang="en-US" sz="2800" spc="-5" dirty="0" smtClean="0">
                <a:latin typeface="Arial"/>
                <a:cs typeface="Arial"/>
              </a:rPr>
              <a:t>into </a:t>
            </a:r>
            <a:r>
              <a:rPr lang="en-US" sz="2800" spc="-35" dirty="0" smtClean="0">
                <a:latin typeface="Arial"/>
                <a:cs typeface="Arial"/>
              </a:rPr>
              <a:t>your </a:t>
            </a:r>
            <a:r>
              <a:rPr lang="en-US" sz="2800" spc="-75" dirty="0" smtClean="0">
                <a:latin typeface="Arial"/>
                <a:cs typeface="Arial"/>
              </a:rPr>
              <a:t>possession. </a:t>
            </a:r>
            <a:r>
              <a:rPr lang="en-US" sz="2800" spc="-90" dirty="0" smtClean="0">
                <a:latin typeface="Arial"/>
                <a:cs typeface="Arial"/>
              </a:rPr>
              <a:t>Since </a:t>
            </a:r>
            <a:r>
              <a:rPr lang="en-US" sz="2800" spc="-55" dirty="0" smtClean="0">
                <a:latin typeface="Arial"/>
                <a:cs typeface="Arial"/>
              </a:rPr>
              <a:t>1989, </a:t>
            </a:r>
            <a:r>
              <a:rPr lang="en-US" sz="2800" spc="-40" dirty="0" smtClean="0">
                <a:latin typeface="Arial"/>
                <a:cs typeface="Arial"/>
              </a:rPr>
              <a:t>law </a:t>
            </a:r>
            <a:r>
              <a:rPr lang="en-US" sz="2800" spc="-35" dirty="0" smtClean="0">
                <a:latin typeface="Arial"/>
                <a:cs typeface="Arial"/>
              </a:rPr>
              <a:t>enforcement </a:t>
            </a:r>
            <a:r>
              <a:rPr lang="en-US" sz="2800" spc="-60" dirty="0" smtClean="0">
                <a:latin typeface="Arial"/>
                <a:cs typeface="Arial"/>
              </a:rPr>
              <a:t>and </a:t>
            </a:r>
            <a:r>
              <a:rPr lang="en-US" sz="2800" spc="-15" dirty="0" smtClean="0">
                <a:latin typeface="Arial"/>
                <a:cs typeface="Arial"/>
              </a:rPr>
              <a:t>military </a:t>
            </a:r>
            <a:r>
              <a:rPr lang="en-US" sz="2800" spc="-80" dirty="0" smtClean="0">
                <a:latin typeface="Arial"/>
                <a:cs typeface="Arial"/>
              </a:rPr>
              <a:t>agencies </a:t>
            </a:r>
            <a:r>
              <a:rPr lang="en-US" sz="2800" spc="-70" dirty="0" smtClean="0">
                <a:latin typeface="Arial"/>
                <a:cs typeface="Arial"/>
              </a:rPr>
              <a:t>have </a:t>
            </a:r>
            <a:r>
              <a:rPr lang="en-US" sz="2800" spc="-75" dirty="0" smtClean="0">
                <a:latin typeface="Arial"/>
                <a:cs typeface="Arial"/>
              </a:rPr>
              <a:t>used </a:t>
            </a:r>
            <a:r>
              <a:rPr lang="en-US" sz="2800" spc="-95" dirty="0" smtClean="0">
                <a:latin typeface="Arial"/>
                <a:cs typeface="Arial"/>
              </a:rPr>
              <a:t>a </a:t>
            </a:r>
            <a:r>
              <a:rPr lang="en-US" sz="2800" spc="-50" dirty="0" smtClean="0">
                <a:latin typeface="Arial"/>
                <a:cs typeface="Arial"/>
              </a:rPr>
              <a:t>32-  </a:t>
            </a:r>
            <a:r>
              <a:rPr lang="en-US" sz="2800" spc="10" dirty="0" smtClean="0">
                <a:latin typeface="Arial"/>
                <a:cs typeface="Arial"/>
              </a:rPr>
              <a:t>bit </a:t>
            </a:r>
            <a:r>
              <a:rPr lang="en-US" sz="2800" spc="-40" dirty="0" smtClean="0">
                <a:latin typeface="Arial"/>
                <a:cs typeface="Arial"/>
              </a:rPr>
              <a:t>mathematical </a:t>
            </a:r>
            <a:r>
              <a:rPr lang="en-US" sz="2800" spc="-75" dirty="0" smtClean="0">
                <a:latin typeface="Arial"/>
                <a:cs typeface="Arial"/>
              </a:rPr>
              <a:t>process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40" dirty="0" smtClean="0">
                <a:latin typeface="Arial"/>
                <a:cs typeface="Arial"/>
              </a:rPr>
              <a:t>do </a:t>
            </a:r>
            <a:r>
              <a:rPr lang="en-US" sz="2800" spc="-20" dirty="0" smtClean="0">
                <a:latin typeface="Arial"/>
                <a:cs typeface="Arial"/>
              </a:rPr>
              <a:t>the</a:t>
            </a:r>
            <a:r>
              <a:rPr lang="en-US" sz="2800" spc="-254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authentication </a:t>
            </a:r>
            <a:r>
              <a:rPr lang="en-US" sz="2800" spc="-70" dirty="0" smtClean="0">
                <a:latin typeface="Arial"/>
                <a:cs typeface="Arial"/>
              </a:rPr>
              <a:t>process.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8600" algn="just">
              <a:lnSpc>
                <a:spcPct val="100000"/>
              </a:lnSpc>
              <a:spcBef>
                <a:spcPts val="1019"/>
              </a:spcBef>
              <a:buAutoNum type="arabicPeriod" startAt="6"/>
              <a:tabLst>
                <a:tab pos="241300" algn="l"/>
              </a:tabLst>
            </a:pPr>
            <a:r>
              <a:rPr lang="en-US" sz="2800" b="1" spc="-65" dirty="0" smtClean="0">
                <a:latin typeface="Trebuchet MS"/>
                <a:cs typeface="Trebuchet MS"/>
              </a:rPr>
              <a:t>Document </a:t>
            </a:r>
            <a:r>
              <a:rPr lang="en-US" sz="2800" b="1" spc="-75" dirty="0" smtClean="0">
                <a:latin typeface="Trebuchet MS"/>
                <a:cs typeface="Trebuchet MS"/>
              </a:rPr>
              <a:t>the </a:t>
            </a:r>
            <a:r>
              <a:rPr lang="en-US" sz="2800" b="1" spc="-60" dirty="0" smtClean="0">
                <a:latin typeface="Trebuchet MS"/>
                <a:cs typeface="Trebuchet MS"/>
              </a:rPr>
              <a:t>system </a:t>
            </a:r>
            <a:r>
              <a:rPr lang="en-US" sz="2800" b="1" spc="-65" dirty="0" smtClean="0">
                <a:latin typeface="Trebuchet MS"/>
                <a:cs typeface="Trebuchet MS"/>
              </a:rPr>
              <a:t>date </a:t>
            </a:r>
            <a:r>
              <a:rPr lang="en-US" sz="2800" b="1" spc="-60" dirty="0" smtClean="0">
                <a:latin typeface="Trebuchet MS"/>
                <a:cs typeface="Trebuchet MS"/>
              </a:rPr>
              <a:t>and</a:t>
            </a:r>
            <a:r>
              <a:rPr lang="en-US" sz="2800" b="1" spc="-190" dirty="0" smtClean="0">
                <a:latin typeface="Trebuchet MS"/>
                <a:cs typeface="Trebuchet MS"/>
              </a:rPr>
              <a:t> </a:t>
            </a:r>
            <a:r>
              <a:rPr lang="en-US" sz="2800" b="1" spc="-80" dirty="0" smtClean="0">
                <a:latin typeface="Trebuchet MS"/>
                <a:cs typeface="Trebuchet MS"/>
              </a:rPr>
              <a:t>time.</a:t>
            </a:r>
            <a:endParaRPr lang="en-US" sz="2800" dirty="0" smtClean="0">
              <a:latin typeface="Trebuchet MS"/>
              <a:cs typeface="Trebuchet MS"/>
            </a:endParaRPr>
          </a:p>
          <a:p>
            <a:pPr marL="12700" marR="6350" algn="just">
              <a:lnSpc>
                <a:spcPct val="102099"/>
              </a:lnSpc>
              <a:spcBef>
                <a:spcPts val="994"/>
              </a:spcBef>
            </a:pPr>
            <a:r>
              <a:rPr lang="en-US" sz="2800" dirty="0" smtClean="0">
                <a:latin typeface="Arial"/>
                <a:cs typeface="Arial"/>
              </a:rPr>
              <a:t>If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65" dirty="0" smtClean="0">
                <a:latin typeface="Arial"/>
                <a:cs typeface="Arial"/>
              </a:rPr>
              <a:t>system </a:t>
            </a:r>
            <a:r>
              <a:rPr lang="en-US" sz="2800" spc="-55" dirty="0" smtClean="0">
                <a:latin typeface="Arial"/>
                <a:cs typeface="Arial"/>
              </a:rPr>
              <a:t>clock </a:t>
            </a:r>
            <a:r>
              <a:rPr lang="en-US" sz="2800" spc="-65" dirty="0" smtClean="0">
                <a:latin typeface="Arial"/>
                <a:cs typeface="Arial"/>
              </a:rPr>
              <a:t>is </a:t>
            </a:r>
            <a:r>
              <a:rPr lang="en-US" sz="2800" spc="-50" dirty="0" smtClean="0">
                <a:latin typeface="Arial"/>
                <a:cs typeface="Arial"/>
              </a:rPr>
              <a:t>one </a:t>
            </a:r>
            <a:r>
              <a:rPr lang="en-US" sz="2800" spc="-25" dirty="0" smtClean="0">
                <a:latin typeface="Arial"/>
                <a:cs typeface="Arial"/>
              </a:rPr>
              <a:t>hour </a:t>
            </a:r>
            <a:r>
              <a:rPr lang="en-US" sz="2800" spc="-50" dirty="0" smtClean="0">
                <a:latin typeface="Arial"/>
                <a:cs typeface="Arial"/>
              </a:rPr>
              <a:t>slow </a:t>
            </a:r>
            <a:r>
              <a:rPr lang="en-US" sz="2800" spc="-80" dirty="0" smtClean="0">
                <a:latin typeface="Arial"/>
                <a:cs typeface="Arial"/>
              </a:rPr>
              <a:t>because </a:t>
            </a:r>
            <a:r>
              <a:rPr lang="en-US" sz="2800" spc="-10" dirty="0" smtClean="0">
                <a:latin typeface="Arial"/>
                <a:cs typeface="Arial"/>
              </a:rPr>
              <a:t>of </a:t>
            </a:r>
            <a:r>
              <a:rPr lang="en-US" sz="2800" spc="-55" dirty="0" smtClean="0">
                <a:latin typeface="Arial"/>
                <a:cs typeface="Arial"/>
              </a:rPr>
              <a:t>daylight-savings </a:t>
            </a:r>
            <a:r>
              <a:rPr lang="en-US" sz="2800" spc="-15" dirty="0" smtClean="0">
                <a:latin typeface="Arial"/>
                <a:cs typeface="Arial"/>
              </a:rPr>
              <a:t>time, </a:t>
            </a:r>
            <a:r>
              <a:rPr lang="en-US" sz="2800" spc="-25" dirty="0" smtClean="0">
                <a:latin typeface="Arial"/>
                <a:cs typeface="Arial"/>
              </a:rPr>
              <a:t>then </a:t>
            </a:r>
            <a:r>
              <a:rPr lang="en-US" sz="2800" spc="-5" dirty="0" smtClean="0">
                <a:latin typeface="Arial"/>
                <a:cs typeface="Arial"/>
              </a:rPr>
              <a:t>file </a:t>
            </a:r>
            <a:r>
              <a:rPr lang="en-US" sz="2800" spc="-45" dirty="0" smtClean="0">
                <a:latin typeface="Arial"/>
                <a:cs typeface="Arial"/>
              </a:rPr>
              <a:t>timestamps </a:t>
            </a:r>
            <a:r>
              <a:rPr lang="en-US" sz="2800" dirty="0" smtClean="0">
                <a:latin typeface="Arial"/>
                <a:cs typeface="Arial"/>
              </a:rPr>
              <a:t>will  </a:t>
            </a:r>
            <a:r>
              <a:rPr lang="en-US" sz="2800" spc="-65" dirty="0" smtClean="0">
                <a:latin typeface="Arial"/>
                <a:cs typeface="Arial"/>
              </a:rPr>
              <a:t>also </a:t>
            </a:r>
            <a:r>
              <a:rPr lang="en-US" sz="2800" spc="-15" dirty="0" smtClean="0">
                <a:latin typeface="Arial"/>
                <a:cs typeface="Arial"/>
              </a:rPr>
              <a:t>reflect the </a:t>
            </a:r>
            <a:r>
              <a:rPr lang="en-US" sz="2800" spc="-35" dirty="0" smtClean="0">
                <a:latin typeface="Arial"/>
                <a:cs typeface="Arial"/>
              </a:rPr>
              <a:t>wrong </a:t>
            </a:r>
            <a:r>
              <a:rPr lang="en-US" sz="2800" spc="-20" dirty="0" smtClean="0">
                <a:latin typeface="Arial"/>
                <a:cs typeface="Arial"/>
              </a:rPr>
              <a:t>time. </a:t>
            </a:r>
            <a:r>
              <a:rPr lang="en-US" sz="2800" spc="-95" dirty="0" smtClean="0">
                <a:latin typeface="Arial"/>
                <a:cs typeface="Arial"/>
              </a:rPr>
              <a:t>To </a:t>
            </a:r>
            <a:r>
              <a:rPr lang="en-US" sz="2800" spc="-35" dirty="0" smtClean="0">
                <a:latin typeface="Arial"/>
                <a:cs typeface="Arial"/>
              </a:rPr>
              <a:t>adjust </a:t>
            </a:r>
            <a:r>
              <a:rPr lang="en-US" sz="2800" spc="5" dirty="0" smtClean="0">
                <a:latin typeface="Arial"/>
                <a:cs typeface="Arial"/>
              </a:rPr>
              <a:t>for </a:t>
            </a:r>
            <a:r>
              <a:rPr lang="en-US" sz="2800" spc="-50" dirty="0" smtClean="0">
                <a:latin typeface="Arial"/>
                <a:cs typeface="Arial"/>
              </a:rPr>
              <a:t>these </a:t>
            </a:r>
            <a:r>
              <a:rPr lang="en-US" sz="2800" spc="-60" dirty="0" smtClean="0">
                <a:latin typeface="Arial"/>
                <a:cs typeface="Arial"/>
              </a:rPr>
              <a:t>inaccuracies, </a:t>
            </a:r>
            <a:r>
              <a:rPr lang="en-US" sz="2800" spc="-45" dirty="0" smtClean="0">
                <a:latin typeface="Arial"/>
                <a:cs typeface="Arial"/>
              </a:rPr>
              <a:t>documenting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65" dirty="0" smtClean="0">
                <a:latin typeface="Arial"/>
                <a:cs typeface="Arial"/>
              </a:rPr>
              <a:t>system </a:t>
            </a:r>
            <a:r>
              <a:rPr lang="en-US" sz="2800" spc="-40" dirty="0" smtClean="0">
                <a:latin typeface="Arial"/>
                <a:cs typeface="Arial"/>
              </a:rPr>
              <a:t>date </a:t>
            </a:r>
            <a:r>
              <a:rPr lang="en-US" sz="2800" spc="-60" dirty="0" smtClean="0">
                <a:latin typeface="Arial"/>
                <a:cs typeface="Arial"/>
              </a:rPr>
              <a:t>and  </a:t>
            </a:r>
            <a:r>
              <a:rPr lang="en-US" sz="2800" spc="-10" dirty="0" smtClean="0">
                <a:latin typeface="Arial"/>
                <a:cs typeface="Arial"/>
              </a:rPr>
              <a:t>time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settings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20" dirty="0" smtClean="0">
                <a:latin typeface="Arial"/>
                <a:cs typeface="Arial"/>
              </a:rPr>
              <a:t>at</a:t>
            </a:r>
            <a:r>
              <a:rPr lang="en-US" sz="2800" spc="-6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time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the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computer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65" dirty="0" smtClean="0">
                <a:latin typeface="Arial"/>
                <a:cs typeface="Arial"/>
              </a:rPr>
              <a:t>is</a:t>
            </a:r>
            <a:r>
              <a:rPr lang="en-US" sz="2800" spc="-50" dirty="0" smtClean="0">
                <a:latin typeface="Arial"/>
                <a:cs typeface="Arial"/>
              </a:rPr>
              <a:t> </a:t>
            </a:r>
            <a:r>
              <a:rPr lang="en-US" sz="2800" spc="-40" dirty="0" smtClean="0">
                <a:latin typeface="Arial"/>
                <a:cs typeface="Arial"/>
              </a:rPr>
              <a:t>taken</a:t>
            </a:r>
            <a:r>
              <a:rPr lang="en-US" sz="2800" spc="-55" dirty="0" smtClean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into</a:t>
            </a:r>
            <a:r>
              <a:rPr lang="en-US" sz="2800" spc="-60" dirty="0" smtClean="0">
                <a:latin typeface="Arial"/>
                <a:cs typeface="Arial"/>
              </a:rPr>
              <a:t> evidence</a:t>
            </a:r>
            <a:r>
              <a:rPr lang="en-US" sz="2800" spc="-70" dirty="0" smtClean="0">
                <a:latin typeface="Arial"/>
                <a:cs typeface="Arial"/>
              </a:rPr>
              <a:t> </a:t>
            </a:r>
            <a:r>
              <a:rPr lang="en-US" sz="2800" spc="-65" dirty="0" smtClean="0">
                <a:latin typeface="Arial"/>
                <a:cs typeface="Arial"/>
              </a:rPr>
              <a:t>is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spc="-50" dirty="0" smtClean="0">
                <a:latin typeface="Arial"/>
                <a:cs typeface="Arial"/>
              </a:rPr>
              <a:t>essential.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8600" algn="just">
              <a:lnSpc>
                <a:spcPct val="100000"/>
              </a:lnSpc>
              <a:spcBef>
                <a:spcPts val="1019"/>
              </a:spcBef>
              <a:buAutoNum type="arabicPeriod" startAt="7"/>
              <a:tabLst>
                <a:tab pos="241300" algn="l"/>
              </a:tabLst>
            </a:pPr>
            <a:r>
              <a:rPr lang="en-US" sz="2800" b="1" spc="-20" dirty="0" smtClean="0">
                <a:latin typeface="Trebuchet MS"/>
                <a:cs typeface="Trebuchet MS"/>
              </a:rPr>
              <a:t>Make </a:t>
            </a:r>
            <a:r>
              <a:rPr lang="en-US" sz="2800" b="1" spc="-50" dirty="0" smtClean="0">
                <a:latin typeface="Trebuchet MS"/>
                <a:cs typeface="Trebuchet MS"/>
              </a:rPr>
              <a:t>a </a:t>
            </a:r>
            <a:r>
              <a:rPr lang="en-US" sz="2800" b="1" spc="-60" dirty="0" smtClean="0">
                <a:latin typeface="Trebuchet MS"/>
                <a:cs typeface="Trebuchet MS"/>
              </a:rPr>
              <a:t>list </a:t>
            </a:r>
            <a:r>
              <a:rPr lang="en-US" sz="2800" b="1" spc="-55" dirty="0" smtClean="0">
                <a:latin typeface="Trebuchet MS"/>
                <a:cs typeface="Trebuchet MS"/>
              </a:rPr>
              <a:t>of </a:t>
            </a:r>
            <a:r>
              <a:rPr lang="en-US" sz="2800" b="1" spc="-85" dirty="0" smtClean="0">
                <a:latin typeface="Trebuchet MS"/>
                <a:cs typeface="Trebuchet MS"/>
              </a:rPr>
              <a:t>key </a:t>
            </a:r>
            <a:r>
              <a:rPr lang="en-US" sz="2800" b="1" spc="-80" dirty="0" smtClean="0">
                <a:latin typeface="Trebuchet MS"/>
                <a:cs typeface="Trebuchet MS"/>
              </a:rPr>
              <a:t>search</a:t>
            </a:r>
            <a:r>
              <a:rPr lang="en-US" sz="2800" b="1" spc="-285" dirty="0" smtClean="0">
                <a:latin typeface="Trebuchet MS"/>
                <a:cs typeface="Trebuchet MS"/>
              </a:rPr>
              <a:t> </a:t>
            </a:r>
            <a:r>
              <a:rPr lang="en-US" sz="2800" b="1" spc="-65" dirty="0" smtClean="0">
                <a:latin typeface="Trebuchet MS"/>
                <a:cs typeface="Trebuchet MS"/>
              </a:rPr>
              <a:t>words.</a:t>
            </a:r>
            <a:endParaRPr lang="en-US" sz="2800" dirty="0" smtClean="0">
              <a:latin typeface="Trebuchet MS"/>
              <a:cs typeface="Trebuchet MS"/>
            </a:endParaRPr>
          </a:p>
          <a:p>
            <a:pPr marL="12700" marR="5080" algn="just">
              <a:lnSpc>
                <a:spcPct val="101899"/>
              </a:lnSpc>
              <a:spcBef>
                <a:spcPts val="990"/>
              </a:spcBef>
            </a:pPr>
            <a:r>
              <a:rPr lang="en-US" sz="2800" spc="35" dirty="0" smtClean="0">
                <a:latin typeface="Arial"/>
                <a:cs typeface="Arial"/>
              </a:rPr>
              <a:t>it </a:t>
            </a:r>
            <a:r>
              <a:rPr lang="en-US" sz="2800" spc="-65" dirty="0" smtClean="0">
                <a:latin typeface="Arial"/>
                <a:cs typeface="Arial"/>
              </a:rPr>
              <a:t>is </a:t>
            </a:r>
            <a:r>
              <a:rPr lang="en-US" sz="2800" spc="-25" dirty="0" smtClean="0">
                <a:latin typeface="Arial"/>
                <a:cs typeface="Arial"/>
              </a:rPr>
              <a:t>all </a:t>
            </a:r>
            <a:r>
              <a:rPr lang="en-US" sz="2800" spc="-10" dirty="0" smtClean="0">
                <a:latin typeface="Arial"/>
                <a:cs typeface="Arial"/>
              </a:rPr>
              <a:t>but </a:t>
            </a:r>
            <a:r>
              <a:rPr lang="en-US" sz="2800" spc="-50" dirty="0" smtClean="0">
                <a:latin typeface="Arial"/>
                <a:cs typeface="Arial"/>
              </a:rPr>
              <a:t>impossible </a:t>
            </a:r>
            <a:r>
              <a:rPr lang="en-US" sz="2800" dirty="0" smtClean="0">
                <a:latin typeface="Arial"/>
                <a:cs typeface="Arial"/>
              </a:rPr>
              <a:t>for </a:t>
            </a:r>
            <a:r>
              <a:rPr lang="en-US" sz="2800" spc="-95" dirty="0" smtClean="0">
                <a:latin typeface="Arial"/>
                <a:cs typeface="Arial"/>
              </a:rPr>
              <a:t>a </a:t>
            </a:r>
            <a:r>
              <a:rPr lang="en-US" sz="2800" spc="-35" dirty="0" smtClean="0">
                <a:latin typeface="Arial"/>
                <a:cs typeface="Arial"/>
              </a:rPr>
              <a:t>computer </a:t>
            </a:r>
            <a:r>
              <a:rPr lang="en-US" sz="2800" spc="-50" dirty="0" smtClean="0">
                <a:latin typeface="Arial"/>
                <a:cs typeface="Arial"/>
              </a:rPr>
              <a:t>specialist </a:t>
            </a:r>
            <a:r>
              <a:rPr lang="en-US" sz="2800" spc="10" dirty="0" smtClean="0">
                <a:latin typeface="Arial"/>
                <a:cs typeface="Arial"/>
              </a:rPr>
              <a:t>to </a:t>
            </a:r>
            <a:r>
              <a:rPr lang="en-US" sz="2800" spc="-45" dirty="0" smtClean="0">
                <a:latin typeface="Arial"/>
                <a:cs typeface="Arial"/>
              </a:rPr>
              <a:t>manually </a:t>
            </a:r>
            <a:r>
              <a:rPr lang="en-US" sz="2800" spc="-35" dirty="0" smtClean="0">
                <a:latin typeface="Arial"/>
                <a:cs typeface="Arial"/>
              </a:rPr>
              <a:t>view </a:t>
            </a:r>
            <a:r>
              <a:rPr lang="en-US" sz="2800" spc="-60" dirty="0" smtClean="0">
                <a:latin typeface="Arial"/>
                <a:cs typeface="Arial"/>
              </a:rPr>
              <a:t>and </a:t>
            </a:r>
            <a:r>
              <a:rPr lang="en-US" sz="2800" spc="-45" dirty="0" smtClean="0">
                <a:latin typeface="Arial"/>
                <a:cs typeface="Arial"/>
              </a:rPr>
              <a:t>evaluate </a:t>
            </a:r>
            <a:r>
              <a:rPr lang="en-US" sz="2800" spc="-50" dirty="0" smtClean="0">
                <a:latin typeface="Arial"/>
                <a:cs typeface="Arial"/>
              </a:rPr>
              <a:t>every </a:t>
            </a:r>
            <a:r>
              <a:rPr lang="en-US" sz="2800" spc="-5" dirty="0" smtClean="0">
                <a:latin typeface="Arial"/>
                <a:cs typeface="Arial"/>
              </a:rPr>
              <a:t>file </a:t>
            </a:r>
            <a:r>
              <a:rPr lang="en-US" sz="2800" spc="-45" dirty="0" smtClean="0">
                <a:latin typeface="Arial"/>
                <a:cs typeface="Arial"/>
              </a:rPr>
              <a:t>on </a:t>
            </a:r>
            <a:r>
              <a:rPr lang="en-US" sz="2800" spc="-95" dirty="0" smtClean="0">
                <a:latin typeface="Arial"/>
                <a:cs typeface="Arial"/>
              </a:rPr>
              <a:t>a  </a:t>
            </a:r>
            <a:r>
              <a:rPr lang="en-US" sz="2800" spc="-30" dirty="0" smtClean="0">
                <a:latin typeface="Arial"/>
                <a:cs typeface="Arial"/>
              </a:rPr>
              <a:t>computer </a:t>
            </a:r>
            <a:r>
              <a:rPr lang="en-US" sz="2800" spc="-40" dirty="0" smtClean="0">
                <a:latin typeface="Arial"/>
                <a:cs typeface="Arial"/>
              </a:rPr>
              <a:t>hard </a:t>
            </a:r>
            <a:r>
              <a:rPr lang="en-US" sz="2800" spc="-55" dirty="0" smtClean="0">
                <a:latin typeface="Arial"/>
                <a:cs typeface="Arial"/>
              </a:rPr>
              <a:t>disk </a:t>
            </a:r>
            <a:r>
              <a:rPr lang="en-US" sz="2800" spc="-35" dirty="0" smtClean="0">
                <a:latin typeface="Arial"/>
                <a:cs typeface="Arial"/>
              </a:rPr>
              <a:t>drive. </a:t>
            </a:r>
            <a:r>
              <a:rPr lang="en-US" sz="2800" spc="-50" dirty="0" smtClean="0">
                <a:latin typeface="Arial"/>
                <a:cs typeface="Arial"/>
              </a:rPr>
              <a:t>Gathering </a:t>
            </a:r>
            <a:r>
              <a:rPr lang="en-US" sz="2800" spc="-20" dirty="0" smtClean="0">
                <a:latin typeface="Arial"/>
                <a:cs typeface="Arial"/>
              </a:rPr>
              <a:t>information </a:t>
            </a:r>
            <a:r>
              <a:rPr lang="en-US" sz="2800" spc="-10" dirty="0" smtClean="0">
                <a:latin typeface="Arial"/>
                <a:cs typeface="Arial"/>
              </a:rPr>
              <a:t>from </a:t>
            </a:r>
            <a:r>
              <a:rPr lang="en-US" sz="2800" spc="-40" dirty="0" smtClean="0">
                <a:latin typeface="Arial"/>
                <a:cs typeface="Arial"/>
              </a:rPr>
              <a:t>individuals </a:t>
            </a:r>
            <a:r>
              <a:rPr lang="en-US" sz="2800" spc="-20" dirty="0" smtClean="0">
                <a:latin typeface="Arial"/>
                <a:cs typeface="Arial"/>
              </a:rPr>
              <a:t>familiar </a:t>
            </a:r>
            <a:r>
              <a:rPr lang="en-US" sz="2800" spc="5" dirty="0" smtClean="0">
                <a:latin typeface="Arial"/>
                <a:cs typeface="Arial"/>
              </a:rPr>
              <a:t>with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100" dirty="0" smtClean="0">
                <a:latin typeface="Arial"/>
                <a:cs typeface="Arial"/>
              </a:rPr>
              <a:t>case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40" dirty="0" smtClean="0">
                <a:latin typeface="Arial"/>
                <a:cs typeface="Arial"/>
              </a:rPr>
              <a:t>help  com-pile </a:t>
            </a:r>
            <a:r>
              <a:rPr lang="en-US" sz="2800" spc="-95" dirty="0" smtClean="0">
                <a:latin typeface="Arial"/>
                <a:cs typeface="Arial"/>
              </a:rPr>
              <a:t>a </a:t>
            </a:r>
            <a:r>
              <a:rPr lang="en-US" sz="2800" spc="-15" dirty="0" smtClean="0">
                <a:latin typeface="Arial"/>
                <a:cs typeface="Arial"/>
              </a:rPr>
              <a:t>list </a:t>
            </a:r>
            <a:r>
              <a:rPr lang="en-US" sz="2800" spc="-5" dirty="0" smtClean="0">
                <a:latin typeface="Arial"/>
                <a:cs typeface="Arial"/>
              </a:rPr>
              <a:t>of </a:t>
            </a:r>
            <a:r>
              <a:rPr lang="en-US" sz="2800" spc="-35" dirty="0" smtClean="0">
                <a:latin typeface="Arial"/>
                <a:cs typeface="Arial"/>
              </a:rPr>
              <a:t>relevant </a:t>
            </a:r>
            <a:r>
              <a:rPr lang="en-US" sz="2800" spc="-50" dirty="0" smtClean="0">
                <a:latin typeface="Arial"/>
                <a:cs typeface="Arial"/>
              </a:rPr>
              <a:t>keywords </a:t>
            </a:r>
            <a:r>
              <a:rPr lang="en-US" sz="2800" spc="-65" dirty="0" smtClean="0">
                <a:latin typeface="Arial"/>
                <a:cs typeface="Arial"/>
              </a:rPr>
              <a:t>is </a:t>
            </a:r>
            <a:r>
              <a:rPr lang="en-US" sz="2800" spc="-15" dirty="0" smtClean="0">
                <a:latin typeface="Arial"/>
                <a:cs typeface="Arial"/>
              </a:rPr>
              <a:t>important. </a:t>
            </a:r>
            <a:r>
              <a:rPr lang="en-US" sz="2800" spc="-110" dirty="0" smtClean="0">
                <a:latin typeface="Arial"/>
                <a:cs typeface="Arial"/>
              </a:rPr>
              <a:t>Such </a:t>
            </a:r>
            <a:r>
              <a:rPr lang="en-US" sz="2800" spc="-50" dirty="0" smtClean="0">
                <a:latin typeface="Arial"/>
                <a:cs typeface="Arial"/>
              </a:rPr>
              <a:t>keywords </a:t>
            </a:r>
            <a:r>
              <a:rPr lang="en-US" sz="2800" spc="-80" dirty="0" smtClean="0">
                <a:latin typeface="Arial"/>
                <a:cs typeface="Arial"/>
              </a:rPr>
              <a:t>can </a:t>
            </a:r>
            <a:r>
              <a:rPr lang="en-US" sz="2800" spc="-55" dirty="0" smtClean="0">
                <a:latin typeface="Arial"/>
                <a:cs typeface="Arial"/>
              </a:rPr>
              <a:t>be </a:t>
            </a:r>
            <a:r>
              <a:rPr lang="en-US" sz="2800" spc="-75" dirty="0" smtClean="0">
                <a:latin typeface="Arial"/>
                <a:cs typeface="Arial"/>
              </a:rPr>
              <a:t>used </a:t>
            </a:r>
            <a:r>
              <a:rPr lang="en-US" sz="2800" spc="-15" dirty="0" smtClean="0">
                <a:latin typeface="Arial"/>
                <a:cs typeface="Arial"/>
              </a:rPr>
              <a:t>in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75" dirty="0" smtClean="0">
                <a:latin typeface="Arial"/>
                <a:cs typeface="Arial"/>
              </a:rPr>
              <a:t>search </a:t>
            </a:r>
            <a:r>
              <a:rPr lang="en-US" sz="2800" spc="-5" dirty="0" smtClean="0">
                <a:latin typeface="Arial"/>
                <a:cs typeface="Arial"/>
              </a:rPr>
              <a:t>of </a:t>
            </a:r>
            <a:r>
              <a:rPr lang="en-US" sz="2800" spc="-30" dirty="0" smtClean="0">
                <a:latin typeface="Arial"/>
                <a:cs typeface="Arial"/>
              </a:rPr>
              <a:t>all  computer </a:t>
            </a:r>
            <a:r>
              <a:rPr lang="en-US" sz="2800" spc="-40" dirty="0" smtClean="0">
                <a:latin typeface="Arial"/>
                <a:cs typeface="Arial"/>
              </a:rPr>
              <a:t>hard </a:t>
            </a:r>
            <a:r>
              <a:rPr lang="en-US" sz="2800" spc="-55" dirty="0" smtClean="0">
                <a:latin typeface="Arial"/>
                <a:cs typeface="Arial"/>
              </a:rPr>
              <a:t>disk </a:t>
            </a:r>
            <a:r>
              <a:rPr lang="en-US" sz="2800" spc="-50" dirty="0" smtClean="0">
                <a:latin typeface="Arial"/>
                <a:cs typeface="Arial"/>
              </a:rPr>
              <a:t>drives </a:t>
            </a:r>
            <a:r>
              <a:rPr lang="en-US" sz="2800" spc="-55" dirty="0" smtClean="0">
                <a:latin typeface="Arial"/>
                <a:cs typeface="Arial"/>
              </a:rPr>
              <a:t>and </a:t>
            </a:r>
            <a:r>
              <a:rPr lang="en-US" sz="2800" spc="-25" dirty="0" smtClean="0">
                <a:latin typeface="Arial"/>
                <a:cs typeface="Arial"/>
              </a:rPr>
              <a:t>floppy </a:t>
            </a:r>
            <a:r>
              <a:rPr lang="en-US" sz="2800" spc="-45" dirty="0" smtClean="0">
                <a:latin typeface="Arial"/>
                <a:cs typeface="Arial"/>
              </a:rPr>
              <a:t>diskettes </a:t>
            </a:r>
            <a:r>
              <a:rPr lang="en-US" sz="2800" spc="-65" dirty="0" smtClean="0">
                <a:latin typeface="Arial"/>
                <a:cs typeface="Arial"/>
              </a:rPr>
              <a:t>using </a:t>
            </a:r>
            <a:r>
              <a:rPr lang="en-US" sz="2800" spc="-35" dirty="0" smtClean="0">
                <a:latin typeface="Arial"/>
                <a:cs typeface="Arial"/>
              </a:rPr>
              <a:t>automated</a:t>
            </a:r>
            <a:r>
              <a:rPr lang="en-US" sz="2800" spc="-240" dirty="0" smtClean="0">
                <a:latin typeface="Arial"/>
                <a:cs typeface="Arial"/>
              </a:rPr>
              <a:t> </a:t>
            </a:r>
            <a:r>
              <a:rPr lang="en-US" sz="2800" spc="-30" dirty="0" smtClean="0">
                <a:latin typeface="Arial"/>
                <a:cs typeface="Arial"/>
              </a:rPr>
              <a:t>soft-ware.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>
            <a:normAutofit fontScale="77500" lnSpcReduction="20000"/>
          </a:bodyPr>
          <a:lstStyle/>
          <a:p>
            <a:pPr marL="241300" indent="-228600" algn="just">
              <a:lnSpc>
                <a:spcPct val="100000"/>
              </a:lnSpc>
              <a:spcBef>
                <a:spcPts val="100"/>
              </a:spcBef>
              <a:buAutoNum type="arabicPeriod" startAt="8"/>
              <a:tabLst>
                <a:tab pos="241300" algn="l"/>
              </a:tabLst>
            </a:pPr>
            <a:r>
              <a:rPr lang="en-US" sz="2800" b="1" spc="-70" dirty="0" smtClean="0">
                <a:latin typeface="Trebuchet MS"/>
                <a:cs typeface="Trebuchet MS"/>
              </a:rPr>
              <a:t>Evaluate the </a:t>
            </a:r>
            <a:r>
              <a:rPr lang="en-US" sz="2800" b="1" spc="-45" dirty="0" smtClean="0">
                <a:latin typeface="Trebuchet MS"/>
                <a:cs typeface="Trebuchet MS"/>
              </a:rPr>
              <a:t>Windows </a:t>
            </a:r>
            <a:r>
              <a:rPr lang="en-US" sz="2800" b="1" spc="-55" dirty="0" smtClean="0">
                <a:latin typeface="Trebuchet MS"/>
                <a:cs typeface="Trebuchet MS"/>
              </a:rPr>
              <a:t>swap</a:t>
            </a:r>
            <a:r>
              <a:rPr lang="en-US" sz="2800" b="1" spc="-190" dirty="0" smtClean="0">
                <a:latin typeface="Trebuchet MS"/>
                <a:cs typeface="Trebuchet MS"/>
              </a:rPr>
              <a:t> </a:t>
            </a:r>
            <a:r>
              <a:rPr lang="en-US" sz="2800" b="1" spc="-85" dirty="0" smtClean="0">
                <a:latin typeface="Trebuchet MS"/>
                <a:cs typeface="Trebuchet MS"/>
              </a:rPr>
              <a:t>file.</a:t>
            </a:r>
            <a:endParaRPr lang="en-US" sz="2800" dirty="0" smtClean="0">
              <a:latin typeface="Trebuchet MS"/>
              <a:cs typeface="Trebuchet MS"/>
            </a:endParaRPr>
          </a:p>
          <a:p>
            <a:pPr marL="12700" marR="5715" algn="just">
              <a:lnSpc>
                <a:spcPct val="102099"/>
              </a:lnSpc>
              <a:spcBef>
                <a:spcPts val="990"/>
              </a:spcBef>
            </a:pPr>
            <a:r>
              <a:rPr lang="en-US" sz="2800" spc="-90" dirty="0" smtClean="0">
                <a:latin typeface="Arial"/>
                <a:cs typeface="Arial"/>
              </a:rPr>
              <a:t>The </a:t>
            </a:r>
            <a:r>
              <a:rPr lang="en-US" sz="2800" spc="-50" dirty="0" smtClean="0">
                <a:latin typeface="Arial"/>
                <a:cs typeface="Arial"/>
              </a:rPr>
              <a:t>Windows </a:t>
            </a:r>
            <a:r>
              <a:rPr lang="en-US" sz="2800" spc="-75" dirty="0" smtClean="0">
                <a:latin typeface="Arial"/>
                <a:cs typeface="Arial"/>
              </a:rPr>
              <a:t>swap </a:t>
            </a:r>
            <a:r>
              <a:rPr lang="en-US" sz="2800" spc="-5" dirty="0" smtClean="0">
                <a:latin typeface="Arial"/>
                <a:cs typeface="Arial"/>
              </a:rPr>
              <a:t>file </a:t>
            </a:r>
            <a:r>
              <a:rPr lang="en-US" sz="2800" spc="-65" dirty="0" smtClean="0">
                <a:latin typeface="Arial"/>
                <a:cs typeface="Arial"/>
              </a:rPr>
              <a:t>is </a:t>
            </a:r>
            <a:r>
              <a:rPr lang="en-US" sz="2800" spc="-95" dirty="0" smtClean="0">
                <a:latin typeface="Arial"/>
                <a:cs typeface="Arial"/>
              </a:rPr>
              <a:t>a </a:t>
            </a:r>
            <a:r>
              <a:rPr lang="en-US" sz="2800" spc="-20" dirty="0" smtClean="0">
                <a:latin typeface="Arial"/>
                <a:cs typeface="Arial"/>
              </a:rPr>
              <a:t>potentially </a:t>
            </a:r>
            <a:r>
              <a:rPr lang="en-US" sz="2800" spc="-50" dirty="0" smtClean="0">
                <a:latin typeface="Arial"/>
                <a:cs typeface="Arial"/>
              </a:rPr>
              <a:t>valuable </a:t>
            </a:r>
            <a:r>
              <a:rPr lang="en-US" sz="2800" spc="-60" dirty="0" smtClean="0">
                <a:latin typeface="Arial"/>
                <a:cs typeface="Arial"/>
              </a:rPr>
              <a:t>source </a:t>
            </a:r>
            <a:r>
              <a:rPr lang="en-US" sz="2800" spc="-5" dirty="0" smtClean="0">
                <a:latin typeface="Arial"/>
                <a:cs typeface="Arial"/>
              </a:rPr>
              <a:t>of </a:t>
            </a:r>
            <a:r>
              <a:rPr lang="en-US" sz="2800" spc="-55" dirty="0" smtClean="0">
                <a:latin typeface="Arial"/>
                <a:cs typeface="Arial"/>
              </a:rPr>
              <a:t>evidence and </a:t>
            </a:r>
            <a:r>
              <a:rPr lang="en-US" sz="2800" spc="-65" dirty="0" smtClean="0">
                <a:latin typeface="Arial"/>
                <a:cs typeface="Arial"/>
              </a:rPr>
              <a:t>leads. </a:t>
            </a:r>
            <a:r>
              <a:rPr lang="en-US" sz="2800" spc="-60" dirty="0" smtClean="0">
                <a:latin typeface="Arial"/>
                <a:cs typeface="Arial"/>
              </a:rPr>
              <a:t>When </a:t>
            </a:r>
            <a:r>
              <a:rPr lang="en-US" sz="2800" spc="-20" dirty="0" smtClean="0">
                <a:latin typeface="Arial"/>
                <a:cs typeface="Arial"/>
              </a:rPr>
              <a:t>the  </a:t>
            </a:r>
            <a:r>
              <a:rPr lang="en-US" sz="2800" spc="-30" dirty="0" smtClean="0">
                <a:latin typeface="Arial"/>
                <a:cs typeface="Arial"/>
              </a:rPr>
              <a:t>computer </a:t>
            </a:r>
            <a:r>
              <a:rPr lang="en-US" sz="2800" spc="-65" dirty="0" smtClean="0">
                <a:latin typeface="Arial"/>
                <a:cs typeface="Arial"/>
              </a:rPr>
              <a:t>is </a:t>
            </a:r>
            <a:r>
              <a:rPr lang="en-US" sz="2800" spc="-20" dirty="0" smtClean="0">
                <a:latin typeface="Arial"/>
                <a:cs typeface="Arial"/>
              </a:rPr>
              <a:t>turned </a:t>
            </a:r>
            <a:r>
              <a:rPr lang="en-US" sz="2800" spc="-5" dirty="0" smtClean="0">
                <a:latin typeface="Arial"/>
                <a:cs typeface="Arial"/>
              </a:rPr>
              <a:t>off,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75" dirty="0" smtClean="0">
                <a:latin typeface="Arial"/>
                <a:cs typeface="Arial"/>
              </a:rPr>
              <a:t>swap </a:t>
            </a:r>
            <a:r>
              <a:rPr lang="en-US" sz="2800" spc="-10" dirty="0" smtClean="0">
                <a:latin typeface="Arial"/>
                <a:cs typeface="Arial"/>
              </a:rPr>
              <a:t>file </a:t>
            </a:r>
            <a:r>
              <a:rPr lang="en-US" sz="2800" spc="-65" dirty="0" smtClean="0">
                <a:latin typeface="Arial"/>
                <a:cs typeface="Arial"/>
              </a:rPr>
              <a:t>is erased. </a:t>
            </a:r>
            <a:r>
              <a:rPr lang="en-US" sz="2800" spc="-45" dirty="0" smtClean="0">
                <a:latin typeface="Arial"/>
                <a:cs typeface="Arial"/>
              </a:rPr>
              <a:t>But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25" dirty="0" smtClean="0">
                <a:latin typeface="Arial"/>
                <a:cs typeface="Arial"/>
              </a:rPr>
              <a:t>content </a:t>
            </a:r>
            <a:r>
              <a:rPr lang="en-US" sz="2800" spc="-10" dirty="0" smtClean="0">
                <a:latin typeface="Arial"/>
                <a:cs typeface="Arial"/>
              </a:rPr>
              <a:t>of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75" dirty="0" smtClean="0">
                <a:latin typeface="Arial"/>
                <a:cs typeface="Arial"/>
              </a:rPr>
              <a:t>swap </a:t>
            </a:r>
            <a:r>
              <a:rPr lang="en-US" sz="2800" spc="-5" dirty="0" smtClean="0">
                <a:latin typeface="Arial"/>
                <a:cs typeface="Arial"/>
              </a:rPr>
              <a:t>file </a:t>
            </a:r>
            <a:r>
              <a:rPr lang="en-US" sz="2800" spc="-80" dirty="0" smtClean="0">
                <a:latin typeface="Arial"/>
                <a:cs typeface="Arial"/>
              </a:rPr>
              <a:t>can </a:t>
            </a:r>
            <a:r>
              <a:rPr lang="en-US" sz="2800" spc="-60" dirty="0" smtClean="0">
                <a:latin typeface="Arial"/>
                <a:cs typeface="Arial"/>
              </a:rPr>
              <a:t>easily </a:t>
            </a:r>
            <a:r>
              <a:rPr lang="en-US" sz="2800" spc="-55" dirty="0" smtClean="0">
                <a:latin typeface="Arial"/>
                <a:cs typeface="Arial"/>
              </a:rPr>
              <a:t>be  </a:t>
            </a:r>
            <a:r>
              <a:rPr lang="en-US" sz="2800" spc="-40" dirty="0" smtClean="0">
                <a:latin typeface="Arial"/>
                <a:cs typeface="Arial"/>
              </a:rPr>
              <a:t>captured </a:t>
            </a:r>
            <a:r>
              <a:rPr lang="en-US" sz="2800" spc="-55" dirty="0" smtClean="0">
                <a:latin typeface="Arial"/>
                <a:cs typeface="Arial"/>
              </a:rPr>
              <a:t>and</a:t>
            </a:r>
            <a:r>
              <a:rPr lang="en-US" sz="2800" spc="-100" dirty="0" smtClean="0">
                <a:latin typeface="Arial"/>
                <a:cs typeface="Arial"/>
              </a:rPr>
              <a:t> </a:t>
            </a:r>
            <a:r>
              <a:rPr lang="en-US" sz="2800" spc="-45" dirty="0" smtClean="0">
                <a:latin typeface="Arial"/>
                <a:cs typeface="Arial"/>
              </a:rPr>
              <a:t>evaluated.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8600" algn="just">
              <a:lnSpc>
                <a:spcPct val="100000"/>
              </a:lnSpc>
              <a:spcBef>
                <a:spcPts val="1019"/>
              </a:spcBef>
              <a:buAutoNum type="arabicPeriod" startAt="9"/>
              <a:tabLst>
                <a:tab pos="241300" algn="l"/>
              </a:tabLst>
            </a:pPr>
            <a:r>
              <a:rPr lang="en-US" sz="2800" b="1" spc="-70" dirty="0" smtClean="0">
                <a:latin typeface="Trebuchet MS"/>
                <a:cs typeface="Trebuchet MS"/>
              </a:rPr>
              <a:t>Evaluate </a:t>
            </a:r>
            <a:r>
              <a:rPr lang="en-US" sz="2800" b="1" spc="-75" dirty="0" smtClean="0">
                <a:latin typeface="Trebuchet MS"/>
                <a:cs typeface="Trebuchet MS"/>
              </a:rPr>
              <a:t>file</a:t>
            </a:r>
            <a:r>
              <a:rPr lang="en-US" sz="2800" b="1" spc="-120" dirty="0" smtClean="0">
                <a:latin typeface="Trebuchet MS"/>
                <a:cs typeface="Trebuchet MS"/>
              </a:rPr>
              <a:t> </a:t>
            </a:r>
            <a:r>
              <a:rPr lang="en-US" sz="2800" b="1" spc="-80" dirty="0" smtClean="0">
                <a:latin typeface="Trebuchet MS"/>
                <a:cs typeface="Trebuchet MS"/>
              </a:rPr>
              <a:t>slack.</a:t>
            </a:r>
            <a:endParaRPr lang="en-US" sz="2800" dirty="0" smtClean="0">
              <a:latin typeface="Trebuchet MS"/>
              <a:cs typeface="Trebuchet MS"/>
            </a:endParaRPr>
          </a:p>
          <a:p>
            <a:pPr marL="12700" marR="5715" algn="just">
              <a:lnSpc>
                <a:spcPct val="101899"/>
              </a:lnSpc>
              <a:spcBef>
                <a:spcPts val="995"/>
              </a:spcBef>
            </a:pPr>
            <a:r>
              <a:rPr lang="en-US" sz="2800" spc="15" dirty="0" smtClean="0">
                <a:latin typeface="Arial"/>
                <a:cs typeface="Arial"/>
              </a:rPr>
              <a:t>It </a:t>
            </a:r>
            <a:r>
              <a:rPr lang="en-US" sz="2800" spc="-65" dirty="0" smtClean="0">
                <a:latin typeface="Arial"/>
                <a:cs typeface="Arial"/>
              </a:rPr>
              <a:t>is </a:t>
            </a:r>
            <a:r>
              <a:rPr lang="en-US" sz="2800" spc="-95" dirty="0" smtClean="0">
                <a:latin typeface="Arial"/>
                <a:cs typeface="Arial"/>
              </a:rPr>
              <a:t>a </a:t>
            </a:r>
            <a:r>
              <a:rPr lang="en-US" sz="2800" spc="-60" dirty="0" smtClean="0">
                <a:latin typeface="Arial"/>
                <a:cs typeface="Arial"/>
              </a:rPr>
              <a:t>source </a:t>
            </a:r>
            <a:r>
              <a:rPr lang="en-US" sz="2800" spc="-5" dirty="0" smtClean="0">
                <a:latin typeface="Arial"/>
                <a:cs typeface="Arial"/>
              </a:rPr>
              <a:t>of </a:t>
            </a:r>
            <a:r>
              <a:rPr lang="en-US" sz="2800" spc="-40" dirty="0" smtClean="0">
                <a:latin typeface="Arial"/>
                <a:cs typeface="Arial"/>
              </a:rPr>
              <a:t>significant security </a:t>
            </a:r>
            <a:r>
              <a:rPr lang="en-US" sz="2800" spc="-70" dirty="0" smtClean="0">
                <a:latin typeface="Arial"/>
                <a:cs typeface="Arial"/>
              </a:rPr>
              <a:t>leakage </a:t>
            </a:r>
            <a:r>
              <a:rPr lang="en-US" sz="2800" spc="-65" dirty="0" smtClean="0">
                <a:latin typeface="Arial"/>
                <a:cs typeface="Arial"/>
              </a:rPr>
              <a:t>and consists </a:t>
            </a:r>
            <a:r>
              <a:rPr lang="en-US" sz="2800" spc="-10" dirty="0" smtClean="0">
                <a:latin typeface="Arial"/>
                <a:cs typeface="Arial"/>
              </a:rPr>
              <a:t>of </a:t>
            </a:r>
            <a:r>
              <a:rPr lang="en-US" sz="2800" spc="-30" dirty="0" smtClean="0">
                <a:latin typeface="Arial"/>
                <a:cs typeface="Arial"/>
              </a:rPr>
              <a:t>raw </a:t>
            </a:r>
            <a:r>
              <a:rPr lang="en-US" sz="2800" spc="-45" dirty="0" smtClean="0">
                <a:latin typeface="Arial"/>
                <a:cs typeface="Arial"/>
              </a:rPr>
              <a:t>memory </a:t>
            </a:r>
            <a:r>
              <a:rPr lang="en-US" sz="2800" spc="-60" dirty="0" smtClean="0">
                <a:latin typeface="Arial"/>
                <a:cs typeface="Arial"/>
              </a:rPr>
              <a:t>dumps </a:t>
            </a:r>
            <a:r>
              <a:rPr lang="en-US" sz="2800" spc="-5" dirty="0" smtClean="0">
                <a:latin typeface="Arial"/>
                <a:cs typeface="Arial"/>
              </a:rPr>
              <a:t>that </a:t>
            </a:r>
            <a:r>
              <a:rPr lang="en-US" sz="2800" spc="-50" dirty="0" smtClean="0">
                <a:latin typeface="Arial"/>
                <a:cs typeface="Arial"/>
              </a:rPr>
              <a:t>occur  </a:t>
            </a:r>
            <a:r>
              <a:rPr lang="en-US" sz="2800" spc="-35" dirty="0" smtClean="0">
                <a:latin typeface="Arial"/>
                <a:cs typeface="Arial"/>
              </a:rPr>
              <a:t>during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25" dirty="0" smtClean="0">
                <a:latin typeface="Arial"/>
                <a:cs typeface="Arial"/>
              </a:rPr>
              <a:t>work </a:t>
            </a:r>
            <a:r>
              <a:rPr lang="en-US" sz="2800" spc="-80" dirty="0" smtClean="0">
                <a:latin typeface="Arial"/>
                <a:cs typeface="Arial"/>
              </a:rPr>
              <a:t>session </a:t>
            </a:r>
            <a:r>
              <a:rPr lang="en-US" sz="2800" spc="-114" dirty="0" smtClean="0">
                <a:latin typeface="Arial"/>
                <a:cs typeface="Arial"/>
              </a:rPr>
              <a:t>as </a:t>
            </a:r>
            <a:r>
              <a:rPr lang="en-US" sz="2800" spc="-35" dirty="0" smtClean="0">
                <a:latin typeface="Arial"/>
                <a:cs typeface="Arial"/>
              </a:rPr>
              <a:t>files </a:t>
            </a:r>
            <a:r>
              <a:rPr lang="en-US" sz="2800" spc="-55" dirty="0" smtClean="0">
                <a:latin typeface="Arial"/>
                <a:cs typeface="Arial"/>
              </a:rPr>
              <a:t>are </a:t>
            </a:r>
            <a:r>
              <a:rPr lang="en-US" sz="2800" spc="-60" dirty="0" smtClean="0">
                <a:latin typeface="Arial"/>
                <a:cs typeface="Arial"/>
              </a:rPr>
              <a:t>closed. </a:t>
            </a:r>
            <a:r>
              <a:rPr lang="en-US" sz="2800" spc="-65" dirty="0" smtClean="0">
                <a:latin typeface="Arial"/>
                <a:cs typeface="Arial"/>
              </a:rPr>
              <a:t>File </a:t>
            </a:r>
            <a:r>
              <a:rPr lang="en-US" sz="2800" spc="-80" dirty="0" smtClean="0">
                <a:latin typeface="Arial"/>
                <a:cs typeface="Arial"/>
              </a:rPr>
              <a:t>slack </a:t>
            </a:r>
            <a:r>
              <a:rPr lang="en-US" sz="2800" spc="-50" dirty="0" smtClean="0">
                <a:latin typeface="Arial"/>
                <a:cs typeface="Arial"/>
              </a:rPr>
              <a:t>should </a:t>
            </a:r>
            <a:r>
              <a:rPr lang="en-US" sz="2800" spc="-55" dirty="0" smtClean="0">
                <a:latin typeface="Arial"/>
                <a:cs typeface="Arial"/>
              </a:rPr>
              <a:t>be </a:t>
            </a:r>
            <a:r>
              <a:rPr lang="en-US" sz="2800" spc="-45" dirty="0" smtClean="0">
                <a:latin typeface="Arial"/>
                <a:cs typeface="Arial"/>
              </a:rPr>
              <a:t>evaluated </a:t>
            </a:r>
            <a:r>
              <a:rPr lang="en-US" sz="2800" spc="5" dirty="0" smtClean="0">
                <a:latin typeface="Arial"/>
                <a:cs typeface="Arial"/>
              </a:rPr>
              <a:t>for </a:t>
            </a:r>
            <a:r>
              <a:rPr lang="en-US" sz="2800" spc="-30" dirty="0" smtClean="0">
                <a:latin typeface="Arial"/>
                <a:cs typeface="Arial"/>
              </a:rPr>
              <a:t>relevant </a:t>
            </a:r>
            <a:r>
              <a:rPr lang="en-US" sz="2800" spc="-50" dirty="0" smtClean="0">
                <a:latin typeface="Arial"/>
                <a:cs typeface="Arial"/>
              </a:rPr>
              <a:t>keywords 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45" dirty="0" smtClean="0">
                <a:latin typeface="Arial"/>
                <a:cs typeface="Arial"/>
              </a:rPr>
              <a:t>supplement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50" dirty="0" smtClean="0">
                <a:latin typeface="Arial"/>
                <a:cs typeface="Arial"/>
              </a:rPr>
              <a:t>keywords </a:t>
            </a:r>
            <a:r>
              <a:rPr lang="en-US" sz="2800" spc="-15" dirty="0" smtClean="0">
                <a:latin typeface="Arial"/>
                <a:cs typeface="Arial"/>
              </a:rPr>
              <a:t>identified </a:t>
            </a:r>
            <a:r>
              <a:rPr lang="en-US" sz="2800" spc="-25" dirty="0" smtClean="0">
                <a:latin typeface="Arial"/>
                <a:cs typeface="Arial"/>
              </a:rPr>
              <a:t>in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45" dirty="0" smtClean="0">
                <a:latin typeface="Arial"/>
                <a:cs typeface="Arial"/>
              </a:rPr>
              <a:t>previous </a:t>
            </a:r>
            <a:r>
              <a:rPr lang="en-US" sz="2800" spc="-60" dirty="0" smtClean="0">
                <a:latin typeface="Arial"/>
                <a:cs typeface="Arial"/>
              </a:rPr>
              <a:t>steps. </a:t>
            </a:r>
            <a:r>
              <a:rPr lang="en-US" sz="2800" spc="-65" dirty="0" smtClean="0">
                <a:latin typeface="Arial"/>
                <a:cs typeface="Arial"/>
              </a:rPr>
              <a:t>File </a:t>
            </a:r>
            <a:r>
              <a:rPr lang="en-US" sz="2800" spc="-80" dirty="0" smtClean="0">
                <a:latin typeface="Arial"/>
                <a:cs typeface="Arial"/>
              </a:rPr>
              <a:t>slack </a:t>
            </a:r>
            <a:r>
              <a:rPr lang="en-US" sz="2800" spc="-65" dirty="0" smtClean="0">
                <a:latin typeface="Arial"/>
                <a:cs typeface="Arial"/>
              </a:rPr>
              <a:t>is </a:t>
            </a:r>
            <a:r>
              <a:rPr lang="en-US" sz="2800" spc="-30" dirty="0" smtClean="0">
                <a:latin typeface="Arial"/>
                <a:cs typeface="Arial"/>
              </a:rPr>
              <a:t>typically </a:t>
            </a:r>
            <a:r>
              <a:rPr lang="en-US" sz="2800" spc="-95" dirty="0" smtClean="0">
                <a:latin typeface="Arial"/>
                <a:cs typeface="Arial"/>
              </a:rPr>
              <a:t>a </a:t>
            </a:r>
            <a:r>
              <a:rPr lang="en-US" sz="2800" spc="-55" dirty="0" smtClean="0">
                <a:latin typeface="Arial"/>
                <a:cs typeface="Arial"/>
              </a:rPr>
              <a:t>good </a:t>
            </a:r>
            <a:r>
              <a:rPr lang="en-US" sz="2800" spc="-60" dirty="0" smtClean="0">
                <a:latin typeface="Arial"/>
                <a:cs typeface="Arial"/>
              </a:rPr>
              <a:t>source  </a:t>
            </a:r>
            <a:r>
              <a:rPr lang="en-US" sz="2800" spc="-5" dirty="0" smtClean="0">
                <a:latin typeface="Arial"/>
                <a:cs typeface="Arial"/>
              </a:rPr>
              <a:t>of </a:t>
            </a:r>
            <a:r>
              <a:rPr lang="en-US" sz="2800" spc="-15" dirty="0" smtClean="0">
                <a:latin typeface="Arial"/>
                <a:cs typeface="Arial"/>
              </a:rPr>
              <a:t>Internet </a:t>
            </a:r>
            <a:r>
              <a:rPr lang="en-US" sz="2800" spc="-65" dirty="0" smtClean="0">
                <a:latin typeface="Arial"/>
                <a:cs typeface="Arial"/>
              </a:rPr>
              <a:t>leads. </a:t>
            </a:r>
            <a:r>
              <a:rPr lang="en-US" sz="2800" spc="-85" dirty="0" smtClean="0">
                <a:latin typeface="Arial"/>
                <a:cs typeface="Arial"/>
              </a:rPr>
              <a:t>Tests </a:t>
            </a:r>
            <a:r>
              <a:rPr lang="en-US" sz="2800" spc="-75" dirty="0" smtClean="0">
                <a:latin typeface="Arial"/>
                <a:cs typeface="Arial"/>
              </a:rPr>
              <a:t>suggest </a:t>
            </a:r>
            <a:r>
              <a:rPr lang="en-US" sz="2800" spc="-5" dirty="0" smtClean="0">
                <a:latin typeface="Arial"/>
                <a:cs typeface="Arial"/>
              </a:rPr>
              <a:t>that </a:t>
            </a:r>
            <a:r>
              <a:rPr lang="en-US" sz="2800" spc="-10" dirty="0" smtClean="0">
                <a:latin typeface="Arial"/>
                <a:cs typeface="Arial"/>
              </a:rPr>
              <a:t>file </a:t>
            </a:r>
            <a:r>
              <a:rPr lang="en-US" sz="2800" spc="-80" dirty="0" smtClean="0">
                <a:latin typeface="Arial"/>
                <a:cs typeface="Arial"/>
              </a:rPr>
              <a:t>slack </a:t>
            </a:r>
            <a:r>
              <a:rPr lang="en-US" sz="2800" spc="-45" dirty="0" smtClean="0">
                <a:latin typeface="Arial"/>
                <a:cs typeface="Arial"/>
              </a:rPr>
              <a:t>provides </a:t>
            </a:r>
            <a:r>
              <a:rPr lang="en-US" sz="2800" spc="-40" dirty="0" smtClean="0">
                <a:latin typeface="Arial"/>
                <a:cs typeface="Arial"/>
              </a:rPr>
              <a:t>approximately </a:t>
            </a:r>
            <a:r>
              <a:rPr lang="en-US" sz="2800" spc="-65" dirty="0" smtClean="0">
                <a:latin typeface="Arial"/>
                <a:cs typeface="Arial"/>
              </a:rPr>
              <a:t>80 </a:t>
            </a:r>
            <a:r>
              <a:rPr lang="en-US" sz="2800" spc="-35" dirty="0" smtClean="0">
                <a:latin typeface="Arial"/>
                <a:cs typeface="Arial"/>
              </a:rPr>
              <a:t>times </a:t>
            </a:r>
            <a:r>
              <a:rPr lang="en-US" sz="2800" spc="-40" dirty="0" smtClean="0">
                <a:latin typeface="Arial"/>
                <a:cs typeface="Arial"/>
              </a:rPr>
              <a:t>more </a:t>
            </a:r>
            <a:r>
              <a:rPr lang="en-US" sz="2800" spc="-15" dirty="0" smtClean="0">
                <a:latin typeface="Arial"/>
                <a:cs typeface="Arial"/>
              </a:rPr>
              <a:t>Internet  </a:t>
            </a:r>
            <a:r>
              <a:rPr lang="en-US" sz="2800" spc="-65" dirty="0" smtClean="0">
                <a:latin typeface="Arial"/>
                <a:cs typeface="Arial"/>
              </a:rPr>
              <a:t>leads </a:t>
            </a:r>
            <a:r>
              <a:rPr lang="en-US" sz="2800" spc="-30" dirty="0" smtClean="0">
                <a:latin typeface="Arial"/>
                <a:cs typeface="Arial"/>
              </a:rPr>
              <a:t>than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50" dirty="0" smtClean="0">
                <a:latin typeface="Arial"/>
                <a:cs typeface="Arial"/>
              </a:rPr>
              <a:t>Windows </a:t>
            </a:r>
            <a:r>
              <a:rPr lang="en-US" sz="2800" spc="-75" dirty="0" smtClean="0">
                <a:latin typeface="Arial"/>
                <a:cs typeface="Arial"/>
              </a:rPr>
              <a:t>swap</a:t>
            </a:r>
            <a:r>
              <a:rPr lang="en-US" sz="2800" spc="-175" dirty="0" smtClean="0">
                <a:latin typeface="Arial"/>
                <a:cs typeface="Arial"/>
              </a:rPr>
              <a:t> </a:t>
            </a:r>
            <a:r>
              <a:rPr lang="en-US" sz="2800" spc="-15" dirty="0" smtClean="0">
                <a:latin typeface="Arial"/>
                <a:cs typeface="Arial"/>
              </a:rPr>
              <a:t>file.</a:t>
            </a:r>
            <a:endParaRPr lang="en-US" sz="2800" dirty="0" smtClean="0">
              <a:latin typeface="Arial"/>
              <a:cs typeface="Arial"/>
            </a:endParaRPr>
          </a:p>
          <a:p>
            <a:pPr marL="241300" indent="-228600" algn="just">
              <a:lnSpc>
                <a:spcPct val="100000"/>
              </a:lnSpc>
              <a:spcBef>
                <a:spcPts val="1020"/>
              </a:spcBef>
              <a:buAutoNum type="arabicPeriod" startAt="10"/>
              <a:tabLst>
                <a:tab pos="241300" algn="l"/>
              </a:tabLst>
            </a:pPr>
            <a:r>
              <a:rPr lang="en-US" sz="2800" b="1" spc="-70" dirty="0" smtClean="0">
                <a:latin typeface="Trebuchet MS"/>
                <a:cs typeface="Trebuchet MS"/>
              </a:rPr>
              <a:t>Evaluate </a:t>
            </a:r>
            <a:r>
              <a:rPr lang="en-US" sz="2800" b="1" spc="-65" dirty="0" smtClean="0">
                <a:latin typeface="Trebuchet MS"/>
                <a:cs typeface="Trebuchet MS"/>
              </a:rPr>
              <a:t>unallocated </a:t>
            </a:r>
            <a:r>
              <a:rPr lang="en-US" sz="2800" b="1" spc="-75" dirty="0" smtClean="0">
                <a:latin typeface="Trebuchet MS"/>
                <a:cs typeface="Trebuchet MS"/>
              </a:rPr>
              <a:t>space </a:t>
            </a:r>
            <a:r>
              <a:rPr lang="en-US" sz="2800" b="1" spc="-70" dirty="0" smtClean="0">
                <a:latin typeface="Trebuchet MS"/>
                <a:cs typeface="Trebuchet MS"/>
              </a:rPr>
              <a:t>(erased</a:t>
            </a:r>
            <a:r>
              <a:rPr lang="en-US" sz="2800" b="1" spc="-150" dirty="0" smtClean="0">
                <a:latin typeface="Trebuchet MS"/>
                <a:cs typeface="Trebuchet MS"/>
              </a:rPr>
              <a:t> </a:t>
            </a:r>
            <a:r>
              <a:rPr lang="en-US" sz="2800" b="1" spc="-75" dirty="0" smtClean="0">
                <a:latin typeface="Trebuchet MS"/>
                <a:cs typeface="Trebuchet MS"/>
              </a:rPr>
              <a:t>files).</a:t>
            </a:r>
            <a:endParaRPr lang="en-US" sz="2800" dirty="0" smtClean="0">
              <a:latin typeface="Trebuchet MS"/>
              <a:cs typeface="Trebuchet MS"/>
            </a:endParaRPr>
          </a:p>
          <a:p>
            <a:pPr marL="12700" marR="7620" algn="just">
              <a:lnSpc>
                <a:spcPct val="102499"/>
              </a:lnSpc>
              <a:spcBef>
                <a:spcPts val="985"/>
              </a:spcBef>
            </a:pPr>
            <a:r>
              <a:rPr lang="en-US" sz="2800" spc="-45" dirty="0" smtClean="0">
                <a:latin typeface="Arial"/>
                <a:cs typeface="Arial"/>
              </a:rPr>
              <a:t>Unallocated </a:t>
            </a:r>
            <a:r>
              <a:rPr lang="en-US" sz="2800" spc="-90" dirty="0" smtClean="0">
                <a:latin typeface="Arial"/>
                <a:cs typeface="Arial"/>
              </a:rPr>
              <a:t>space </a:t>
            </a:r>
            <a:r>
              <a:rPr lang="en-US" sz="2800" spc="-50" dirty="0" smtClean="0">
                <a:latin typeface="Arial"/>
                <a:cs typeface="Arial"/>
              </a:rPr>
              <a:t>should </a:t>
            </a:r>
            <a:r>
              <a:rPr lang="en-US" sz="2800" spc="-60" dirty="0" smtClean="0">
                <a:latin typeface="Arial"/>
                <a:cs typeface="Arial"/>
              </a:rPr>
              <a:t>be </a:t>
            </a:r>
            <a:r>
              <a:rPr lang="en-US" sz="2800" spc="-45" dirty="0" smtClean="0">
                <a:latin typeface="Arial"/>
                <a:cs typeface="Arial"/>
              </a:rPr>
              <a:t>evaluated </a:t>
            </a:r>
            <a:r>
              <a:rPr lang="en-US" sz="2800" spc="5" dirty="0" smtClean="0">
                <a:latin typeface="Arial"/>
                <a:cs typeface="Arial"/>
              </a:rPr>
              <a:t>for </a:t>
            </a:r>
            <a:r>
              <a:rPr lang="en-US" sz="2800" spc="-35" dirty="0" smtClean="0">
                <a:latin typeface="Arial"/>
                <a:cs typeface="Arial"/>
              </a:rPr>
              <a:t>relevant </a:t>
            </a:r>
            <a:r>
              <a:rPr lang="en-US" sz="2800" spc="-50" dirty="0" smtClean="0">
                <a:latin typeface="Arial"/>
                <a:cs typeface="Arial"/>
              </a:rPr>
              <a:t>keywords </a:t>
            </a:r>
            <a:r>
              <a:rPr lang="en-US" sz="2800" spc="15" dirty="0" smtClean="0">
                <a:latin typeface="Arial"/>
                <a:cs typeface="Arial"/>
              </a:rPr>
              <a:t>to </a:t>
            </a:r>
            <a:r>
              <a:rPr lang="en-US" sz="2800" spc="-45" dirty="0" smtClean="0">
                <a:latin typeface="Arial"/>
                <a:cs typeface="Arial"/>
              </a:rPr>
              <a:t>supplement </a:t>
            </a:r>
            <a:r>
              <a:rPr lang="en-US" sz="2800" spc="-20" dirty="0" smtClean="0">
                <a:latin typeface="Arial"/>
                <a:cs typeface="Arial"/>
              </a:rPr>
              <a:t>the </a:t>
            </a:r>
            <a:r>
              <a:rPr lang="en-US" sz="2800" spc="-50" dirty="0" smtClean="0">
                <a:latin typeface="Arial"/>
                <a:cs typeface="Arial"/>
              </a:rPr>
              <a:t>keywords  </a:t>
            </a:r>
            <a:r>
              <a:rPr lang="en-US" sz="2800" spc="-15" dirty="0" smtClean="0">
                <a:latin typeface="Arial"/>
                <a:cs typeface="Arial"/>
              </a:rPr>
              <a:t>identified </a:t>
            </a:r>
            <a:r>
              <a:rPr lang="en-US" sz="2800" spc="-25" dirty="0" smtClean="0">
                <a:latin typeface="Arial"/>
                <a:cs typeface="Arial"/>
              </a:rPr>
              <a:t>in </a:t>
            </a:r>
            <a:r>
              <a:rPr lang="en-US" sz="2800" spc="-15" dirty="0" smtClean="0">
                <a:latin typeface="Arial"/>
                <a:cs typeface="Arial"/>
              </a:rPr>
              <a:t>the </a:t>
            </a:r>
            <a:r>
              <a:rPr lang="en-US" sz="2800" spc="-45" dirty="0" smtClean="0">
                <a:latin typeface="Arial"/>
                <a:cs typeface="Arial"/>
              </a:rPr>
              <a:t>previous</a:t>
            </a:r>
            <a:r>
              <a:rPr lang="en-US" sz="2800" spc="-220" dirty="0" smtClean="0">
                <a:latin typeface="Arial"/>
                <a:cs typeface="Arial"/>
              </a:rPr>
              <a:t> </a:t>
            </a:r>
            <a:r>
              <a:rPr lang="en-US" sz="2800" spc="-60" dirty="0" smtClean="0">
                <a:latin typeface="Arial"/>
                <a:cs typeface="Arial"/>
              </a:rPr>
              <a:t>steps.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</TotalTime>
  <Words>2527</Words>
  <Application>Microsoft Office PowerPoint</Application>
  <PresentationFormat>On-screen Show (4:3)</PresentationFormat>
  <Paragraphs>133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Duplication  and   Preservation of  Digital  Evidence </vt:lpstr>
      <vt:lpstr>Preserving the Digital Crime Scene</vt:lpstr>
      <vt:lpstr>SafeBack</vt:lpstr>
      <vt:lpstr>SnapBack</vt:lpstr>
      <vt:lpstr>Slide 5</vt:lpstr>
      <vt:lpstr>Computer Evidence Processing Steps</vt:lpstr>
      <vt:lpstr>Slide 7</vt:lpstr>
      <vt:lpstr>Slide 8</vt:lpstr>
      <vt:lpstr>Slide 9</vt:lpstr>
      <vt:lpstr>Slide 10</vt:lpstr>
      <vt:lpstr>Slide 11</vt:lpstr>
      <vt:lpstr>Legal Aspects of Collecting and Preserving Computer  Forensic Evidence</vt:lpstr>
      <vt:lpstr>Legal Requirements</vt:lpstr>
      <vt:lpstr>Evidence Collection Procedure</vt:lpstr>
      <vt:lpstr>The Incident Coordinator</vt:lpstr>
      <vt:lpstr>The Evidence Notebook</vt:lpstr>
      <vt:lpstr>Evidence Collection</vt:lpstr>
      <vt:lpstr>Slide 18</vt:lpstr>
      <vt:lpstr>Storage and Analysis of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Duplication  and   Preservation of  Digital  Evidence </dc:title>
  <dc:creator>Dr.K.Suresh Babu</dc:creator>
  <cp:lastModifiedBy>Dr.K.Suresh Babu</cp:lastModifiedBy>
  <cp:revision>1</cp:revision>
  <dcterms:created xsi:type="dcterms:W3CDTF">2019-03-11T03:59:38Z</dcterms:created>
  <dcterms:modified xsi:type="dcterms:W3CDTF">2019-03-11T04:14:20Z</dcterms:modified>
</cp:coreProperties>
</file>