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0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Unit-II Part-I</a:t>
            </a:r>
            <a:br>
              <a:rPr lang="en-GB" dirty="0" smtClean="0"/>
            </a:br>
            <a:r>
              <a:rPr dirty="0" smtClean="0"/>
              <a:t>Message </a:t>
            </a:r>
            <a:r>
              <a:rPr dirty="0"/>
              <a:t>Passing Paradigm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Blocking and Non-Blocking Operations: Blocking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Operations block until data transfer is complete.</a:t>
            </a:r>
          </a:p>
          <a:p>
            <a:r>
              <a:t>Ensures safe and consistent data transmission.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Blocking and Non-Blocking Operations: Non-Blocking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Allows overlap of communication with computation.</a:t>
            </a:r>
          </a:p>
          <a:p>
            <a:r>
              <a:t>Requires explicit management to ensure correctness.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MPI: Message Passing Interface: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portable, standardized message passing system.</a:t>
            </a:r>
          </a:p>
          <a:p>
            <a:r>
              <a:t>Widely supported by academia and industry.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MPI: Message Passing Interface: Core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MPI_Init and MPI_Finalize: Initialize and clean up the environment.</a:t>
            </a:r>
          </a:p>
          <a:p>
            <a:r>
              <a:t>MPI_Send and MPI_Recv: Basic communication primitives.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Collective Communication Operations: Common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MPI_Barrier: Synchronize all processes.</a:t>
            </a:r>
          </a:p>
          <a:p>
            <a:r>
              <a:t>MPI_Bcast: Broadcast data from one process to all others.</a:t>
            </a:r>
          </a:p>
          <a:p>
            <a:r>
              <a:t>MPI_Reduce: Aggregate data using operations like sum or max.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Collective Communication Operations: Example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sharing in parallel programs.</a:t>
            </a:r>
          </a:p>
          <a:p>
            <a:r>
              <a:t>Synchronization points in simulations.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Introduction to Message Passing: Definition and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Message passing facilitates communication between processes in parallel systems.</a:t>
            </a:r>
          </a:p>
          <a:p>
            <a:r>
              <a:t>Enables explicit control of data exchange and synchronization.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Introduction to Message Passing: Historical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Developed in the early days of parallel computing.</a:t>
            </a:r>
          </a:p>
          <a:p>
            <a:r>
              <a:t>Adopted widely due to its simplicity and hardware independence.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Principles of Message Passing Programming: Key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Partitioned address space: Each process operates on its own data.</a:t>
            </a:r>
          </a:p>
          <a:p>
            <a:r>
              <a:t>Explicit parallelization: Programmer defines the parallel tasks.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Principles of Message Passing Programming: Advantages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Encourages locality of access, improving performance.</a:t>
            </a:r>
          </a:p>
          <a:p>
            <a:r>
              <a:t>Complex for dynamic and unstructured interactions.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Structure of Message Passing Programs: Programming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Asynchronous: Tasks execute independently, allowing full flexibility.</a:t>
            </a:r>
          </a:p>
          <a:p>
            <a:r>
              <a:t>Loosely synchronous: Tasks synchronize periodically for interactions.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Structure of Message Passing Programs: Single Program Multiple Data (SPMD)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Code is identical for all processes with minor differences in behavior.</a:t>
            </a:r>
          </a:p>
          <a:p>
            <a:r>
              <a:t>Commonly used for scalable parallel programming.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Send and Receive Operations: Basic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Send: Transmit data from one process to another.</a:t>
            </a:r>
          </a:p>
          <a:p>
            <a:r>
              <a:t>Receive: Accept data transmitted by another process.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Send and Receive Operations: Example Code Snippet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P0: send(&amp;a, 1, P1);</a:t>
            </a:r>
          </a:p>
          <a:p>
            <a:r>
              <a:t>P1: receive(&amp;a, 1, P0);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365</Words>
  <Application>Microsoft Office PowerPoint</Application>
  <PresentationFormat>On-screen Show (4:3)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Unit-II Part-I Message Passing Paradigm</vt:lpstr>
      <vt:lpstr>Introduction to Message Passing: Definition and Importance</vt:lpstr>
      <vt:lpstr>Introduction to Message Passing: Historical Background</vt:lpstr>
      <vt:lpstr>Principles of Message Passing Programming: Key Attributes</vt:lpstr>
      <vt:lpstr>Principles of Message Passing Programming: Advantages and Challenges</vt:lpstr>
      <vt:lpstr>Structure of Message Passing Programs: Programming Paradigms</vt:lpstr>
      <vt:lpstr>Structure of Message Passing Programs: Single Program Multiple Data (SPMD) Model</vt:lpstr>
      <vt:lpstr>Send and Receive Operations: Basic Operations</vt:lpstr>
      <vt:lpstr>Send and Receive Operations: Example Code Snippet</vt:lpstr>
      <vt:lpstr>Blocking and Non-Blocking Operations: Blocking Communication</vt:lpstr>
      <vt:lpstr>Blocking and Non-Blocking Operations: Non-Blocking Communication</vt:lpstr>
      <vt:lpstr>MPI: Message Passing Interface: Overview</vt:lpstr>
      <vt:lpstr>MPI: Message Passing Interface: Core Functions</vt:lpstr>
      <vt:lpstr>Collective Communication Operations: Common Operations</vt:lpstr>
      <vt:lpstr>Collective Communication Operations: Example Applications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Unit-II Part-I Message Passing Paradigm</dc:title>
  <dc:subject/>
  <dc:creator>Manasa</dc:creator>
  <cp:keywords/>
  <dc:description>generated using python-pptx</dc:description>
  <cp:lastModifiedBy>Manasa</cp:lastModifiedBy>
  <cp:revision>2</cp:revision>
  <dcterms:created xsi:type="dcterms:W3CDTF">2013-01-27T09:14:16Z</dcterms:created>
  <dcterms:modified xsi:type="dcterms:W3CDTF">2025-01-27T15:08:46Z</dcterms:modified>
  <cp:category/>
</cp:coreProperties>
</file>