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740" y="3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4084"/>
            <a:ext cx="7772400" cy="6963316"/>
          </a:xfrm>
        </p:spPr>
        <p:txBody>
          <a:bodyPr>
            <a:normAutofit/>
          </a:bodyPr>
          <a:lstStyle/>
          <a:p>
            <a:r>
              <a:rPr dirty="0" smtClean="0"/>
              <a:t>UNIT4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dirty="0" smtClean="0"/>
              <a:t>Part1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dirty="0" smtClean="0"/>
              <a:t> </a:t>
            </a:r>
            <a:r>
              <a:rPr dirty="0"/>
              <a:t>Lightweight Messaging </a:t>
            </a:r>
            <a:r>
              <a:rPr dirty="0" smtClean="0"/>
              <a:t>Systems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by</a:t>
            </a:r>
            <a:br>
              <a:rPr lang="en-GB" dirty="0" smtClean="0"/>
            </a:br>
            <a:r>
              <a:rPr lang="en-GB" dirty="0" err="1" smtClean="0"/>
              <a:t>Dr.</a:t>
            </a:r>
            <a:r>
              <a:rPr lang="en-GB" dirty="0" smtClean="0"/>
              <a:t> K. </a:t>
            </a:r>
            <a:r>
              <a:rPr lang="en-GB" dirty="0" err="1" smtClean="0"/>
              <a:t>Shahu</a:t>
            </a:r>
            <a:r>
              <a:rPr lang="en-GB" dirty="0" smtClean="0"/>
              <a:t> </a:t>
            </a:r>
            <a:r>
              <a:rPr lang="en-GB" dirty="0" err="1" smtClean="0"/>
              <a:t>Chatrapati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/>
              <a:t>Professor &amp; Addl. Controller of Examinations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4.4.4 Classification of Lightweight Communication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 smtClean="0"/>
              <a:t>Kernel</a:t>
            </a:r>
            <a:r>
              <a:rPr lang="en-GB" dirty="0" smtClean="0"/>
              <a:t> </a:t>
            </a:r>
            <a:r>
              <a:rPr dirty="0" smtClean="0"/>
              <a:t>Level </a:t>
            </a:r>
            <a:r>
              <a:rPr dirty="0"/>
              <a:t>Systems</a:t>
            </a:r>
            <a:r>
              <a:rPr dirty="0" smtClean="0"/>
              <a:t>:</a:t>
            </a:r>
            <a:endParaRPr dirty="0"/>
          </a:p>
          <a:p>
            <a:r>
              <a:rPr dirty="0" smtClean="0"/>
              <a:t> </a:t>
            </a:r>
            <a:r>
              <a:rPr dirty="0"/>
              <a:t>Uses </a:t>
            </a:r>
            <a:r>
              <a:rPr dirty="0" smtClean="0"/>
              <a:t>OS</a:t>
            </a:r>
            <a:r>
              <a:rPr lang="en-GB" dirty="0" smtClean="0"/>
              <a:t> </a:t>
            </a:r>
            <a:r>
              <a:rPr dirty="0" smtClean="0"/>
              <a:t>based </a:t>
            </a:r>
            <a:r>
              <a:rPr dirty="0"/>
              <a:t>communication mechanisms.</a:t>
            </a:r>
          </a:p>
          <a:p>
            <a:r>
              <a:rPr dirty="0" smtClean="0"/>
              <a:t> </a:t>
            </a:r>
            <a:r>
              <a:rPr dirty="0"/>
              <a:t>Offers security but has high software overhead.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User</a:t>
            </a:r>
            <a:r>
              <a:rPr lang="en-GB" dirty="0" smtClean="0"/>
              <a:t> </a:t>
            </a:r>
            <a:r>
              <a:rPr dirty="0" smtClean="0"/>
              <a:t>Level </a:t>
            </a:r>
            <a:r>
              <a:rPr dirty="0"/>
              <a:t>Systems</a:t>
            </a:r>
            <a:r>
              <a:rPr dirty="0" smtClean="0"/>
              <a:t>:</a:t>
            </a:r>
            <a:endParaRPr dirty="0"/>
          </a:p>
          <a:p>
            <a:r>
              <a:rPr dirty="0" smtClean="0"/>
              <a:t> </a:t>
            </a:r>
            <a:r>
              <a:rPr dirty="0"/>
              <a:t>Provides direct access to network hardware.</a:t>
            </a:r>
          </a:p>
          <a:p>
            <a:r>
              <a:rPr dirty="0" smtClean="0"/>
              <a:t> </a:t>
            </a:r>
            <a:r>
              <a:rPr dirty="0"/>
              <a:t>Reduces OS involvement for better performance.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8800"/>
            <a:ext cx="8229600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Virtual Interface Architecture (VIA):</a:t>
            </a:r>
          </a:p>
          <a:p>
            <a:r>
              <a:rPr lang="en-IN" dirty="0"/>
              <a:t> </a:t>
            </a:r>
            <a:r>
              <a:rPr lang="en-IN" dirty="0" smtClean="0"/>
              <a:t>Industry standard </a:t>
            </a:r>
            <a:r>
              <a:rPr lang="en-IN" dirty="0"/>
              <a:t>API for </a:t>
            </a:r>
            <a:r>
              <a:rPr lang="en-IN" dirty="0" smtClean="0"/>
              <a:t>user level </a:t>
            </a:r>
            <a:r>
              <a:rPr lang="en-IN" dirty="0"/>
              <a:t>networking.</a:t>
            </a:r>
          </a:p>
          <a:p>
            <a:r>
              <a:rPr lang="en-IN" dirty="0"/>
              <a:t> Designed to improve communication speed in clusters.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Challenges in </a:t>
            </a:r>
            <a:r>
              <a:rPr lang="en-IN" dirty="0" smtClean="0"/>
              <a:t>User Level </a:t>
            </a:r>
            <a:r>
              <a:rPr lang="en-IN" dirty="0"/>
              <a:t>Networking:</a:t>
            </a:r>
          </a:p>
          <a:p>
            <a:r>
              <a:rPr lang="en-IN" dirty="0"/>
              <a:t> Requires protected access to hardware.</a:t>
            </a:r>
          </a:p>
          <a:p>
            <a:r>
              <a:rPr lang="en-IN" dirty="0"/>
              <a:t> Needs OS modifications for full multiuser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08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dirty="0" smtClean="0"/>
              <a:t> </a:t>
            </a:r>
            <a:r>
              <a:rPr dirty="0"/>
              <a:t>Computers are becoming more powerful, and network hardware is more affordable.</a:t>
            </a:r>
          </a:p>
          <a:p>
            <a:pPr algn="just"/>
            <a:r>
              <a:rPr dirty="0" smtClean="0"/>
              <a:t> </a:t>
            </a:r>
            <a:r>
              <a:rPr dirty="0"/>
              <a:t>Efficient communication in </a:t>
            </a:r>
            <a:r>
              <a:rPr dirty="0" err="1" smtClean="0"/>
              <a:t>clusterwide</a:t>
            </a:r>
            <a:r>
              <a:rPr dirty="0" smtClean="0"/>
              <a:t> </a:t>
            </a:r>
            <a:r>
              <a:rPr dirty="0"/>
              <a:t>systems is crucial.</a:t>
            </a:r>
          </a:p>
          <a:p>
            <a:pPr algn="just"/>
            <a:r>
              <a:rPr dirty="0" smtClean="0"/>
              <a:t> </a:t>
            </a:r>
            <a:r>
              <a:rPr dirty="0"/>
              <a:t>Research focuses on new protocols, communication models, and hardware support.</a:t>
            </a:r>
          </a:p>
          <a:p>
            <a:pPr algn="just"/>
            <a:r>
              <a:rPr dirty="0" smtClean="0"/>
              <a:t> </a:t>
            </a:r>
            <a:r>
              <a:rPr dirty="0"/>
              <a:t>This section provides an overview of </a:t>
            </a:r>
            <a:r>
              <a:rPr dirty="0" err="1" smtClean="0"/>
              <a:t>clusterwide</a:t>
            </a:r>
            <a:r>
              <a:rPr dirty="0" smtClean="0"/>
              <a:t> </a:t>
            </a:r>
            <a:r>
              <a:rPr dirty="0"/>
              <a:t>communication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4.2 Latency and Bandwidth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dirty="0"/>
              <a:t>Understanding Performance Metrics:</a:t>
            </a:r>
          </a:p>
          <a:p>
            <a:pPr algn="just"/>
            <a:r>
              <a:rPr dirty="0" smtClean="0"/>
              <a:t> Latency: </a:t>
            </a:r>
            <a:r>
              <a:rPr dirty="0"/>
              <a:t>Measures time taken to send and receive a message.</a:t>
            </a:r>
          </a:p>
          <a:p>
            <a:pPr algn="just"/>
            <a:r>
              <a:rPr dirty="0" smtClean="0"/>
              <a:t> Bandwidth: </a:t>
            </a:r>
            <a:r>
              <a:rPr dirty="0"/>
              <a:t>Determines the data transfer rate over the network.</a:t>
            </a:r>
          </a:p>
          <a:p>
            <a:pPr algn="just"/>
            <a:endParaRPr dirty="0"/>
          </a:p>
          <a:p>
            <a:pPr marL="0" indent="0" algn="just">
              <a:buNone/>
            </a:pPr>
            <a:r>
              <a:rPr dirty="0"/>
              <a:t>Measurement Techniques:</a:t>
            </a:r>
          </a:p>
          <a:p>
            <a:pPr algn="just"/>
            <a:r>
              <a:rPr dirty="0" smtClean="0"/>
              <a:t> End</a:t>
            </a:r>
            <a:r>
              <a:rPr lang="en-GB" dirty="0" smtClean="0"/>
              <a:t> </a:t>
            </a:r>
            <a:r>
              <a:rPr dirty="0" smtClean="0"/>
              <a:t>to</a:t>
            </a:r>
            <a:r>
              <a:rPr lang="en-GB" dirty="0" smtClean="0"/>
              <a:t> </a:t>
            </a:r>
            <a:r>
              <a:rPr dirty="0" smtClean="0"/>
              <a:t>End </a:t>
            </a:r>
            <a:r>
              <a:rPr dirty="0"/>
              <a:t>latency (</a:t>
            </a:r>
            <a:r>
              <a:rPr dirty="0" smtClean="0"/>
              <a:t>Ping</a:t>
            </a:r>
            <a:r>
              <a:rPr lang="en-GB" dirty="0" smtClean="0"/>
              <a:t> </a:t>
            </a:r>
            <a:r>
              <a:rPr dirty="0" smtClean="0"/>
              <a:t>Pong micro</a:t>
            </a:r>
            <a:r>
              <a:rPr lang="en-GB" dirty="0" smtClean="0"/>
              <a:t> </a:t>
            </a:r>
            <a:r>
              <a:rPr dirty="0" smtClean="0"/>
              <a:t>benchmark</a:t>
            </a:r>
            <a:r>
              <a:rPr dirty="0"/>
              <a:t>).</a:t>
            </a:r>
          </a:p>
          <a:p>
            <a:pPr algn="just"/>
            <a:r>
              <a:rPr dirty="0" smtClean="0"/>
              <a:t> One</a:t>
            </a:r>
            <a:r>
              <a:rPr lang="en-GB" dirty="0" smtClean="0"/>
              <a:t> </a:t>
            </a:r>
            <a:r>
              <a:rPr dirty="0" smtClean="0"/>
              <a:t>Sided </a:t>
            </a:r>
            <a:r>
              <a:rPr dirty="0"/>
              <a:t>bandwidth measurement (Sender's perspective).</a:t>
            </a:r>
          </a:p>
          <a:p>
            <a:pPr algn="just"/>
            <a:r>
              <a:rPr dirty="0" smtClean="0"/>
              <a:t> </a:t>
            </a:r>
            <a:r>
              <a:rPr dirty="0"/>
              <a:t>Asymptotic bandwidth: Maximum achievable data transfer 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4.3 Traditional Communication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 smtClean="0"/>
              <a:t>1</a:t>
            </a:r>
            <a:r>
              <a:rPr dirty="0"/>
              <a:t>. Internet Protocol (IP</a:t>
            </a:r>
            <a:r>
              <a:rPr dirty="0" smtClean="0"/>
              <a:t>)</a:t>
            </a:r>
            <a:endParaRPr dirty="0"/>
          </a:p>
          <a:p>
            <a:r>
              <a:rPr dirty="0" smtClean="0"/>
              <a:t> </a:t>
            </a:r>
            <a:r>
              <a:rPr dirty="0"/>
              <a:t>Standard method for network communication.</a:t>
            </a:r>
          </a:p>
          <a:p>
            <a:r>
              <a:rPr dirty="0" smtClean="0"/>
              <a:t> </a:t>
            </a:r>
            <a:r>
              <a:rPr dirty="0"/>
              <a:t>Provides unreliable delivery of packets.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2</a:t>
            </a:r>
            <a:r>
              <a:rPr dirty="0"/>
              <a:t>. Transport Protocols (TCP and UDP</a:t>
            </a:r>
            <a:r>
              <a:rPr dirty="0" smtClean="0"/>
              <a:t>)</a:t>
            </a:r>
            <a:endParaRPr dirty="0"/>
          </a:p>
          <a:p>
            <a:r>
              <a:rPr dirty="0" smtClean="0"/>
              <a:t> TCP: </a:t>
            </a:r>
            <a:r>
              <a:rPr dirty="0"/>
              <a:t>Reliable, </a:t>
            </a:r>
            <a:r>
              <a:rPr dirty="0" err="1" smtClean="0"/>
              <a:t>connectionoriented</a:t>
            </a:r>
            <a:r>
              <a:rPr dirty="0" smtClean="0"/>
              <a:t> </a:t>
            </a:r>
            <a:r>
              <a:rPr dirty="0"/>
              <a:t>communication.</a:t>
            </a:r>
          </a:p>
          <a:p>
            <a:r>
              <a:rPr dirty="0" smtClean="0"/>
              <a:t> UDP: </a:t>
            </a:r>
            <a:r>
              <a:rPr dirty="0"/>
              <a:t>Faster but connectionless and unreliable.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838"/>
            <a:ext cx="8229600" cy="56203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3. Sockets API</a:t>
            </a:r>
          </a:p>
          <a:p>
            <a:r>
              <a:rPr lang="en-IN" dirty="0"/>
              <a:t> Used for network communication via TCP/IP or UDP/IP.</a:t>
            </a:r>
          </a:p>
          <a:p>
            <a:r>
              <a:rPr lang="en-IN" dirty="0"/>
              <a:t> General, scalable, and widely adopted.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4. Remote Procedure Call (RPC)</a:t>
            </a:r>
          </a:p>
          <a:p>
            <a:r>
              <a:rPr lang="en-IN" dirty="0"/>
              <a:t> Enables function calls between distributed systems.</a:t>
            </a:r>
          </a:p>
          <a:p>
            <a:r>
              <a:rPr lang="en-IN" dirty="0"/>
              <a:t> Used for </a:t>
            </a:r>
            <a:r>
              <a:rPr lang="en-IN" dirty="0" smtClean="0"/>
              <a:t>client server </a:t>
            </a:r>
            <a:r>
              <a:rPr lang="en-IN" dirty="0"/>
              <a:t>applications.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5. Message Passing Interface (MPI) &amp; Parallel Virtual Machine (PVM)</a:t>
            </a:r>
          </a:p>
          <a:p>
            <a:r>
              <a:rPr lang="en-IN" dirty="0"/>
              <a:t> Used for </a:t>
            </a:r>
            <a:r>
              <a:rPr lang="en-IN" dirty="0" smtClean="0"/>
              <a:t>high performance </a:t>
            </a:r>
            <a:r>
              <a:rPr lang="en-IN" dirty="0"/>
              <a:t>parallel computing.</a:t>
            </a:r>
          </a:p>
          <a:p>
            <a:r>
              <a:rPr lang="en-IN" dirty="0"/>
              <a:t> MPI is preferred due to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4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dirty="0" smtClean="0"/>
              <a:t>Active </a:t>
            </a:r>
            <a:r>
              <a:rPr dirty="0"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Unlike traditional </a:t>
            </a:r>
            <a:r>
              <a:rPr dirty="0" err="1" smtClean="0"/>
              <a:t>sendreceive</a:t>
            </a:r>
            <a:r>
              <a:rPr dirty="0" smtClean="0"/>
              <a:t> </a:t>
            </a:r>
            <a:r>
              <a:rPr dirty="0"/>
              <a:t>messaging, Active Messages minimize overhead.</a:t>
            </a:r>
          </a:p>
          <a:p>
            <a:r>
              <a:rPr dirty="0" smtClean="0"/>
              <a:t> </a:t>
            </a:r>
            <a:r>
              <a:rPr dirty="0"/>
              <a:t>The sender transmits a message without waiting for the receiver.</a:t>
            </a:r>
          </a:p>
          <a:p>
            <a:r>
              <a:rPr dirty="0" smtClean="0"/>
              <a:t> </a:t>
            </a:r>
            <a:r>
              <a:rPr dirty="0"/>
              <a:t>The receiver automatically triggers a function to handle the message.</a:t>
            </a:r>
          </a:p>
          <a:p>
            <a:r>
              <a:rPr dirty="0" smtClean="0"/>
              <a:t> </a:t>
            </a:r>
            <a:r>
              <a:rPr dirty="0"/>
              <a:t>Helps reduce temporary message storage and improves communication speed.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4.4 Lightweight Communication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1. </a:t>
            </a:r>
            <a:r>
              <a:rPr dirty="0" smtClean="0"/>
              <a:t>Challenges </a:t>
            </a:r>
            <a:r>
              <a:rPr dirty="0"/>
              <a:t>in Traditional Protocols:</a:t>
            </a:r>
          </a:p>
          <a:p>
            <a:r>
              <a:rPr dirty="0" smtClean="0"/>
              <a:t> </a:t>
            </a:r>
            <a:r>
              <a:rPr dirty="0"/>
              <a:t>High latency in TCP/IP for cluster computing.</a:t>
            </a:r>
          </a:p>
          <a:p>
            <a:r>
              <a:rPr dirty="0" smtClean="0"/>
              <a:t> </a:t>
            </a:r>
            <a:r>
              <a:rPr dirty="0"/>
              <a:t>CPU overhead due to complex networking layers.</a:t>
            </a:r>
          </a:p>
          <a:p>
            <a:r>
              <a:rPr dirty="0" smtClean="0"/>
              <a:t> </a:t>
            </a:r>
            <a:r>
              <a:rPr dirty="0"/>
              <a:t>Inefficient use of hardware resources.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dirty="0" smtClean="0"/>
              <a:t>Lightweight </a:t>
            </a:r>
            <a:r>
              <a:rPr dirty="0"/>
              <a:t>Communication Solutions:</a:t>
            </a:r>
          </a:p>
          <a:p>
            <a:r>
              <a:rPr dirty="0" smtClean="0"/>
              <a:t> </a:t>
            </a:r>
            <a:r>
              <a:rPr dirty="0"/>
              <a:t>Reducing </a:t>
            </a:r>
            <a:r>
              <a:rPr dirty="0" smtClean="0"/>
              <a:t>memory</a:t>
            </a:r>
            <a:r>
              <a:rPr lang="en-GB" dirty="0" smtClean="0"/>
              <a:t> </a:t>
            </a:r>
            <a:r>
              <a:rPr dirty="0" smtClean="0"/>
              <a:t>to</a:t>
            </a:r>
            <a:r>
              <a:rPr lang="en-GB" dirty="0" smtClean="0"/>
              <a:t> </a:t>
            </a:r>
            <a:r>
              <a:rPr dirty="0" smtClean="0"/>
              <a:t>memory </a:t>
            </a:r>
            <a:r>
              <a:rPr dirty="0"/>
              <a:t>data copies.</a:t>
            </a:r>
          </a:p>
          <a:p>
            <a:r>
              <a:rPr dirty="0" smtClean="0"/>
              <a:t> </a:t>
            </a:r>
            <a:r>
              <a:rPr dirty="0"/>
              <a:t>Using direct network access (</a:t>
            </a:r>
            <a:r>
              <a:rPr dirty="0" smtClean="0"/>
              <a:t>zero</a:t>
            </a:r>
            <a:r>
              <a:rPr lang="en-GB" dirty="0" smtClean="0"/>
              <a:t> </a:t>
            </a:r>
            <a:r>
              <a:rPr dirty="0" smtClean="0"/>
              <a:t>copy </a:t>
            </a:r>
            <a:r>
              <a:rPr dirty="0"/>
              <a:t>communication).</a:t>
            </a:r>
          </a:p>
          <a:p>
            <a:r>
              <a:rPr dirty="0" smtClean="0"/>
              <a:t> </a:t>
            </a:r>
            <a:r>
              <a:rPr dirty="0"/>
              <a:t>Pipelining data transfers for improved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4.4.2 </a:t>
            </a:r>
            <a:r>
              <a:rPr dirty="0" smtClean="0"/>
              <a:t>Optimization </a:t>
            </a:r>
            <a:r>
              <a:rPr dirty="0"/>
              <a:t>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Strategies for Improving Performance:</a:t>
            </a:r>
          </a:p>
          <a:p>
            <a:r>
              <a:rPr dirty="0" smtClean="0"/>
              <a:t> Using </a:t>
            </a:r>
            <a:r>
              <a:rPr dirty="0"/>
              <a:t>multiple network </a:t>
            </a:r>
            <a:r>
              <a:rPr dirty="0" smtClean="0"/>
              <a:t>interfaces </a:t>
            </a:r>
            <a:r>
              <a:rPr dirty="0"/>
              <a:t>to increase bandwidth.</a:t>
            </a:r>
          </a:p>
          <a:p>
            <a:r>
              <a:rPr dirty="0" smtClean="0"/>
              <a:t> Reducing </a:t>
            </a:r>
            <a:r>
              <a:rPr dirty="0"/>
              <a:t>protocol </a:t>
            </a:r>
            <a:r>
              <a:rPr dirty="0" smtClean="0"/>
              <a:t>complexity </a:t>
            </a:r>
            <a:r>
              <a:rPr dirty="0"/>
              <a:t>to lower processing overhead.</a:t>
            </a:r>
          </a:p>
          <a:p>
            <a:r>
              <a:rPr dirty="0" smtClean="0"/>
              <a:t> Avoiding </a:t>
            </a:r>
            <a:r>
              <a:rPr dirty="0"/>
              <a:t>system </a:t>
            </a:r>
            <a:r>
              <a:rPr dirty="0" smtClean="0"/>
              <a:t>calls </a:t>
            </a:r>
            <a:r>
              <a:rPr dirty="0"/>
              <a:t>by enabling </a:t>
            </a:r>
            <a:r>
              <a:rPr dirty="0" err="1" smtClean="0"/>
              <a:t>userlevel</a:t>
            </a:r>
            <a:r>
              <a:rPr dirty="0" smtClean="0"/>
              <a:t> </a:t>
            </a:r>
            <a:r>
              <a:rPr dirty="0"/>
              <a:t>networking.</a:t>
            </a:r>
          </a:p>
          <a:p>
            <a:r>
              <a:rPr dirty="0" smtClean="0"/>
              <a:t> Polling </a:t>
            </a:r>
            <a:r>
              <a:rPr dirty="0"/>
              <a:t>instead of </a:t>
            </a:r>
            <a:r>
              <a:rPr dirty="0" smtClean="0"/>
              <a:t>interrupts </a:t>
            </a:r>
            <a:r>
              <a:rPr dirty="0"/>
              <a:t>to handle network events efficiently.</a:t>
            </a:r>
          </a:p>
          <a:p>
            <a:r>
              <a:rPr dirty="0" smtClean="0"/>
              <a:t> Minimizing </a:t>
            </a:r>
            <a:r>
              <a:rPr dirty="0"/>
              <a:t>message </a:t>
            </a:r>
            <a:r>
              <a:rPr dirty="0" smtClean="0"/>
              <a:t>buffering </a:t>
            </a:r>
            <a:r>
              <a:rPr dirty="0"/>
              <a:t>to speed up data transfer.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4.4.3 Efficient Collective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Importance of Collective Communication:</a:t>
            </a:r>
          </a:p>
          <a:p>
            <a:r>
              <a:rPr dirty="0" smtClean="0"/>
              <a:t> </a:t>
            </a:r>
            <a:r>
              <a:rPr dirty="0"/>
              <a:t>Parallel applications require efficient group communication.</a:t>
            </a:r>
          </a:p>
          <a:p>
            <a:r>
              <a:rPr dirty="0" smtClean="0"/>
              <a:t> </a:t>
            </a:r>
            <a:r>
              <a:rPr dirty="0"/>
              <a:t>MPI and PVM support operations like </a:t>
            </a:r>
            <a:r>
              <a:rPr dirty="0" smtClean="0"/>
              <a:t>broadcast</a:t>
            </a:r>
            <a:r>
              <a:rPr dirty="0"/>
              <a:t>, gather, scatter, and </a:t>
            </a:r>
            <a:r>
              <a:rPr dirty="0" smtClean="0"/>
              <a:t>reduce.</a:t>
            </a:r>
            <a:endParaRPr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dirty="0" smtClean="0"/>
              <a:t>Challenges </a:t>
            </a:r>
            <a:r>
              <a:rPr dirty="0"/>
              <a:t>in Performance:</a:t>
            </a:r>
          </a:p>
          <a:p>
            <a:r>
              <a:rPr dirty="0" smtClean="0"/>
              <a:t> </a:t>
            </a:r>
            <a:r>
              <a:rPr dirty="0"/>
              <a:t>Many implementations do not optimize for specific network hardware.</a:t>
            </a:r>
          </a:p>
          <a:p>
            <a:r>
              <a:rPr dirty="0" smtClean="0"/>
              <a:t> TCP</a:t>
            </a:r>
            <a:r>
              <a:rPr lang="en-GB" dirty="0" smtClean="0"/>
              <a:t> </a:t>
            </a:r>
            <a:r>
              <a:rPr dirty="0" smtClean="0"/>
              <a:t>based </a:t>
            </a:r>
            <a:r>
              <a:rPr dirty="0"/>
              <a:t>clusters may suffer from poor efficiency in collective operations.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573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UNIT4  Part1  Lightweight Messaging Systems by Dr. K. Shahu Chatrapati Professor &amp; Addl. Controller of Examinations   </vt:lpstr>
      <vt:lpstr>4.1 Introduction</vt:lpstr>
      <vt:lpstr>4.2 Latency and Bandwidth Evaluation</vt:lpstr>
      <vt:lpstr>4.3 Traditional Communication Mechanisms</vt:lpstr>
      <vt:lpstr>PowerPoint Presentation</vt:lpstr>
      <vt:lpstr>6. Active Messages</vt:lpstr>
      <vt:lpstr>4.4 Lightweight Communication Mechanisms</vt:lpstr>
      <vt:lpstr>4.4.2 Optimization Techniques</vt:lpstr>
      <vt:lpstr>4.4.3 Efficient Collective Communications</vt:lpstr>
      <vt:lpstr>4.4.4 Classification of Lightweight Communication Systems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UNIT4  Part1  Lightweight Messaging Systems</dc:title>
  <dc:subject/>
  <dc:creator>Manasa</dc:creator>
  <cp:keywords/>
  <dc:description>generated using python-pptx</dc:description>
  <cp:lastModifiedBy>Manasa</cp:lastModifiedBy>
  <cp:revision>3</cp:revision>
  <dcterms:created xsi:type="dcterms:W3CDTF">2013-01-27T09:14:16Z</dcterms:created>
  <dcterms:modified xsi:type="dcterms:W3CDTF">2025-02-09T16:49:49Z</dcterms:modified>
  <cp:category/>
</cp:coreProperties>
</file>