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Camera System to Monitor Residential Societies Vehicle Activities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Number:208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238919836"/>
              </p:ext>
            </p:extLst>
          </p:nvPr>
        </p:nvGraphicFramePr>
        <p:xfrm>
          <a:off x="553347" y="2721840"/>
          <a:ext cx="5418675" cy="182885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20211CSE0015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SAKETH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20211CSE0203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SAI VIJAY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spcBef>
                          <a:spcPts val="0"/>
                        </a:spcBef>
                        <a:spcAft>
                          <a:spcPts val="0"/>
                        </a:spcAft>
                        <a:buNone/>
                      </a:pPr>
                      <a:r>
                        <a:rPr lang="en-IN" sz="1800" u="none" strike="noStrike" cap="none" dirty="0"/>
                        <a:t>20211CSE0139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MANIKANTA SATYASAI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20211CSE0793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DILEEP SAGAR</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Dr.Jothish</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a:solidFill>
                  <a:schemeClr val="tx1"/>
                </a:solidFill>
                <a:latin typeface="Cambria" panose="02040503050406030204" pitchFamily="18" charset="0"/>
                <a:ea typeface="Cambria" panose="02040503050406030204" pitchFamily="18" charset="0"/>
                <a:cs typeface="Verdana"/>
                <a:sym typeface="Verdana"/>
              </a:rPr>
              <a:t>Rohit</a:t>
            </a:r>
            <a:r>
              <a:rPr lang="en-US" sz="2000" b="1" dirty="0">
                <a:solidFill>
                  <a:schemeClr val="tx1"/>
                </a:solidFill>
                <a:latin typeface="Cambria" panose="02040503050406030204" pitchFamily="18" charset="0"/>
                <a:ea typeface="Cambria" panose="02040503050406030204" pitchFamily="18" charset="0"/>
                <a:cs typeface="Verdana"/>
                <a:sym typeface="Verdana"/>
              </a:rPr>
              <a:t>/</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MixORG</a:t>
            </a:r>
            <a:endParaRPr lang="en-US" dirty="0">
              <a:latin typeface="Verdana" panose="020B0604030504040204" pitchFamily="34" charset="0"/>
              <a:ea typeface="Verdana" panose="020B0604030504040204" pitchFamily="34" charset="0"/>
            </a:endParaRPr>
          </a:p>
          <a:p>
            <a:pPr marL="342900" lvl="0" indent="-190500" algn="just">
              <a:spcBef>
                <a:spcPts val="0"/>
              </a:spcBef>
              <a:buNone/>
            </a:pPr>
            <a:endParaRPr lang="en-US" dirty="0">
              <a:latin typeface="Cambria" panose="02040503050406030204" pitchFamily="18" charset="0"/>
              <a:ea typeface="Cambria" panose="02040503050406030204" pitchFamily="18" charset="0"/>
            </a:endParaRPr>
          </a:p>
          <a:p>
            <a:pPr marL="342900" lvl="0" indent="-190500" algn="just">
              <a:spcBef>
                <a:spcPts val="0"/>
              </a:spcBef>
              <a:buNone/>
            </a:pPr>
            <a:r>
              <a:rPr lang="en-US" dirty="0">
                <a:latin typeface="Cambria" panose="02040503050406030204" pitchFamily="18" charset="0"/>
                <a:ea typeface="Cambria" panose="02040503050406030204" pitchFamily="18" charset="0"/>
              </a:rPr>
              <a:t>Category (Hardware / Software / Both) :</a:t>
            </a:r>
            <a:r>
              <a:rPr lang="en-US" dirty="0">
                <a:latin typeface="Verdana" panose="020B0604030504040204" pitchFamily="34" charset="0"/>
                <a:ea typeface="Verdana" panose="020B0604030504040204" pitchFamily="34" charset="0"/>
              </a:rPr>
              <a:t>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To create an affordable solution of a mobile application and a camera system through image processing to identify and monitor vehicles entering and leaving a residential society passing through the entry/exit gate. Many residential society administrations in India face an impending problem of illegal vehicle parking inside their societies and theft of the vehicles. This issue is not bounded to just vehicles, but also add to other security concerns inside the residential societies.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US" dirty="0">
                <a:latin typeface="Verdana" panose="020B0604030504040204" pitchFamily="34" charset="0"/>
                <a:ea typeface="Verdana" panose="020B0604030504040204" pitchFamily="34" charset="0"/>
              </a:rPr>
              <a:t>Simple</a:t>
            </a:r>
            <a:endParaRPr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Front-end Mobile Application.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Development</a:t>
            </a:r>
            <a:r>
              <a:rPr lang="en-US" dirty="0">
                <a:latin typeface="Cambria" panose="02040503050406030204" pitchFamily="18" charset="0"/>
                <a:ea typeface="Cambria" panose="02040503050406030204" pitchFamily="18" charset="0"/>
              </a:rPr>
              <a:t>: Ensure the development costs are manageable by using open-source tools or low-code/no-code platforms where possible.</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Compatibility</a:t>
            </a:r>
            <a:r>
              <a:rPr lang="en-US" dirty="0">
                <a:latin typeface="Cambria" panose="02040503050406030204" pitchFamily="18" charset="0"/>
                <a:ea typeface="Cambria" panose="02040503050406030204" pitchFamily="18" charset="0"/>
              </a:rPr>
              <a:t>: The app should support various camera types, including IP cameras and webcams.</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Detection</a:t>
            </a:r>
            <a:r>
              <a:rPr lang="en-US" dirty="0">
                <a:latin typeface="Cambria" panose="02040503050406030204" pitchFamily="18" charset="0"/>
                <a:ea typeface="Cambria" panose="02040503050406030204" pitchFamily="18" charset="0"/>
              </a:rPr>
              <a:t>: Implement algorithms to detect and recognize vehicles, distinguishing between authorized and unauthorized ones.</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Tracking</a:t>
            </a:r>
            <a:r>
              <a:rPr lang="en-US" dirty="0">
                <a:latin typeface="Cambria" panose="02040503050406030204" pitchFamily="18" charset="0"/>
                <a:ea typeface="Cambria" panose="02040503050406030204" pitchFamily="18" charset="0"/>
              </a:rPr>
              <a:t>: Track vehicle movements within the society, including entry and exit points.</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Notifications</a:t>
            </a:r>
            <a:r>
              <a:rPr lang="en-US" dirty="0">
                <a:latin typeface="Cambria" panose="02040503050406030204" pitchFamily="18" charset="0"/>
                <a:ea typeface="Cambria" panose="02040503050406030204" pitchFamily="18" charset="0"/>
              </a:rPr>
              <a:t>: Implement a notification system for real-time alerts about suspicious or unauthorized vehicle activity.</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 </a:t>
            </a:r>
          </a:p>
          <a:p>
            <a:pPr marL="76200" indent="0">
              <a:buNone/>
            </a:pPr>
            <a:r>
              <a:rPr lang="en-IN" sz="2000" b="1" dirty="0">
                <a:latin typeface="Cambria" panose="02040503050406030204" pitchFamily="18" charset="0"/>
                <a:ea typeface="Cambria" panose="02040503050406030204" pitchFamily="18" charset="0"/>
              </a:rPr>
              <a:t>Frontend Software:</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Development Tools</a:t>
            </a:r>
            <a:r>
              <a:rPr lang="en-IN" sz="2000" dirty="0">
                <a:latin typeface="Cambria" panose="02040503050406030204" pitchFamily="18" charset="0"/>
                <a:ea typeface="Cambria" panose="02040503050406030204" pitchFamily="18" charset="0"/>
              </a:rPr>
              <a:t>:</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Android Studio (for testing Android versions).</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Xcode (for testing iOS versions).</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Libraries/Modules</a:t>
            </a:r>
            <a:r>
              <a:rPr lang="en-IN" sz="2000" dirty="0">
                <a:latin typeface="Cambria" panose="02040503050406030204" pitchFamily="18" charset="0"/>
                <a:ea typeface="Cambria" panose="02040503050406030204" pitchFamily="18" charset="0"/>
              </a:rPr>
              <a:t>:</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React Native (for building the mobile app).</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Flutter (UI Toolkit for building the mobile app).</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Xamarin (</a:t>
            </a:r>
            <a:r>
              <a:rPr lang="en-US" dirty="0">
                <a:latin typeface="Cambria" panose="02040503050406030204" pitchFamily="18" charset="0"/>
                <a:ea typeface="Cambria" panose="02040503050406030204" pitchFamily="18" charset="0"/>
              </a:rPr>
              <a:t>build cross-platform apps using C# and .NET</a:t>
            </a:r>
            <a:r>
              <a:rPr lang="en-IN" dirty="0">
                <a:latin typeface="Cambria" panose="02040503050406030204" pitchFamily="18" charset="0"/>
                <a:ea typeface="Cambria" panose="02040503050406030204" pitchFamily="18" charset="0"/>
              </a:rPr>
              <a:t>).</a:t>
            </a:r>
          </a:p>
          <a:p>
            <a:pPr marL="457200" lvl="1" indent="0">
              <a:buNone/>
            </a:pPr>
            <a:endParaRPr lang="en-IN"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2400" b="1" dirty="0">
                <a:latin typeface="Cambria" panose="02040503050406030204" pitchFamily="18" charset="0"/>
                <a:ea typeface="Cambria" panose="02040503050406030204" pitchFamily="18" charset="0"/>
              </a:rPr>
              <a:t>Backend Software:</a:t>
            </a:r>
          </a:p>
          <a:p>
            <a:pPr marL="76200" indent="0">
              <a:buNone/>
            </a:pPr>
            <a:endParaRPr lang="en-IN" sz="24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2400" b="1" dirty="0">
                <a:latin typeface="Cambria" panose="02040503050406030204" pitchFamily="18" charset="0"/>
                <a:ea typeface="Cambria" panose="02040503050406030204" pitchFamily="18" charset="0"/>
              </a:rPr>
              <a:t>Node.js</a:t>
            </a:r>
            <a:r>
              <a:rPr lang="en-IN" sz="2400" dirty="0">
                <a:latin typeface="Cambria" panose="02040503050406030204" pitchFamily="18" charset="0"/>
                <a:ea typeface="Cambria" panose="02040503050406030204" pitchFamily="18" charset="0"/>
              </a:rPr>
              <a:t>: Server-side language for building scalable backend services.</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Django:</a:t>
            </a:r>
            <a:r>
              <a:rPr lang="en-US" dirty="0">
                <a:latin typeface="Cambria" panose="02040503050406030204" pitchFamily="18" charset="0"/>
                <a:ea typeface="Cambria" panose="02040503050406030204" pitchFamily="18" charset="0"/>
              </a:rPr>
              <a:t>Python web framework that encourages rapid development and design.</a:t>
            </a:r>
          </a:p>
          <a:p>
            <a:pPr>
              <a:buFont typeface="Arial" panose="020B0604020202020204" pitchFamily="34" charset="0"/>
              <a:buChar char="•"/>
            </a:pPr>
            <a:r>
              <a:rPr lang="en-US" sz="2400" b="1" dirty="0">
                <a:latin typeface="Cambria" panose="02040503050406030204" pitchFamily="18" charset="0"/>
                <a:ea typeface="Cambria" panose="02040503050406030204" pitchFamily="18" charset="0"/>
              </a:rPr>
              <a:t>Ruby on Rails: </a:t>
            </a:r>
            <a:r>
              <a:rPr lang="en-US" dirty="0">
                <a:latin typeface="Cambria" panose="02040503050406030204" pitchFamily="18" charset="0"/>
                <a:ea typeface="Cambria" panose="02040503050406030204" pitchFamily="18" charset="0"/>
              </a:rPr>
              <a:t>Web application framework written in Ruby that provides default structures for a database.</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Google Cloud Platform (GCP)</a:t>
            </a:r>
            <a:r>
              <a:rPr lang="en-US" dirty="0">
                <a:latin typeface="Cambria" panose="02040503050406030204" pitchFamily="18" charset="0"/>
                <a:ea typeface="Cambria" panose="02040503050406030204" pitchFamily="18" charset="0"/>
              </a:rPr>
              <a:t>: Offers services similar to AWS, including Compute Engine, Cloud Storage.</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Microsoft Azure</a:t>
            </a:r>
            <a:r>
              <a:rPr lang="en-US" dirty="0">
                <a:latin typeface="Cambria" panose="02040503050406030204" pitchFamily="18" charset="0"/>
                <a:ea typeface="Cambria" panose="02040503050406030204" pitchFamily="18" charset="0"/>
              </a:rPr>
              <a:t>: Provides cloud services such as virtual machines, SQL databases, and app services.</a:t>
            </a: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9844639-B10E-091F-528A-B141AE5B2D81}"/>
              </a:ext>
            </a:extLst>
          </p:cNvPr>
          <p:cNvPicPr>
            <a:picLocks noChangeAspect="1"/>
          </p:cNvPicPr>
          <p:nvPr/>
        </p:nvPicPr>
        <p:blipFill>
          <a:blip r:embed="rId3"/>
          <a:stretch>
            <a:fillRect/>
          </a:stretch>
        </p:blipFill>
        <p:spPr>
          <a:xfrm>
            <a:off x="812800" y="1143000"/>
            <a:ext cx="10668000" cy="5026794"/>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 Alhaj, D. </a:t>
            </a:r>
            <a:r>
              <a:rPr lang="en-US" dirty="0" err="1">
                <a:latin typeface="Cambria" panose="02040503050406030204" pitchFamily="18" charset="0"/>
                <a:ea typeface="Cambria" panose="02040503050406030204" pitchFamily="18" charset="0"/>
              </a:rPr>
              <a:t>Skillicorn</a:t>
            </a:r>
            <a:r>
              <a:rPr lang="en-US" dirty="0">
                <a:latin typeface="Cambria" panose="02040503050406030204" pitchFamily="18" charset="0"/>
                <a:ea typeface="Cambria" panose="02040503050406030204" pitchFamily="18" charset="0"/>
              </a:rPr>
              <a:t>, and I. Wagner, "Intelligent Vehicle Monitoring and Detection System," IEEE Transactions on Intelligent Transportation Systems, vol. 19, no. 7, pp. 1989-2000, 2018. </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Available: IEEE </a:t>
            </a:r>
            <a:r>
              <a:rPr lang="en-US" dirty="0" err="1">
                <a:latin typeface="Cambria" panose="02040503050406030204" pitchFamily="18" charset="0"/>
                <a:ea typeface="Cambria" panose="02040503050406030204" pitchFamily="18" charset="0"/>
              </a:rPr>
              <a:t>XploreUse</a:t>
            </a:r>
            <a:r>
              <a:rPr lang="en-US" dirty="0">
                <a:latin typeface="Cambria" panose="02040503050406030204" pitchFamily="18" charset="0"/>
                <a:ea typeface="Cambria" panose="02040503050406030204" pitchFamily="18" charset="0"/>
              </a:rPr>
              <a:t>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581</Words>
  <Application>Microsoft Office PowerPoint</Application>
  <PresentationFormat>Widescreen</PresentationFormat>
  <Paragraphs>84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Camera System to Monitor Residential Societies Vehicle Activities</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Saketh Reddy</cp:lastModifiedBy>
  <cp:revision>41</cp:revision>
  <dcterms:modified xsi:type="dcterms:W3CDTF">2024-09-17T15:41:51Z</dcterms:modified>
</cp:coreProperties>
</file>