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49cb5e3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49cb5e3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49cb5e3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49cb5e3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3d37162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3d37162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3d37162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3d37162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3d37162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3d37162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3d3716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3d3716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3d37162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3d37162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3d37162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3d37162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3d3716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3d3716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49cb5e3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49cb5e3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49cb5e3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49cb5e3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3d37162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3d37162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49cb5e3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49cb5e3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s://lwn.net/Articles/508865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ools.ietf.org/html/rfc76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tools.ietf.org/html/rfc791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172.217.6.228/" TargetMode="External"/><Relationship Id="rId4" Type="http://schemas.openxmlformats.org/officeDocument/2006/relationships/hyperlink" Target="http://104.16.40.2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Relationship Id="rId4" Type="http://schemas.openxmlformats.org/officeDocument/2006/relationships/hyperlink" Target="https://superuser.com/questions/959242/how-is-next-hop-defined-in-routing-tabl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Protocol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TCP: Making a Connection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501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3-way handshake to confirm a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 sends a packet with a random number to the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SYN-ACK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 </a:t>
            </a:r>
            <a:r>
              <a:rPr lang="en"/>
              <a:t>acknowledges</a:t>
            </a:r>
            <a:r>
              <a:rPr lang="en"/>
              <a:t> that it </a:t>
            </a:r>
            <a:r>
              <a:rPr lang="en"/>
              <a:t>received</a:t>
            </a:r>
            <a:r>
              <a:rPr lang="en"/>
              <a:t> the client’s SYN by returning the random number+1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Also send another random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 returns the </a:t>
            </a:r>
            <a:r>
              <a:rPr lang="en"/>
              <a:t>server's</a:t>
            </a:r>
            <a:r>
              <a:rPr lang="en"/>
              <a:t> random number plus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all three steps, boths side have verified the connection</a:t>
            </a:r>
            <a:endParaRPr/>
          </a:p>
        </p:txBody>
      </p:sp>
      <p:pic>
        <p:nvPicPr>
          <p:cNvPr descr="Image result for 3-way handshake tcp"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750" y="1938450"/>
            <a:ext cx="3572250" cy="196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/>
        </p:nvSpPr>
        <p:spPr>
          <a:xfrm>
            <a:off x="5836625" y="3990175"/>
            <a:ext cx="21183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https://lwn.net/Articles/508865/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TCP: Transmitting Data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often too large for a single packet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 data into smaller packets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Receiver reassembles the packets on the other side of the Internet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a connection is established, send all the packets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Packets can arrive out of order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packet contains a sequence number for reordering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 sequence number is missing, request a resend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streams simultaneously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TCP uses port numbers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Port number routes communication at the machine level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programs communicate with different ports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multiple programs to all use the Internet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Ex: Web browsers use ports 80 and 443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Demos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long does it take to load a website? (Browser console)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What’s the path of a packet? (Traceroute)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Thought on Security and Privacy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secure your data and protect your privacy?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Encryption!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matter how you encrypt your data, your ISP and Tier 1 networks must always know 2 things: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Source IP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Destination IP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Therefore: They HAVE to know what servers you’re connecting to, even if they don’t know what you are saying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Thought on Security and Privacy (VPN)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9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Virtual Private Network (VPN)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Originally</a:t>
            </a:r>
            <a:r>
              <a:rPr lang="en"/>
              <a:t> used to connect to a network remotely (ex. UB’s AnyConnect)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Commonly used to “Bounce” web requests off the remote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VPN can send requests on your behalf and return the response to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increase privacy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effectively scramble communication if many users go through the same VPN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ensure privacy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trust the VPN provider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Routers still know you’re connecting to a VPN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CDNs can block traffic from known VPN IP addresses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rgbClr val="FF0000"/>
                </a:solidFill>
              </a:rPr>
              <a:t>Important</a:t>
            </a:r>
            <a:r>
              <a:rPr lang="en"/>
              <a:t>: This is not a violation of net neutrality since CDNs are not ISPs!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Protocol (IP)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saw that the Internet is a network of networks </a:t>
            </a:r>
            <a:r>
              <a:rPr lang="en"/>
              <a:t>connected</a:t>
            </a:r>
            <a:r>
              <a:rPr lang="en"/>
              <a:t> by cables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Now, how do these networks and devices communicate with each other?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want to broadcast our data to everyone on the Internet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connect to a specific server on the Internet we use the Internet 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Official standard for IPv4: </a:t>
            </a:r>
            <a:r>
              <a:rPr lang="en" u="sng">
                <a:solidFill>
                  <a:schemeClr val="accent5"/>
                </a:solidFill>
                <a:hlinkClick r:id="rId3"/>
              </a:rPr>
              <a:t>https://tools.ietf.org/html/rfc760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device connected to the Internet has an IP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 device’s “location” on the Internet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connect to specific device, send data to its IP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Similar to send mail to a street address in the physical world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Protocol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8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is sent in packets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packet contains a header and a payload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</a:t>
            </a:r>
            <a:r>
              <a:rPr lang="en"/>
              <a:t>metadata</a:t>
            </a:r>
            <a:r>
              <a:rPr lang="en"/>
              <a:t> about the packet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importantly, contains the source and destination IP addresses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Payload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data to be send to the destination device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IP has no concern about the content of the payload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IP is only concerns about delivering the payload to its destination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Payload often/always follows additional protocols agreed upon by the source and destination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Ex: </a:t>
            </a:r>
            <a:r>
              <a:rPr lang="en"/>
              <a:t>TCP, UDP, HTTP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Payload is often encrypted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 of a machine on the Internet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Ex: 172.217.12.211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read the address and send it to the next step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read a prefix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IPs with a common prefix are related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parts: Network, host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Organizations will </a:t>
            </a:r>
            <a:r>
              <a:rPr lang="en"/>
              <a:t>receive</a:t>
            </a:r>
            <a:r>
              <a:rPr lang="en"/>
              <a:t> a prefix and own all IP’s that start with that prefix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of Google’s ranges: </a:t>
            </a:r>
            <a:r>
              <a:rPr lang="en">
                <a:highlight>
                  <a:srgbClr val="FFFFFF"/>
                </a:highlight>
              </a:rPr>
              <a:t>172.217.0.0-172.217.255.255</a:t>
            </a:r>
            <a:endParaRPr>
              <a:highlight>
                <a:srgbClr val="FFFFFF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highlight>
                  <a:srgbClr val="FFFFFF"/>
                </a:highlight>
              </a:rPr>
              <a:t>Network prefix: 172.217.x.x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IPv4 (8.8.4.4)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Consists of 4 numbers ranging from 0 to 255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many total addresses?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4 numbers, 8 bits each, 32 total bits, 2^32 total addresses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150">
                <a:highlight>
                  <a:srgbClr val="FFFFFF"/>
                </a:highlight>
              </a:rPr>
              <a:t>4,294,967,296</a:t>
            </a:r>
            <a:endParaRPr sz="1150"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rgbClr val="FFFFFF"/>
                </a:highlight>
              </a:rPr>
              <a:t>A lot, but not enough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IPv6 (</a:t>
            </a:r>
            <a:r>
              <a:rPr lang="en" sz="1150">
                <a:solidFill>
                  <a:srgbClr val="333333"/>
                </a:solidFill>
                <a:highlight>
                  <a:srgbClr val="FFFFFF"/>
                </a:highlight>
              </a:rPr>
              <a:t>2001:4860:4860:0000:0000:0000:0000:8844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128 bit addresses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2^128 total addresses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</a:rPr>
              <a:t>340,282,366,920,938,463,463,374,607,431,768,211,456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 should be enough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in conjunction with IPv4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Routers must be able to route both versions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12" y="401175"/>
            <a:ext cx="7683975" cy="40072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1736750" y="4408425"/>
            <a:ext cx="5382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the IPv4 official standard: </a:t>
            </a:r>
            <a:r>
              <a:rPr lang="en" u="sng">
                <a:solidFill>
                  <a:schemeClr val="accent5"/>
                </a:solidFill>
                <a:hlinkClick r:id="rId4"/>
              </a:rPr>
              <a:t>https://tools.ietf.org/html/rfc791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Domain Name Service (DNS)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don’t want to remember IP address for all our favorite sites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DNS, we don’t have 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Remember a Domain Name instead of an IP address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Domain Name: google.com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you click a link, first a DNS request is made to get the IP address for that Domain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the IP address is used to make your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access sites directly by IP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http://172.217.6.228/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sites allow direct IP access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http://104.16.40.2/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Through the Internet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ISP and Tier 1 networks contain many routers to direct Internet traffic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routers are made for speed!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maximize speed, they are simple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complexity of the Internet is in the users and CDNs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 reads the destination IP address of a packet and sends it to the next router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knows the next step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one needs to map the entire Internet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Networks change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Routing tables can be updated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Image result for router ip forwarding table example"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4325" y="2700575"/>
            <a:ext cx="3183450" cy="23397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2872350" y="4467600"/>
            <a:ext cx="270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https://superuser.com/questions/959242/how-is-next-hop-defined-in-routing-table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Transmission Control Protocol (TCP)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Internet is </a:t>
            </a:r>
            <a:r>
              <a:rPr lang="en"/>
              <a:t>unreliable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Router sends a packet to its next step, then forgets about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have sent packets to a failed router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Cables may be cut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Regions can have power outages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Router never gets confirmation of delivery even if the packet made it to its destination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users and CDNs are responsible for reliability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TCP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