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F80923D-C5AC-4708-A27B-B9A32A5F61E3}">
  <a:tblStyle styleId="{3F80923D-C5AC-4708-A27B-B9A32A5F61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a43e6b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a43e6b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8dd7f974de42d6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8dd7f974de42d6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4a415e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4a415e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8dd7f974de42d6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8dd7f974de42d6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8dd7f974de42d6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8dd7f974de42d6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8dd7f974de42d66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8dd7f974de42d66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8dd7f974de42d6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8dd7f974de42d6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a193c33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a193c33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b41b6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b41b6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a193c3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a193c3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a193c3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a193c3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4a415e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4a415e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a193c3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a193c3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4a415e1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4a415e1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8dd7f974de42d6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8dd7f974de42d6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Evaluations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Protocol://server_name/resource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buffalo.edu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home.html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Request information from a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POST Request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Send information to a server (Forms)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downloads the entire code for a site and you run it in your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has all the code needed to run the site in their browser. Clients can make any changes they want!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r>
              <a:rPr lang="en"/>
              <a:t>Script console. Edit html. Edit requests directly.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must verify every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trust yo</a:t>
            </a:r>
            <a:r>
              <a:rPr lang="en"/>
              <a:t>ur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DRM? Always online replaced older drm. Anything client side will eventually be cracked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and privacy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ISPs, tier 1, </a:t>
            </a:r>
            <a:r>
              <a:rPr lang="en"/>
              <a:t>local network owners, and everyone in range of your WiFi can</a:t>
            </a:r>
            <a:r>
              <a:rPr lang="en"/>
              <a:t> read your stuff!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Encrypted version of 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verify the server’s identity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verifies your identity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Signified by a green lock on most browsers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to Trust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Certificate authority. Must trust the CAs. In the end, all security comes down to trusting </a:t>
            </a:r>
            <a:r>
              <a:rPr i="1" lang="en"/>
              <a:t>someone</a:t>
            </a:r>
            <a:r>
              <a:rPr lang="en"/>
              <a:t>. In this case you trust your browser, the CA, the site you're using.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likely, you trust that if these large organizations we're doing something wrong that someone else would call them out for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with trust, are they competent?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Remember: others still know who you're talking to, but not what you're saying. They can also know how much you are talking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Give Us Your Feedback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your extra 3 points, </a:t>
            </a:r>
            <a:r>
              <a:rPr lang="en" sz="1600">
                <a:solidFill>
                  <a:srgbClr val="FF0000"/>
                </a:solidFill>
              </a:rPr>
              <a:t>both need to be 80% or higher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your email for the link to CSE 199 survey.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close on 12/9 (this Sunday).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winning section for extra 2 points is A at this point.</a:t>
            </a:r>
            <a:endParaRPr sz="1600"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9525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{3F80923D-C5AC-4708-A27B-B9A32A5F61E3}</a:tableStyleId>
              </a:tblPr>
              <a:tblGrid>
                <a:gridCol w="1824350"/>
                <a:gridCol w="300165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00"/>
                          </a:solidFill>
                        </a:rPr>
                        <a:t>University Course Evaluation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0000"/>
                          </a:solidFill>
                        </a:rPr>
                        <a:t>CSE 199 Survey</a:t>
                      </a:r>
                      <a:endParaRPr>
                        <a:solidFill>
                          <a:srgbClr val="99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61C00"/>
                          </a:solidFill>
                        </a:rPr>
                        <a:t>Section A</a:t>
                      </a:r>
                      <a:endParaRPr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37%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30%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61C00"/>
                          </a:solidFill>
                        </a:rPr>
                        <a:t>Section B</a:t>
                      </a:r>
                      <a:endParaRPr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50%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15%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61C00"/>
                          </a:solidFill>
                        </a:rPr>
                        <a:t>Section C</a:t>
                      </a:r>
                      <a:endParaRPr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46%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13%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61C00"/>
                          </a:solidFill>
                        </a:rPr>
                        <a:t>Section D</a:t>
                      </a:r>
                      <a:endParaRPr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36%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13%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61C00"/>
                          </a:solidFill>
                        </a:rPr>
                        <a:t>Section E</a:t>
                      </a:r>
                      <a:endParaRPr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43%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13%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A61C00"/>
                          </a:solidFill>
                        </a:rPr>
                        <a:t>Section F</a:t>
                      </a:r>
                      <a:endParaRPr>
                        <a:solidFill>
                          <a:srgbClr val="A61C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51%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13%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get here?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physical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is a network of networks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Physically connected by cables and routers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Internet Protocol (IP)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routers move data through the Internet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effort basis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 Control Protocol (TCP)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Transport information reliably through an unreliable network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by the client and server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Stack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Enter HTTP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{3F80923D-C5AC-4708-A27B-B9A32A5F61E3}</a:tableStyleId>
              </a:tblPr>
              <a:tblGrid>
                <a:gridCol w="7239000"/>
              </a:tblGrid>
              <a:tr h="57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Packet Structure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7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TCP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HTTP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Content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Transfer Protocol (HTTP)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is an Application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Protocols that are not concerned with the transmission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Standards for what we do with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access data, web sites, and web 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[Almost] Always uses TCP for reliable communication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 Client - Server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add structure to the communication between a client and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 - Response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makes request to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returns a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Ex. Request The latest tweets from a user. Twitter server returns the tweets in its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Response can require more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image on a web site requires another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 libraries need to be downloaded (JQuery, Bootstrap)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contain links that make other requests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is a stateless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Saves time and memory on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request is ha</a:t>
            </a:r>
            <a:r>
              <a:rPr lang="en"/>
              <a:t>ndled in isolation even if a client just made another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state is desired (ex. Login) it must sent the state with each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Tokens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</a:t>
            </a:r>
            <a:r>
              <a:rPr lang="en"/>
              <a:t>onse codes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 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 was handled as expected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301 Moved </a:t>
            </a:r>
            <a:r>
              <a:rPr lang="en"/>
              <a:t>Permanently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Redirect to the new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304 Not </a:t>
            </a:r>
            <a:r>
              <a:rPr lang="en"/>
              <a:t>Modified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in local cache can be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403 Forbidden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have access to the requested 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404 Not Found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Requested data could not be found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 server 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