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-224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70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2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9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4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2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7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29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646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DE6CB-9A0E-1443-8E07-62BB8D943D65}" type="datetimeFigureOut">
              <a:t>7/8/19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868D-9E50-CE49-A23D-6DB12D4E821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56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113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University at Buffalo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Hartloff</dc:creator>
  <cp:lastModifiedBy>Jesse Hartloff</cp:lastModifiedBy>
  <cp:revision>1</cp:revision>
  <dcterms:created xsi:type="dcterms:W3CDTF">2019-07-09T02:24:59Z</dcterms:created>
  <dcterms:modified xsi:type="dcterms:W3CDTF">2019-07-09T02:25:17Z</dcterms:modified>
</cp:coreProperties>
</file>