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62" r:id="rId3"/>
    <p:sldId id="258" r:id="rId4"/>
    <p:sldId id="264" r:id="rId5"/>
    <p:sldId id="265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72" autoAdjust="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4A742-A7CD-4928-B1AC-F80E3FD61CC6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C04D6-BE22-4B64-A289-C24372647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33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70A-A6CB-45CB-B4BA-DFA524B9DC06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BD24-7666-4B6C-99FB-9C1B2AE1E4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70A-A6CB-45CB-B4BA-DFA524B9DC06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BD24-7666-4B6C-99FB-9C1B2AE1E4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70A-A6CB-45CB-B4BA-DFA524B9DC06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BD24-7666-4B6C-99FB-9C1B2AE1E4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70A-A6CB-45CB-B4BA-DFA524B9DC06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BD24-7666-4B6C-99FB-9C1B2AE1E4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70A-A6CB-45CB-B4BA-DFA524B9DC06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BD24-7666-4B6C-99FB-9C1B2AE1E4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70A-A6CB-45CB-B4BA-DFA524B9DC06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BD24-7666-4B6C-99FB-9C1B2AE1E4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70A-A6CB-45CB-B4BA-DFA524B9DC06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BD24-7666-4B6C-99FB-9C1B2AE1E4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70A-A6CB-45CB-B4BA-DFA524B9DC06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BD24-7666-4B6C-99FB-9C1B2AE1E4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70A-A6CB-45CB-B4BA-DFA524B9DC06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BD24-7666-4B6C-99FB-9C1B2AE1E4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70A-A6CB-45CB-B4BA-DFA524B9DC06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52BD24-7666-4B6C-99FB-9C1B2AE1E4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70A-A6CB-45CB-B4BA-DFA524B9DC06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BD24-7666-4B6C-99FB-9C1B2AE1E4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BA5C70A-A6CB-45CB-B4BA-DFA524B9DC06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C52BD24-7666-4B6C-99FB-9C1B2AE1E4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</a:t>
            </a:r>
            <a:r>
              <a:rPr lang="en-US" altLang="ko-KR" dirty="0"/>
              <a:t>5</a:t>
            </a:r>
            <a:r>
              <a:rPr lang="ko-KR" altLang="en-US" dirty="0" err="1"/>
              <a:t>션</a:t>
            </a:r>
            <a:r>
              <a:rPr lang="ko-KR" altLang="en-US" dirty="0"/>
              <a:t> 소쿠리 데이터 분석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수면 시간과 다음 날 활동시간의 상관관계분석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4FEFE-9F4B-42FD-981D-8ABA3B20BDB4}"/>
              </a:ext>
            </a:extLst>
          </p:cNvPr>
          <p:cNvSpPr txBox="1"/>
          <p:nvPr/>
        </p:nvSpPr>
        <p:spPr>
          <a:xfrm>
            <a:off x="5188943" y="4866302"/>
            <a:ext cx="4104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201302435 </a:t>
            </a:r>
            <a:r>
              <a:rPr lang="ko-KR" altLang="en-US" sz="3600" b="1" dirty="0" err="1"/>
              <a:t>유영근</a:t>
            </a:r>
            <a:endParaRPr lang="en-US" altLang="ko-KR" sz="3600" b="1" dirty="0"/>
          </a:p>
          <a:p>
            <a:r>
              <a:rPr lang="en-US" altLang="ko-KR" sz="3600" b="1" dirty="0"/>
              <a:t>201402356 </a:t>
            </a:r>
            <a:r>
              <a:rPr lang="ko-KR" altLang="en-US" sz="3600" b="1" dirty="0"/>
              <a:t>박지훈</a:t>
            </a:r>
            <a:endParaRPr lang="en-US" altLang="ko-KR" sz="3600" b="1" dirty="0"/>
          </a:p>
          <a:p>
            <a:r>
              <a:rPr lang="en-US" altLang="ko-KR" sz="3600" b="1" dirty="0"/>
              <a:t>201702057 </a:t>
            </a:r>
            <a:r>
              <a:rPr lang="ko-KR" altLang="en-US" sz="3600" b="1" dirty="0"/>
              <a:t>이수정</a:t>
            </a:r>
          </a:p>
        </p:txBody>
      </p:sp>
    </p:spTree>
    <p:extLst>
      <p:ext uri="{BB962C8B-B14F-4D97-AF65-F5344CB8AC3E}">
        <p14:creationId xmlns:p14="http://schemas.microsoft.com/office/powerpoint/2010/main" val="347257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1530" y="836712"/>
            <a:ext cx="7520940" cy="1462084"/>
          </a:xfrm>
        </p:spPr>
        <p:txBody>
          <a:bodyPr>
            <a:normAutofit fontScale="85000" lnSpcReduction="10000"/>
          </a:bodyPr>
          <a:lstStyle/>
          <a:p>
            <a:pPr>
              <a:buFont typeface="Arial" pitchFamily="34" charset="0"/>
              <a:buChar char="•"/>
            </a:pPr>
            <a:endParaRPr lang="en-US" altLang="ko-KR" sz="2800" dirty="0"/>
          </a:p>
          <a:p>
            <a:pPr>
              <a:buFont typeface="Arial" pitchFamily="34" charset="0"/>
              <a:buChar char="•"/>
            </a:pPr>
            <a:r>
              <a:rPr lang="ko-KR" altLang="en-US" sz="2800" dirty="0"/>
              <a:t>수면시간과  활동량과의 상관관계 분석</a:t>
            </a:r>
            <a:endParaRPr lang="en-US" altLang="ko-KR" sz="2800" dirty="0"/>
          </a:p>
          <a:p>
            <a:pPr>
              <a:buFont typeface="Arial" pitchFamily="34" charset="0"/>
              <a:buChar char="•"/>
            </a:pPr>
            <a:r>
              <a:rPr lang="ko-KR" altLang="en-US" sz="2800" dirty="0"/>
              <a:t>전날 수면시간과 다음날 수면상태와의 상관관계 분석</a:t>
            </a:r>
            <a:endParaRPr lang="en-US" altLang="ko-KR" sz="2800" dirty="0"/>
          </a:p>
          <a:p>
            <a:pPr marL="0" indent="0"/>
            <a:endParaRPr lang="en-US" altLang="ko-KR" sz="28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27584" y="2420888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n-ea"/>
                <a:ea typeface="+mn-ea"/>
              </a:rPr>
              <a:t>결과 예상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52625" y="29695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endParaRPr lang="en-US" altLang="ko-KR" sz="1400" dirty="0"/>
          </a:p>
          <a:p>
            <a:pPr>
              <a:buFont typeface="Arial" pitchFamily="34" charset="0"/>
              <a:buChar char="•"/>
            </a:pPr>
            <a:r>
              <a:rPr lang="ko-KR" altLang="en-US" sz="2000" dirty="0"/>
              <a:t>수면 시간이 적으면 다음 날 활동시간이  줄어들 것이다</a:t>
            </a:r>
            <a:endParaRPr lang="en-US" altLang="ko-KR" sz="2000" dirty="0"/>
          </a:p>
          <a:p>
            <a:pPr>
              <a:buFont typeface="Arial" pitchFamily="34" charset="0"/>
              <a:buChar char="•"/>
            </a:pPr>
            <a:r>
              <a:rPr lang="ko-KR" altLang="en-US" sz="2000" dirty="0"/>
              <a:t>전날 수면시간이  적으면 다음날 수면 시 일어나는 횟수가 늘어날 것이다</a:t>
            </a:r>
            <a:endParaRPr lang="en-US" altLang="ko-KR" sz="20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3186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>
                <a:latin typeface="+mn-ea"/>
                <a:ea typeface="+mn-ea"/>
              </a:rPr>
              <a:t>전체 데이터 분석</a:t>
            </a:r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3083766E-FD9C-4E4E-ACEA-5397F5AD05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109777"/>
              </p:ext>
            </p:extLst>
          </p:nvPr>
        </p:nvGraphicFramePr>
        <p:xfrm>
          <a:off x="914188" y="908111"/>
          <a:ext cx="7186204" cy="558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3" imgW="3987000" imgH="3403080" progId="Photoshop.Image.13">
                  <p:embed/>
                </p:oleObj>
              </mc:Choice>
              <mc:Fallback>
                <p:oleObj name="Image" r:id="rId3" imgW="3987000" imgH="34030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188" y="908111"/>
                        <a:ext cx="7186204" cy="5584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7A90BB9-BBDB-4EEB-9691-51997FE3167C}"/>
              </a:ext>
            </a:extLst>
          </p:cNvPr>
          <p:cNvSpPr/>
          <p:nvPr/>
        </p:nvSpPr>
        <p:spPr>
          <a:xfrm rot="5400000">
            <a:off x="4608004" y="872716"/>
            <a:ext cx="288032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A18DBB3-EB55-4694-8C9D-F51C48313F32}"/>
              </a:ext>
            </a:extLst>
          </p:cNvPr>
          <p:cNvSpPr/>
          <p:nvPr/>
        </p:nvSpPr>
        <p:spPr>
          <a:xfrm rot="5400000">
            <a:off x="4824028" y="872716"/>
            <a:ext cx="288032" cy="21602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5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b="1" dirty="0">
                <a:latin typeface="+mn-ea"/>
                <a:ea typeface="+mn-ea"/>
              </a:rPr>
              <a:t>분석 시 문제점</a:t>
            </a:r>
            <a:r>
              <a:rPr lang="en-US" altLang="ko-KR" sz="4400" b="1" dirty="0">
                <a:latin typeface="+mn-ea"/>
                <a:ea typeface="+mn-ea"/>
              </a:rPr>
              <a:t>/ </a:t>
            </a:r>
            <a:r>
              <a:rPr lang="ko-KR" altLang="en-US" sz="4400" b="1" dirty="0">
                <a:latin typeface="+mn-ea"/>
                <a:ea typeface="+mn-ea"/>
              </a:rPr>
              <a:t>어려움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endParaRPr lang="en-US" altLang="ko-KR" sz="2800" dirty="0"/>
          </a:p>
          <a:p>
            <a:pPr>
              <a:buFont typeface="Arial" pitchFamily="34" charset="0"/>
              <a:buChar char="•"/>
            </a:pPr>
            <a:r>
              <a:rPr lang="ko-KR" altLang="en-US" sz="2800" dirty="0"/>
              <a:t>수면 시 착용을 하지 않은 사람이 많음</a:t>
            </a:r>
            <a:endParaRPr lang="en-US" altLang="ko-KR" sz="2800" dirty="0"/>
          </a:p>
          <a:p>
            <a:pPr>
              <a:buFont typeface="Arial" pitchFamily="34" charset="0"/>
              <a:buChar char="•"/>
            </a:pPr>
            <a:endParaRPr lang="en-US" altLang="ko-KR" sz="2800" dirty="0"/>
          </a:p>
          <a:p>
            <a:pPr>
              <a:buFont typeface="Arial" pitchFamily="34" charset="0"/>
              <a:buChar char="•"/>
            </a:pPr>
            <a:r>
              <a:rPr lang="ko-KR" altLang="en-US" sz="2800" dirty="0"/>
              <a:t>데이터 자체에 오류가 많음</a:t>
            </a:r>
            <a:endParaRPr lang="en-US" altLang="ko-KR" sz="2800" dirty="0"/>
          </a:p>
          <a:p>
            <a:pPr>
              <a:buFont typeface="Arial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Wingdings" pitchFamily="2" charset="2"/>
              <a:buChar char="v"/>
            </a:pPr>
            <a:r>
              <a:rPr lang="ko-KR" altLang="en-US" sz="2800" dirty="0"/>
              <a:t>정확한 데이터 분석이 힘들다</a:t>
            </a:r>
            <a:r>
              <a:rPr lang="en-US" altLang="ko-KR" sz="2800" dirty="0"/>
              <a:t>!  → </a:t>
            </a:r>
            <a:r>
              <a:rPr lang="ko-KR" altLang="en-US" sz="2800" dirty="0"/>
              <a:t>매일 착용한 사람 위주로</a:t>
            </a:r>
            <a:r>
              <a:rPr lang="en-US" altLang="ko-KR" sz="2800" dirty="0"/>
              <a:t>(</a:t>
            </a:r>
            <a:r>
              <a:rPr lang="ko-KR" altLang="en-US" sz="2800" dirty="0"/>
              <a:t>개인</a:t>
            </a:r>
            <a:r>
              <a:rPr lang="en-US" altLang="ko-KR" sz="2800" dirty="0"/>
              <a:t>)</a:t>
            </a:r>
            <a:r>
              <a:rPr lang="ko-KR" altLang="en-US" sz="2800" dirty="0"/>
              <a:t> 데이터 분석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95681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>
                <a:latin typeface="+mn-ea"/>
                <a:ea typeface="+mn-ea"/>
              </a:rPr>
              <a:t>개인 그래프</a:t>
            </a:r>
          </a:p>
        </p:txBody>
      </p:sp>
      <p:pic>
        <p:nvPicPr>
          <p:cNvPr id="5" name="내용 개체 틀 4" descr="지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2ECF7868-3833-437C-BD01-839973CAC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12" y="914400"/>
            <a:ext cx="7521575" cy="3398177"/>
          </a:xfrm>
        </p:spPr>
      </p:pic>
      <p:pic>
        <p:nvPicPr>
          <p:cNvPr id="7" name="그림 6" descr="지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11599856-8279-4CE4-A8C4-16A58CBAF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010"/>
            <a:ext cx="9158807" cy="485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2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b="1" dirty="0">
                <a:latin typeface="+mn-ea"/>
                <a:ea typeface="+mn-ea"/>
              </a:rPr>
              <a:t>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/>
            <a:endParaRPr lang="en-US" altLang="ko-KR" sz="3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3600" dirty="0"/>
              <a:t>충분한 수면을 취하지 못했을 경우</a:t>
            </a:r>
            <a:endParaRPr lang="en-US" altLang="ko-KR" sz="3600" dirty="0"/>
          </a:p>
          <a:p>
            <a:pPr marL="0" indent="0"/>
            <a:r>
              <a:rPr lang="en-US" altLang="ko-KR" sz="3600" dirty="0"/>
              <a:t>   </a:t>
            </a:r>
            <a:r>
              <a:rPr lang="ko-KR" altLang="en-US" sz="3600" dirty="0"/>
              <a:t>다음날 활동이 줄어듦</a:t>
            </a:r>
            <a:endParaRPr lang="en-US" altLang="ko-KR" sz="3600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3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3600" dirty="0"/>
              <a:t>전날 수면을 제대로 취하지 못하였을 경우 다음날 숙면에 악영향을 끼침 </a:t>
            </a:r>
          </a:p>
        </p:txBody>
      </p:sp>
    </p:spTree>
    <p:extLst>
      <p:ext uri="{BB962C8B-B14F-4D97-AF65-F5344CB8AC3E}">
        <p14:creationId xmlns:p14="http://schemas.microsoft.com/office/powerpoint/2010/main" val="27975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sz="4800" dirty="0">
                <a:latin typeface="+mn-ea"/>
                <a:ea typeface="+mn-ea"/>
              </a:rPr>
              <a:t>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altLang="ko-KR" sz="3600" dirty="0"/>
          </a:p>
          <a:p>
            <a:pPr>
              <a:buFont typeface="Arial" pitchFamily="34" charset="0"/>
              <a:buChar char="•"/>
            </a:pPr>
            <a:r>
              <a:rPr lang="ko-KR" altLang="en-US" sz="3600" dirty="0"/>
              <a:t>규칙적인 수면습관을 가지자</a:t>
            </a:r>
            <a:endParaRPr lang="en-US" altLang="ko-KR" sz="3600" dirty="0"/>
          </a:p>
          <a:p>
            <a:pPr>
              <a:buFont typeface="Arial" pitchFamily="34" charset="0"/>
              <a:buChar char="•"/>
            </a:pPr>
            <a:endParaRPr lang="en-US" altLang="ko-KR" sz="3600" dirty="0"/>
          </a:p>
          <a:p>
            <a:pPr>
              <a:buFont typeface="Arial" pitchFamily="34" charset="0"/>
              <a:buChar char="•"/>
            </a:pPr>
            <a:r>
              <a:rPr lang="ko-KR" altLang="en-US" sz="3600" dirty="0"/>
              <a:t>정확한 데이터 수집이 필요하다</a:t>
            </a:r>
            <a:r>
              <a:rPr lang="en-US" altLang="ko-KR" sz="3600" dirty="0"/>
              <a:t>(FITBIT </a:t>
            </a:r>
            <a:r>
              <a:rPr lang="ko-KR" altLang="en-US" sz="3600" dirty="0"/>
              <a:t>잘 차고 다닙시다</a:t>
            </a:r>
            <a:r>
              <a:rPr lang="en-US" altLang="ko-KR" sz="3600" dirty="0"/>
              <a:t>)</a:t>
            </a:r>
          </a:p>
          <a:p>
            <a:pPr>
              <a:buFont typeface="Arial" pitchFamily="34" charset="0"/>
              <a:buChar char="•"/>
            </a:pPr>
            <a:endParaRPr lang="en-US" altLang="ko-KR" dirty="0"/>
          </a:p>
          <a:p>
            <a:pPr>
              <a:buFont typeface="Arial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410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87824" y="2276872"/>
            <a:ext cx="3834597" cy="1728192"/>
          </a:xfrm>
        </p:spPr>
        <p:txBody>
          <a:bodyPr/>
          <a:lstStyle/>
          <a:p>
            <a:pPr algn="ctr"/>
            <a:br>
              <a:rPr lang="en-US" altLang="ko-KR" sz="4400" dirty="0"/>
            </a:br>
            <a:r>
              <a:rPr lang="ko-KR" altLang="en-US" sz="4400" dirty="0"/>
              <a:t>감사합니다</a:t>
            </a:r>
            <a:br>
              <a:rPr lang="en-US" altLang="ko-KR" sz="4400" dirty="0"/>
            </a:br>
            <a:r>
              <a:rPr lang="en-US" altLang="ko-KR" sz="4400" dirty="0"/>
              <a:t>Q&amp;A</a:t>
            </a:r>
            <a:br>
              <a:rPr lang="ko-KR" altLang="en-US" sz="4400" dirty="0"/>
            </a:b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37861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 클래식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77</TotalTime>
  <Words>119</Words>
  <Application>Microsoft Office PowerPoint</Application>
  <PresentationFormat>화면 슬라이드 쇼(4:3)</PresentationFormat>
  <Paragraphs>34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돋움</vt:lpstr>
      <vt:lpstr>맑은 고딕</vt:lpstr>
      <vt:lpstr>바탕</vt:lpstr>
      <vt:lpstr>Arial</vt:lpstr>
      <vt:lpstr>Times New Roman</vt:lpstr>
      <vt:lpstr>Tunga</vt:lpstr>
      <vt:lpstr>Wingdings</vt:lpstr>
      <vt:lpstr>각</vt:lpstr>
      <vt:lpstr>Image</vt:lpstr>
      <vt:lpstr>모5션 소쿠리 데이터 분석 </vt:lpstr>
      <vt:lpstr>목표</vt:lpstr>
      <vt:lpstr>전체 데이터 분석</vt:lpstr>
      <vt:lpstr>분석 시 문제점/ 어려움</vt:lpstr>
      <vt:lpstr>개인 그래프</vt:lpstr>
      <vt:lpstr>분석</vt:lpstr>
      <vt:lpstr>결론</vt:lpstr>
      <vt:lpstr> 감사합니다 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모5션 소쿠리 데이터 분석</dc:title>
  <dc:creator>유영근</dc:creator>
  <cp:lastModifiedBy>park jihoon</cp:lastModifiedBy>
  <cp:revision>9</cp:revision>
  <dcterms:created xsi:type="dcterms:W3CDTF">2018-06-20T12:32:36Z</dcterms:created>
  <dcterms:modified xsi:type="dcterms:W3CDTF">2018-06-20T16:30:47Z</dcterms:modified>
</cp:coreProperties>
</file>