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23"/>
  </p:notesMasterIdLst>
  <p:sldIdLst>
    <p:sldId id="257" r:id="rId4"/>
    <p:sldId id="260" r:id="rId5"/>
    <p:sldId id="267" r:id="rId6"/>
    <p:sldId id="261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6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ExtraBold" panose="020B0600000101010101" pitchFamily="50" charset="-127"/>
      <p:bold r:id="rId27"/>
    </p:embeddedFont>
    <p:embeddedFont>
      <p:font typeface="나눔스퀘어 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09910" y="4728001"/>
            <a:ext cx="3772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우리집소키움</a:t>
            </a:r>
            <a:endParaRPr lang="ko-KR" altLang="en-US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8678" y="5558998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박종상</a:t>
            </a:r>
            <a:endParaRPr lang="en-US" altLang="ko-KR" dirty="0" smtClean="0">
              <a:ln w="22225">
                <a:noFill/>
              </a:ln>
              <a:solidFill>
                <a:srgbClr val="6E6F7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n w="22225">
                  <a:noFill/>
                </a:ln>
                <a:solidFill>
                  <a:srgbClr val="6E6F7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강서연</a:t>
            </a:r>
            <a:endParaRPr lang="en-US" altLang="ko-KR" dirty="0">
              <a:ln w="22225">
                <a:noFill/>
              </a:ln>
              <a:solidFill>
                <a:srgbClr val="6E6F7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7304" y="4420224"/>
            <a:ext cx="2717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소쿠리 데이터 분석 대회</a:t>
            </a:r>
            <a:endParaRPr lang="en-US" altLang="ko-KR" sz="2000" b="1" dirty="0">
              <a:ln w="22225">
                <a:noFill/>
              </a:ln>
              <a:solidFill>
                <a:srgbClr val="94C3BB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04" y="2130400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7D7569-243D-4949-82F9-4681FBF2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63" y="3147482"/>
            <a:ext cx="8846994" cy="1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CCA3D-07D7-7C4E-B7E2-A2187102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14" y="1110263"/>
            <a:ext cx="84074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E782E0-27FB-EE46-B8E1-309FC24B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22" y="1236608"/>
            <a:ext cx="32766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E4659-892C-0C47-9F5C-8514AE5F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2" y="3163488"/>
            <a:ext cx="10089432" cy="5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AEFAF-81B5-2840-840D-6830CFEF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51777"/>
            <a:ext cx="82296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3427" y="1472711"/>
            <a:ext cx="6005146" cy="39125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  <a:p>
            <a:pPr algn="ctr"/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나름대로의 해석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8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나름대로의 해석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35168-3699-FB49-9699-0647AB1B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0319"/>
            <a:ext cx="8229600" cy="51181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CCEE529-3540-C046-B58F-4E1FE4FF8156}"/>
              </a:ext>
            </a:extLst>
          </p:cNvPr>
          <p:cNvSpPr/>
          <p:nvPr/>
        </p:nvSpPr>
        <p:spPr>
          <a:xfrm>
            <a:off x="4127156" y="3293958"/>
            <a:ext cx="1816444" cy="18164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80EE50-6636-AF48-BA57-CED110BB8D11}"/>
              </a:ext>
            </a:extLst>
          </p:cNvPr>
          <p:cNvSpPr/>
          <p:nvPr/>
        </p:nvSpPr>
        <p:spPr>
          <a:xfrm>
            <a:off x="2719306" y="4377237"/>
            <a:ext cx="1086573" cy="1086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0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3427" y="1472711"/>
            <a:ext cx="6005146" cy="39125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  <a:p>
            <a:pPr algn="ctr"/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아쉬웠던 점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0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아쉬웠던 점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795E5F-C62C-A245-822B-D927F9FEF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6098" b="7623"/>
          <a:stretch/>
        </p:blipFill>
        <p:spPr>
          <a:xfrm>
            <a:off x="1369079" y="1424354"/>
            <a:ext cx="9453842" cy="48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smtClean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93427" y="1463921"/>
            <a:ext cx="6005146" cy="3912577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4841" y="3835692"/>
            <a:ext cx="158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우리집소키움</a:t>
            </a:r>
            <a:endParaRPr lang="en-US" altLang="ko-KR" sz="2000" dirty="0">
              <a:ln w="22225">
                <a:noFill/>
              </a:ln>
              <a:solidFill>
                <a:srgbClr val="6E6F7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0433" y="2696918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n w="2222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소쿠리 데이터 분석 대회</a:t>
            </a:r>
            <a:endParaRPr lang="en-US" altLang="ko-KR" b="1" dirty="0">
              <a:ln w="22225">
                <a:noFill/>
              </a:ln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02745" y="1828465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분석의 지표</a:t>
            </a:r>
            <a:endParaRPr lang="ko-KR" altLang="en-US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2745" y="2747518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과정</a:t>
            </a:r>
            <a:endParaRPr lang="ko-KR" altLang="en-US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2745" y="3666571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나름대로의 해석</a:t>
            </a:r>
            <a:endParaRPr lang="ko-KR" altLang="en-US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2745" y="4585624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아쉬웠던 점</a:t>
            </a:r>
            <a:endParaRPr lang="ko-KR" altLang="en-US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3427" y="1472711"/>
            <a:ext cx="6005146" cy="39125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  <a:p>
            <a:pPr algn="ctr"/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분석의 지표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0627" y="1951683"/>
            <a:ext cx="6005146" cy="3912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1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7" y="169156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분석의 지표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518317D-13F2-7C4A-AD78-5668EB56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32" y="1525945"/>
            <a:ext cx="6540500" cy="4826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B25D4F-E756-354B-99A2-659A0945EBAE}"/>
              </a:ext>
            </a:extLst>
          </p:cNvPr>
          <p:cNvSpPr/>
          <p:nvPr/>
        </p:nvSpPr>
        <p:spPr>
          <a:xfrm>
            <a:off x="5125914" y="4666814"/>
            <a:ext cx="3369817" cy="48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95A004-D64D-6B49-8460-B6BCA4B01B9D}"/>
              </a:ext>
            </a:extLst>
          </p:cNvPr>
          <p:cNvSpPr/>
          <p:nvPr/>
        </p:nvSpPr>
        <p:spPr>
          <a:xfrm>
            <a:off x="2762598" y="1525945"/>
            <a:ext cx="1089061" cy="482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F42E47-9961-D649-993F-FD0AEC6B784F}"/>
              </a:ext>
            </a:extLst>
          </p:cNvPr>
          <p:cNvSpPr txBox="1"/>
          <p:nvPr/>
        </p:nvSpPr>
        <p:spPr>
          <a:xfrm>
            <a:off x="8911264" y="5161084"/>
            <a:ext cx="279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수치가 제대로 나오지 않아 적절하지 못하다고 판단</a:t>
            </a:r>
          </a:p>
        </p:txBody>
      </p:sp>
      <p:cxnSp>
        <p:nvCxnSpPr>
          <p:cNvPr id="20" name="꺾인 연결선[E] 14">
            <a:extLst>
              <a:ext uri="{FF2B5EF4-FFF2-40B4-BE49-F238E27FC236}">
                <a16:creationId xmlns:a16="http://schemas.microsoft.com/office/drawing/2014/main" id="{487616DC-AC6E-0C44-A6EA-5879070B2246}"/>
              </a:ext>
            </a:extLst>
          </p:cNvPr>
          <p:cNvCxnSpPr>
            <a:stCxn id="19" idx="0"/>
            <a:endCxn id="17" idx="3"/>
          </p:cNvCxnSpPr>
          <p:nvPr/>
        </p:nvCxnSpPr>
        <p:spPr>
          <a:xfrm rot="16200000" flipV="1">
            <a:off x="9275849" y="4127654"/>
            <a:ext cx="253313" cy="18135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E4757E-EB62-9241-A253-2289086B28A6}"/>
              </a:ext>
            </a:extLst>
          </p:cNvPr>
          <p:cNvSpPr txBox="1"/>
          <p:nvPr/>
        </p:nvSpPr>
        <p:spPr>
          <a:xfrm>
            <a:off x="4821892" y="785625"/>
            <a:ext cx="259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비교적 수치가 일정하게 나오는 것을 확인하였다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꺾인 연결선[E] 17">
            <a:extLst>
              <a:ext uri="{FF2B5EF4-FFF2-40B4-BE49-F238E27FC236}">
                <a16:creationId xmlns:a16="http://schemas.microsoft.com/office/drawing/2014/main" id="{91CDDCFB-6D22-B94B-8E8C-16417702B60B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rot="10800000" flipV="1">
            <a:off x="3307130" y="1108791"/>
            <a:ext cx="1514763" cy="4171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7" y="169156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분석의 지표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7398" y="2964749"/>
            <a:ext cx="687720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걸음수</a:t>
            </a:r>
            <a:r>
              <a:rPr lang="ko-KR" altLang="en-US" sz="3200" dirty="0" err="1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소모한 칼로리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지표로 잡기로 결정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3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3427" y="1472711"/>
            <a:ext cx="6005146" cy="39125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  <a:p>
            <a:pPr algn="ctr"/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과정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9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5B3714-DE3C-D84D-AA36-E17381D4A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2" t="2380" r="4351" b="8050"/>
          <a:stretch/>
        </p:blipFill>
        <p:spPr>
          <a:xfrm>
            <a:off x="7509955" y="4092208"/>
            <a:ext cx="2080360" cy="20247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7BE8D-FAD2-5143-BC2C-946FCAB0CB54}"/>
              </a:ext>
            </a:extLst>
          </p:cNvPr>
          <p:cNvSpPr txBox="1"/>
          <p:nvPr/>
        </p:nvSpPr>
        <p:spPr>
          <a:xfrm>
            <a:off x="3434357" y="2208762"/>
            <a:ext cx="52145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</a:t>
            </a:r>
            <a:r>
              <a:rPr kumimoji="1"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kumimoji="1"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1"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 &amp; </a:t>
            </a:r>
            <a:r>
              <a:rPr kumimoji="1"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Rstudio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진행</a:t>
            </a:r>
            <a:endParaRPr kumimoji="1"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kumimoji="1" lang="en-US" altLang="ko-KR" sz="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kumimoji="1"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 </a:t>
            </a:r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Mac OS High Sierra</a:t>
            </a:r>
            <a:endParaRPr kumimoji="1"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6AF1829-019A-E749-BC10-18805B3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07" y="4704530"/>
            <a:ext cx="3162300" cy="800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0B0746-4CD3-9D4D-A24D-E5EB055FC436}"/>
              </a:ext>
            </a:extLst>
          </p:cNvPr>
          <p:cNvSpPr txBox="1"/>
          <p:nvPr/>
        </p:nvSpPr>
        <p:spPr>
          <a:xfrm>
            <a:off x="5694405" y="4366660"/>
            <a:ext cx="803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kumimoji="1" lang="ko-KR" alt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73647-D82D-9347-BA10-9D8C4CCB661E}"/>
              </a:ext>
            </a:extLst>
          </p:cNvPr>
          <p:cNvSpPr txBox="1"/>
          <p:nvPr/>
        </p:nvSpPr>
        <p:spPr>
          <a:xfrm>
            <a:off x="3434357" y="1357352"/>
            <a:ext cx="391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dirty="0" err="1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구현환경</a:t>
            </a:r>
            <a:endParaRPr kumimoji="1" lang="ko-KR" altLang="en-US" sz="54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7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43F15C-2E6F-2B4E-9BFB-82869420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85" y="2243967"/>
            <a:ext cx="8115942" cy="14913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C76A25-574C-7545-A999-201EC77C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85" y="3967597"/>
            <a:ext cx="7153740" cy="10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826" y="1691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과정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04E11-FF96-BB4D-AC6D-8E339FEB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27" y="1134541"/>
            <a:ext cx="7797113" cy="54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124</Words>
  <Application>Microsoft Office PowerPoint</Application>
  <PresentationFormat>와이드스크린</PresentationFormat>
  <Paragraphs>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나눔스퀘어</vt:lpstr>
      <vt:lpstr>나눔스퀘어 ExtraBold</vt:lpstr>
      <vt:lpstr>나눔스퀘어 Bold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rkdtjdus753@gmail.com</cp:lastModifiedBy>
  <cp:revision>8</cp:revision>
  <dcterms:created xsi:type="dcterms:W3CDTF">2017-10-13T13:12:51Z</dcterms:created>
  <dcterms:modified xsi:type="dcterms:W3CDTF">2018-06-20T18:41:28Z</dcterms:modified>
</cp:coreProperties>
</file>