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1C992C-9E32-4E77-9B5A-63EF08F15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8620456-25CA-4C9E-9D16-18CE0C6C8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441A771-8ADF-4E88-955E-31DC7375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A2B0-E818-4D8A-9F39-4C015AB042E2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B52CA29-1B95-49EA-ABF1-78BCC16C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9639BFD-0D4E-45A4-B404-BB2FB0B7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C92D-A990-4D45-BFE1-25BAFD45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3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A8A089-DBDF-43EA-B48A-F9372EA9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EB78587-E241-4784-AA86-2B7949A3A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413833E-D246-443D-BD9D-06DF46F6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A2B0-E818-4D8A-9F39-4C015AB042E2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1F3CEEA-97BB-4197-AED7-784A8A2D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5A11EFD-8112-4396-B3B8-99C589CF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C92D-A990-4D45-BFE1-25BAFD45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31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80384F8-E502-4690-B9A0-AE376E84F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643212-952E-477F-B83B-953976531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DCDF244-D82F-459A-8DBA-B4AA7812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A2B0-E818-4D8A-9F39-4C015AB042E2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D3A571-8922-43B8-AC46-8012BDC1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9D5026-58CB-4B0E-9BE7-F57DAE0A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C92D-A990-4D45-BFE1-25BAFD45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023370-48BA-4242-A884-AF471CD6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4932812-74A4-4185-9974-67DFF7C3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FE2E94-6584-42D3-B7D1-41485C3C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A2B0-E818-4D8A-9F39-4C015AB042E2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EE0C01-7B1C-49D5-A601-2EBE3E15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41C921-63F4-4394-90F1-0489EBF2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C92D-A990-4D45-BFE1-25BAFD45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4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47CA76-C9F0-4063-9EA9-8E8A3FAD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2BE92D4-F0F7-4EC8-8378-377C4A5D4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057937-D421-438A-91E6-1D5E88E3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A2B0-E818-4D8A-9F39-4C015AB042E2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CD7E6D9-54D7-45D3-81C1-262F6BFF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8452F95-ECAA-4F3E-98D6-87712E33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C92D-A990-4D45-BFE1-25BAFD45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4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2430F7-D1F0-47C6-A745-A8A752DD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0AC8CC0-F9F2-4D49-BAF0-361885562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58804C6-3E08-4A0C-ACEB-F21EB5905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7FF623E-A4CC-4EA1-805D-2001CFEB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A2B0-E818-4D8A-9F39-4C015AB042E2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ED5B8BC-7CD7-4D4C-9BA2-08B1CD47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F1D36C9-3665-4624-9075-B707FC2C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C92D-A990-4D45-BFE1-25BAFD45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7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3857F9-491D-4DE1-B5BD-C52F4CA3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26718DA-2AF6-4205-85F6-FFD4B45C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D7F33A-DD56-43E6-B252-FF87ACDC3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FCF9B19-F430-4246-848C-4AF83E0E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AC7C95E-638D-447E-9574-C921C218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F5FB863-11A8-4366-AFE0-DD1D1D0C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A2B0-E818-4D8A-9F39-4C015AB042E2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A84EF80-B84E-4560-A1A9-56C1EDC0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B36A34E-99B7-4C92-918A-0F8A5CB0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C92D-A990-4D45-BFE1-25BAFD45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7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EECEAE-CE0F-4332-9C4F-65F7C00F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BF6D883-9A05-41BC-87E4-8009E0F5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A2B0-E818-4D8A-9F39-4C015AB042E2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4239CD7-3310-4079-BFAB-4D0916F0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9F8D83F-C27F-411D-ADC7-43BC2029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C92D-A990-4D45-BFE1-25BAFD45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5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130169E-BFC5-446D-A877-444AD284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A2B0-E818-4D8A-9F39-4C015AB042E2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AB382B4-C977-445A-9CED-44356FDB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D7742D6-79AA-455A-9A15-ABD127BE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C92D-A990-4D45-BFE1-25BAFD45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2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518BFE-EE49-48F1-83CD-6A63ED86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383FD5D-460F-450F-8637-F6853E782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D89B722-3D26-4371-8A9F-F85D59CFF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C3367F-5783-4BF9-AF21-73DAC058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A2B0-E818-4D8A-9F39-4C015AB042E2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6FB2856-A603-491E-A0BE-475F145C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D9FD241-4775-4262-8C1E-8EE221E5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C92D-A990-4D45-BFE1-25BAFD45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C477FC-664A-4823-BA0A-FF36B59A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189C485-20D6-4763-AB14-2D8520DC2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7AD1F64-78D9-4755-BBD1-FCFA49F01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4267286-B3BF-438E-A143-7EFF7069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A2B0-E818-4D8A-9F39-4C015AB042E2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2CCC616-D472-471E-BF91-BE9C8B50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75A4C61-0C05-40DB-8AED-219DC028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C92D-A990-4D45-BFE1-25BAFD45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01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AF7ED9E-53E7-4734-9F19-130A4253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2C6CD8C-A86F-46B3-A029-B05FE734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054074-A12C-4D04-9C91-6123836ED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2A2B0-E818-4D8A-9F39-4C015AB042E2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6617694-6C53-4C47-983B-8046EBD74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9295CF0-A3A2-41B0-89B3-B05D3779A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2C92D-A990-4D45-BFE1-25BAFD45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4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70936-EE59-4847-A1AC-EE880373A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849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팀 소소하게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소쿠리 결과 분석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0A1D154-7246-422B-B04D-0562F7D77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8411" y="4343444"/>
            <a:ext cx="2940908" cy="1655762"/>
          </a:xfrm>
        </p:spPr>
        <p:txBody>
          <a:bodyPr/>
          <a:lstStyle/>
          <a:p>
            <a:r>
              <a:rPr lang="en-US" altLang="ko-KR" dirty="0"/>
              <a:t>201802066 </a:t>
            </a:r>
            <a:r>
              <a:rPr lang="ko-KR" altLang="en-US" dirty="0"/>
              <a:t>김소영</a:t>
            </a:r>
            <a:endParaRPr lang="en-US" altLang="ko-KR" dirty="0"/>
          </a:p>
          <a:p>
            <a:r>
              <a:rPr lang="en-US" altLang="ko-KR" dirty="0"/>
              <a:t>201802081 </a:t>
            </a:r>
            <a:r>
              <a:rPr lang="ko-KR" altLang="en-US" dirty="0"/>
              <a:t>김현수</a:t>
            </a:r>
            <a:endParaRPr lang="en-US" altLang="ko-KR" dirty="0"/>
          </a:p>
          <a:p>
            <a:r>
              <a:rPr lang="en-US" altLang="ko-KR" dirty="0"/>
              <a:t>201802094 </a:t>
            </a:r>
            <a:r>
              <a:rPr lang="ko-KR" altLang="en-US" dirty="0" err="1"/>
              <a:t>박소희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41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A287CDE-D27E-47E2-9974-AE83B49DB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0716">
            <a:off x="112884" y="1362100"/>
            <a:ext cx="5781675" cy="4714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A3244F3-AE2A-4DC1-AE8E-D152C489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3932">
            <a:off x="3998181" y="923926"/>
            <a:ext cx="8096250" cy="5010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0D3B822-1094-43A9-A3C7-EA8F345DE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0764">
            <a:off x="8649522" y="2295616"/>
            <a:ext cx="5772150" cy="46958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467CA1-3344-4BC7-A8F2-FBA6ABB9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팀원들 활동 보고</a:t>
            </a:r>
          </a:p>
        </p:txBody>
      </p:sp>
    </p:spTree>
    <p:extLst>
      <p:ext uri="{BB962C8B-B14F-4D97-AF65-F5344CB8AC3E}">
        <p14:creationId xmlns:p14="http://schemas.microsoft.com/office/powerpoint/2010/main" val="222278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726922-EE5D-45B6-B763-B0A92B5A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시각화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6B7DDA-1CC8-4490-951A-8C07FC56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8E9AE73-90D4-4965-8C42-F028A5741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30" y="1524643"/>
            <a:ext cx="11096625" cy="1666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C1D224-498A-433E-856C-068C463F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777" y="3430416"/>
            <a:ext cx="68865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BE4E36-E5D7-4685-9057-D1063416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94E44B9-8C08-4AA1-8331-02FB5EAE8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0F58E60-5174-4575-AE48-0E5AE3AB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788001"/>
            <a:ext cx="81534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4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0910E1-DB37-4AA8-8607-CA3CEEDE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여자와 남자 수면 시간의 상관관계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xmlns="" id="{F42E5FE1-327E-4C43-88AD-2898D52E6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411761"/>
              </p:ext>
            </p:extLst>
          </p:nvPr>
        </p:nvGraphicFramePr>
        <p:xfrm>
          <a:off x="838200" y="2527113"/>
          <a:ext cx="4572000" cy="1602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1830342538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xmlns="" val="427420159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xmlns="" val="301966228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251679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평균 수면 시간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r>
                        <a:rPr lang="en-US" altLang="ko-KR" sz="1100" u="none" strike="noStrike">
                          <a:effectLst/>
                        </a:rPr>
                        <a:t>)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평균 깨어 있는 시간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평균 수면 중 깨어난 횟수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55964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860743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320930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남자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5480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수면 시간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깨어 있는 시간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수면 중 깨어난 횟수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957201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345.3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31.8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1.61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17321517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A0AA457A-CF38-4573-98FD-B0FCD8CE69D8}"/>
              </a:ext>
            </a:extLst>
          </p:cNvPr>
          <p:cNvSpPr txBox="1">
            <a:spLocks/>
          </p:cNvSpPr>
          <p:nvPr/>
        </p:nvSpPr>
        <p:spPr>
          <a:xfrm>
            <a:off x="5766486" y="1953549"/>
            <a:ext cx="55873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호르몬</a:t>
            </a:r>
            <a:endParaRPr lang="en-US" altLang="ko-KR" dirty="0"/>
          </a:p>
          <a:p>
            <a:r>
              <a:rPr lang="ko-KR" altLang="en-US" dirty="0"/>
              <a:t>신진 대사량</a:t>
            </a:r>
            <a:endParaRPr lang="en-US" altLang="ko-KR" dirty="0"/>
          </a:p>
          <a:p>
            <a:r>
              <a:rPr lang="ko-KR" altLang="en-US" dirty="0"/>
              <a:t>유전</a:t>
            </a:r>
            <a:r>
              <a:rPr lang="en-US" altLang="ko-KR" dirty="0"/>
              <a:t>-&gt; </a:t>
            </a:r>
            <a:r>
              <a:rPr lang="ko-KR" altLang="en-US" dirty="0"/>
              <a:t>남자들이 밤에도 경계를 해야 해서</a:t>
            </a:r>
            <a:endParaRPr lang="en-US" altLang="ko-KR" dirty="0"/>
          </a:p>
          <a:p>
            <a:r>
              <a:rPr lang="ko-KR" altLang="en-US" dirty="0"/>
              <a:t>한국 남자라면</a:t>
            </a:r>
            <a:r>
              <a:rPr lang="en-US" altLang="ko-KR" dirty="0"/>
              <a:t>…-&gt; </a:t>
            </a:r>
            <a:r>
              <a:rPr lang="ko-KR" altLang="en-US" dirty="0"/>
              <a:t>불침번  </a:t>
            </a:r>
          </a:p>
        </p:txBody>
      </p:sp>
    </p:spTree>
    <p:extLst>
      <p:ext uri="{BB962C8B-B14F-4D97-AF65-F5344CB8AC3E}">
        <p14:creationId xmlns:p14="http://schemas.microsoft.com/office/powerpoint/2010/main" val="41238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537E93-0F7F-4151-9C60-F69327BA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남자와 여자의 활동량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xmlns="" id="{83BB6A6A-FC16-47D6-A3F5-368CA7F7A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982370"/>
              </p:ext>
            </p:extLst>
          </p:nvPr>
        </p:nvGraphicFramePr>
        <p:xfrm>
          <a:off x="1088228" y="1971304"/>
          <a:ext cx="3467443" cy="1261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451">
                  <a:extLst>
                    <a:ext uri="{9D8B030D-6E8A-4147-A177-3AD203B41FA5}">
                      <a16:colId xmlns:a16="http://schemas.microsoft.com/office/drawing/2014/main" xmlns="" val="928650419"/>
                    </a:ext>
                  </a:extLst>
                </a:gridCol>
                <a:gridCol w="766052">
                  <a:extLst>
                    <a:ext uri="{9D8B030D-6E8A-4147-A177-3AD203B41FA5}">
                      <a16:colId xmlns:a16="http://schemas.microsoft.com/office/drawing/2014/main" xmlns="" val="2538683078"/>
                    </a:ext>
                  </a:extLst>
                </a:gridCol>
                <a:gridCol w="829976">
                  <a:extLst>
                    <a:ext uri="{9D8B030D-6E8A-4147-A177-3AD203B41FA5}">
                      <a16:colId xmlns:a16="http://schemas.microsoft.com/office/drawing/2014/main" xmlns="" val="2102192500"/>
                    </a:ext>
                  </a:extLst>
                </a:gridCol>
                <a:gridCol w="693964">
                  <a:extLst>
                    <a:ext uri="{9D8B030D-6E8A-4147-A177-3AD203B41FA5}">
                      <a16:colId xmlns:a16="http://schemas.microsoft.com/office/drawing/2014/main" xmlns="" val="2227108298"/>
                    </a:ext>
                  </a:extLst>
                </a:gridCol>
              </a:tblGrid>
              <a:tr h="3748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남자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69841700"/>
                  </a:ext>
                </a:extLst>
              </a:tr>
              <a:tr h="44342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칼로리 소모량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걸음 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이동 거리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층수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59057968"/>
                  </a:ext>
                </a:extLst>
              </a:tr>
              <a:tr h="4434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2773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9588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6.988733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 smtClean="0">
                          <a:effectLst/>
                        </a:rPr>
                        <a:t>13.4585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05619797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xmlns="" id="{83BB6A6A-FC16-47D6-A3F5-368CA7F7A5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38334"/>
              </p:ext>
            </p:extLst>
          </p:nvPr>
        </p:nvGraphicFramePr>
        <p:xfrm>
          <a:off x="1069179" y="3617769"/>
          <a:ext cx="3470163" cy="1190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607">
                  <a:extLst>
                    <a:ext uri="{9D8B030D-6E8A-4147-A177-3AD203B41FA5}">
                      <a16:colId xmlns:a16="http://schemas.microsoft.com/office/drawing/2014/main" xmlns="" val="928650419"/>
                    </a:ext>
                  </a:extLst>
                </a:gridCol>
                <a:gridCol w="764852">
                  <a:extLst>
                    <a:ext uri="{9D8B030D-6E8A-4147-A177-3AD203B41FA5}">
                      <a16:colId xmlns:a16="http://schemas.microsoft.com/office/drawing/2014/main" xmlns="" val="2538683078"/>
                    </a:ext>
                  </a:extLst>
                </a:gridCol>
                <a:gridCol w="835741">
                  <a:extLst>
                    <a:ext uri="{9D8B030D-6E8A-4147-A177-3AD203B41FA5}">
                      <a16:colId xmlns:a16="http://schemas.microsoft.com/office/drawing/2014/main" xmlns="" val="2102192500"/>
                    </a:ext>
                  </a:extLst>
                </a:gridCol>
                <a:gridCol w="693963">
                  <a:extLst>
                    <a:ext uri="{9D8B030D-6E8A-4147-A177-3AD203B41FA5}">
                      <a16:colId xmlns:a16="http://schemas.microsoft.com/office/drawing/2014/main" xmlns="" val="2227108298"/>
                    </a:ext>
                  </a:extLst>
                </a:gridCol>
              </a:tblGrid>
              <a:tr h="3538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69841700"/>
                  </a:ext>
                </a:extLst>
              </a:tr>
              <a:tr h="41856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칼로리 소모량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걸음 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이동 거리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층수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59057968"/>
                  </a:ext>
                </a:extLst>
              </a:tr>
              <a:tr h="4185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 smtClean="0">
                          <a:effectLst/>
                        </a:rPr>
                        <a:t>1898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 smtClean="0">
                          <a:effectLst/>
                        </a:rPr>
                        <a:t>8750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 smtClean="0">
                          <a:effectLst/>
                        </a:rPr>
                        <a:t>5.95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 smtClean="0">
                          <a:effectLst/>
                        </a:rPr>
                        <a:t>12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05619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03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3592" y="2830744"/>
            <a:ext cx="7116535" cy="1325563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05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101</Words>
  <Application>Microsoft Office PowerPoint</Application>
  <PresentationFormat>사용자 지정</PresentationFormat>
  <Paragraphs>45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팀 소소하게 소쿠리 결과 분석 발표</vt:lpstr>
      <vt:lpstr>팀원들 활동 보고</vt:lpstr>
      <vt:lpstr>데이터 시각화 </vt:lpstr>
      <vt:lpstr>PowerPoint 프레젠테이션</vt:lpstr>
      <vt:lpstr>여자와 남자 수면 시간의 상관관계</vt:lpstr>
      <vt:lpstr>남자와 여자의 활동량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 소소하게 소쿠리 결과 분석 발표</dc:title>
  <dc:creator>Kim Hyun Soo</dc:creator>
  <cp:lastModifiedBy>KIM HYUN SOO</cp:lastModifiedBy>
  <cp:revision>6</cp:revision>
  <dcterms:created xsi:type="dcterms:W3CDTF">2018-06-21T02:19:38Z</dcterms:created>
  <dcterms:modified xsi:type="dcterms:W3CDTF">2018-06-21T04:11:47Z</dcterms:modified>
</cp:coreProperties>
</file>