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08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57" r:id="rId13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>
      <p:cViewPr varScale="1">
        <p:scale>
          <a:sx n="93" d="100"/>
          <a:sy n="93" d="100"/>
        </p:scale>
        <p:origin x="7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25" y="1785938"/>
            <a:ext cx="7786688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/>
              <a:t>자바 프로그래밍 기초 실습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1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Exercise </a:t>
            </a:r>
            <a:r>
              <a:rPr lang="en-US" altLang="ko-KR" sz="3600" b="1" i="1" dirty="0" smtClean="0">
                <a:solidFill>
                  <a:srgbClr val="333399"/>
                </a:solidFill>
              </a:rPr>
              <a:t>#4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학기 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/>
              <a:t>1</a:t>
            </a:r>
            <a:endParaRPr lang="ko-KR" altLang="en-US" sz="3600" b="1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권 오 석</a:t>
            </a:r>
            <a:endParaRPr lang="en-US" altLang="ko-KR" sz="2400" b="1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63" y="537330"/>
            <a:ext cx="787241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 smtClean="0"/>
              <a:t>과제</a:t>
            </a:r>
            <a:r>
              <a:rPr lang="en-US" spc="25" dirty="0" smtClean="0"/>
              <a:t>4</a:t>
            </a:r>
            <a:r>
              <a:rPr spc="25" dirty="0" smtClean="0"/>
              <a:t>-1</a:t>
            </a:r>
            <a:r>
              <a:rPr spc="25" dirty="0"/>
              <a:t>. 피보나치</a:t>
            </a:r>
            <a:r>
              <a:rPr spc="40" dirty="0"/>
              <a:t> </a:t>
            </a:r>
            <a:r>
              <a:rPr spc="30" dirty="0"/>
              <a:t>수열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3789040"/>
            <a:ext cx="660811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7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dirty="0" err="1" smtClean="0">
                <a:latin typeface="Malgun Gothic"/>
                <a:cs typeface="Malgun Gothic"/>
              </a:rPr>
              <a:t>반복문을</a:t>
            </a:r>
            <a:r>
              <a:rPr sz="2000" dirty="0" smtClean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이용하여 </a:t>
            </a:r>
            <a:r>
              <a:rPr sz="2000" spc="5" dirty="0">
                <a:latin typeface="Malgun Gothic"/>
                <a:cs typeface="Malgun Gothic"/>
              </a:rPr>
              <a:t>10번째 </a:t>
            </a:r>
            <a:r>
              <a:rPr sz="2000" dirty="0">
                <a:latin typeface="Malgun Gothic"/>
                <a:cs typeface="Malgun Gothic"/>
              </a:rPr>
              <a:t>항까지 피보나치 수열을 구하는 프로그램을</a:t>
            </a:r>
            <a:r>
              <a:rPr sz="2000" spc="-8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작성하시오.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9487" y="1577847"/>
            <a:ext cx="7653655" cy="179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20000"/>
              </a:lnSpc>
              <a:tabLst>
                <a:tab pos="355600" algn="l"/>
              </a:tabLst>
            </a:pPr>
            <a:r>
              <a:rPr sz="7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75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Malgun Gothic"/>
                <a:cs typeface="Malgun Gothic"/>
              </a:rPr>
              <a:t>피보나치 수열에서는 </a:t>
            </a:r>
            <a:r>
              <a:rPr sz="2000" dirty="0">
                <a:latin typeface="Malgun Gothic"/>
                <a:cs typeface="Malgun Gothic"/>
              </a:rPr>
              <a:t>앞의 2개의 원소를 </a:t>
            </a:r>
            <a:r>
              <a:rPr sz="2000" spc="-5" dirty="0">
                <a:latin typeface="Malgun Gothic"/>
                <a:cs typeface="Malgun Gothic"/>
              </a:rPr>
              <a:t>합하여 </a:t>
            </a:r>
            <a:r>
              <a:rPr sz="2000" dirty="0">
                <a:latin typeface="Malgun Gothic"/>
                <a:cs typeface="Malgun Gothic"/>
              </a:rPr>
              <a:t>뒤의 </a:t>
            </a:r>
            <a:r>
              <a:rPr sz="2000" spc="-5" dirty="0">
                <a:latin typeface="Malgun Gothic"/>
                <a:cs typeface="Malgun Gothic"/>
              </a:rPr>
              <a:t>원소를 </a:t>
            </a:r>
            <a:r>
              <a:rPr sz="2000" dirty="0">
                <a:latin typeface="Malgun Gothic"/>
                <a:cs typeface="Malgun Gothic"/>
              </a:rPr>
              <a:t>만든다. 피보나치 수열에서 처음 몇</a:t>
            </a:r>
            <a:r>
              <a:rPr sz="2000" spc="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개의</a:t>
            </a:r>
            <a:r>
              <a:rPr sz="2000" spc="2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원소  를 나열하면 </a:t>
            </a:r>
            <a:r>
              <a:rPr sz="2000" spc="-5" dirty="0">
                <a:latin typeface="Malgun Gothic"/>
                <a:cs typeface="Malgun Gothic"/>
              </a:rPr>
              <a:t>다음과</a:t>
            </a:r>
            <a:r>
              <a:rPr sz="2000" spc="-7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같다.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78815">
              <a:lnSpc>
                <a:spcPct val="100000"/>
              </a:lnSpc>
            </a:pPr>
            <a:r>
              <a:rPr sz="2750" dirty="0">
                <a:latin typeface="Tahoma"/>
                <a:cs typeface="Tahoma"/>
              </a:rPr>
              <a:t>0, 1, 1, 2, 3, 5, 8, 13, 21, 34, </a:t>
            </a:r>
            <a:r>
              <a:rPr sz="2750" spc="5" dirty="0">
                <a:latin typeface="Tahoma"/>
                <a:cs typeface="Tahoma"/>
              </a:rPr>
              <a:t>55</a:t>
            </a:r>
            <a:r>
              <a:rPr sz="2750" spc="505" dirty="0">
                <a:latin typeface="Tahoma"/>
                <a:cs typeface="Tahoma"/>
              </a:rPr>
              <a:t> </a:t>
            </a:r>
            <a:r>
              <a:rPr sz="2750" spc="-5" dirty="0">
                <a:latin typeface="Tahoma"/>
                <a:cs typeface="Tahoma"/>
              </a:rPr>
              <a:t>...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3648" y="4743033"/>
            <a:ext cx="1524635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70" dirty="0">
                <a:latin typeface="Times New Roman"/>
                <a:cs typeface="Times New Roman"/>
              </a:rPr>
              <a:t>f</a:t>
            </a:r>
            <a:r>
              <a:rPr sz="1950" spc="104" baseline="-23504" dirty="0">
                <a:latin typeface="Times New Roman"/>
                <a:cs typeface="Times New Roman"/>
              </a:rPr>
              <a:t>0 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204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250" i="1" spc="5" dirty="0">
                <a:latin typeface="Times New Roman"/>
                <a:cs typeface="Times New Roman"/>
              </a:rPr>
              <a:t>f</a:t>
            </a:r>
            <a:r>
              <a:rPr sz="1950" spc="7" baseline="-23504" dirty="0">
                <a:latin typeface="Times New Roman"/>
                <a:cs typeface="Times New Roman"/>
              </a:rPr>
              <a:t>1 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38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ts val="2610"/>
              </a:lnSpc>
              <a:spcBef>
                <a:spcPts val="1300"/>
              </a:spcBef>
            </a:pPr>
            <a:r>
              <a:rPr sz="3375" i="1" spc="67" baseline="13580" dirty="0">
                <a:latin typeface="Times New Roman"/>
                <a:cs typeface="Times New Roman"/>
              </a:rPr>
              <a:t>f</a:t>
            </a:r>
            <a:r>
              <a:rPr sz="1300" i="1" spc="45" dirty="0">
                <a:latin typeface="Times New Roman"/>
                <a:cs typeface="Times New Roman"/>
              </a:rPr>
              <a:t>i</a:t>
            </a:r>
            <a:r>
              <a:rPr sz="1300" spc="45" dirty="0">
                <a:latin typeface="Symbol"/>
                <a:cs typeface="Symbol"/>
              </a:rPr>
              <a:t></a:t>
            </a:r>
            <a:r>
              <a:rPr sz="1300" spc="45" dirty="0">
                <a:latin typeface="Times New Roman"/>
                <a:cs typeface="Times New Roman"/>
              </a:rPr>
              <a:t>1  </a:t>
            </a:r>
            <a:r>
              <a:rPr sz="3375" spc="15" baseline="13580" dirty="0">
                <a:latin typeface="Symbol"/>
                <a:cs typeface="Symbol"/>
              </a:rPr>
              <a:t></a:t>
            </a:r>
            <a:r>
              <a:rPr sz="3375" spc="15" baseline="13580" dirty="0">
                <a:latin typeface="Times New Roman"/>
                <a:cs typeface="Times New Roman"/>
              </a:rPr>
              <a:t>  </a:t>
            </a:r>
            <a:r>
              <a:rPr sz="3375" i="1" spc="82" baseline="13580" dirty="0">
                <a:latin typeface="Times New Roman"/>
                <a:cs typeface="Times New Roman"/>
              </a:rPr>
              <a:t>f</a:t>
            </a:r>
            <a:r>
              <a:rPr sz="1300" i="1" spc="55" dirty="0">
                <a:latin typeface="Times New Roman"/>
                <a:cs typeface="Times New Roman"/>
              </a:rPr>
              <a:t>i  </a:t>
            </a:r>
            <a:r>
              <a:rPr sz="3375" spc="15" baseline="13580" dirty="0">
                <a:latin typeface="Symbol"/>
                <a:cs typeface="Symbol"/>
              </a:rPr>
              <a:t></a:t>
            </a:r>
            <a:r>
              <a:rPr sz="3375" spc="-240" baseline="13580" dirty="0">
                <a:latin typeface="Times New Roman"/>
                <a:cs typeface="Times New Roman"/>
              </a:rPr>
              <a:t> </a:t>
            </a:r>
            <a:r>
              <a:rPr sz="3375" i="1" spc="60" baseline="13580" dirty="0">
                <a:latin typeface="Times New Roman"/>
                <a:cs typeface="Times New Roman"/>
              </a:rPr>
              <a:t>f</a:t>
            </a:r>
            <a:r>
              <a:rPr sz="1300" i="1" spc="40" dirty="0">
                <a:latin typeface="Times New Roman"/>
                <a:cs typeface="Times New Roman"/>
              </a:rPr>
              <a:t>i</a:t>
            </a:r>
            <a:r>
              <a:rPr sz="1300" spc="40" dirty="0">
                <a:latin typeface="Symbol"/>
                <a:cs typeface="Symbol"/>
              </a:rPr>
              <a:t></a:t>
            </a:r>
            <a:r>
              <a:rPr sz="1300" spc="40" dirty="0">
                <a:latin typeface="Times New Roman"/>
                <a:cs typeface="Times New Roman"/>
              </a:rPr>
              <a:t>1</a:t>
            </a:r>
            <a:endParaRPr sz="1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267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63" y="537330"/>
            <a:ext cx="787241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과제</a:t>
            </a:r>
            <a:r>
              <a:rPr spc="25" dirty="0" smtClean="0"/>
              <a:t>4-</a:t>
            </a:r>
            <a:r>
              <a:rPr lang="en-US" spc="25" dirty="0" smtClean="0"/>
              <a:t>2</a:t>
            </a:r>
            <a:r>
              <a:rPr spc="25" dirty="0" smtClean="0"/>
              <a:t>. </a:t>
            </a:r>
            <a:r>
              <a:rPr spc="25" dirty="0"/>
              <a:t>알파벳</a:t>
            </a:r>
            <a:r>
              <a:rPr spc="35" dirty="0"/>
              <a:t> </a:t>
            </a:r>
            <a:r>
              <a:rPr spc="30" dirty="0"/>
              <a:t>구분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27123"/>
            <a:ext cx="7192913" cy="91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9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latin typeface="Malgun Gothic"/>
                <a:cs typeface="Malgun Gothic"/>
              </a:rPr>
              <a:t>키보드에서 </a:t>
            </a:r>
            <a:r>
              <a:rPr sz="2000" spc="25" dirty="0">
                <a:latin typeface="Malgun Gothic"/>
                <a:cs typeface="Malgun Gothic"/>
              </a:rPr>
              <a:t>영문자를 하나 </a:t>
            </a:r>
            <a:r>
              <a:rPr sz="2000" spc="20" dirty="0">
                <a:latin typeface="Malgun Gothic"/>
                <a:cs typeface="Malgun Gothic"/>
              </a:rPr>
              <a:t>읽어서 </a:t>
            </a:r>
            <a:r>
              <a:rPr sz="2000" spc="25" dirty="0">
                <a:latin typeface="Malgun Gothic"/>
                <a:cs typeface="Malgun Gothic"/>
              </a:rPr>
              <a:t>모음과 자음을 구분하는 </a:t>
            </a:r>
            <a:r>
              <a:rPr sz="2000" spc="25" dirty="0" err="1">
                <a:latin typeface="Malgun Gothic"/>
                <a:cs typeface="Malgun Gothic"/>
              </a:rPr>
              <a:t>프로그램을</a:t>
            </a:r>
            <a:r>
              <a:rPr sz="2000" spc="25" dirty="0">
                <a:latin typeface="Malgun Gothic"/>
                <a:cs typeface="Malgun Gothic"/>
              </a:rPr>
              <a:t> </a:t>
            </a:r>
            <a:r>
              <a:rPr sz="2000" spc="125" dirty="0">
                <a:latin typeface="Malgun Gothic"/>
                <a:cs typeface="Malgun Gothic"/>
              </a:rPr>
              <a:t> </a:t>
            </a:r>
            <a:r>
              <a:rPr sz="2000" spc="20" dirty="0" err="1" smtClean="0">
                <a:latin typeface="Malgun Gothic"/>
                <a:cs typeface="Malgun Gothic"/>
              </a:rPr>
              <a:t>작성하시</a:t>
            </a:r>
            <a:r>
              <a:rPr sz="2000" spc="15" dirty="0" err="1" smtClean="0">
                <a:latin typeface="Malgun Gothic"/>
                <a:cs typeface="Malgun Gothic"/>
              </a:rPr>
              <a:t>오</a:t>
            </a:r>
            <a:r>
              <a:rPr sz="2000" spc="15" dirty="0">
                <a:latin typeface="Malgun Gothic"/>
                <a:cs typeface="Malgun Gothic"/>
              </a:rPr>
              <a:t>.</a:t>
            </a:r>
            <a:endParaRPr sz="2000" dirty="0">
              <a:latin typeface="Malgun Gothic"/>
              <a:cs typeface="Malgun Gothic"/>
            </a:endParaRPr>
          </a:p>
          <a:p>
            <a:pPr marL="756285" indent="-286385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10" dirty="0">
                <a:latin typeface="Malgun Gothic"/>
                <a:cs typeface="Malgun Gothic"/>
              </a:rPr>
              <a:t>switch </a:t>
            </a:r>
            <a:r>
              <a:rPr sz="1600" dirty="0">
                <a:latin typeface="Malgun Gothic"/>
                <a:cs typeface="Malgun Gothic"/>
              </a:rPr>
              <a:t>문</a:t>
            </a:r>
            <a:r>
              <a:rPr sz="1600" spc="-19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사용</a:t>
            </a:r>
          </a:p>
        </p:txBody>
      </p:sp>
      <p:sp>
        <p:nvSpPr>
          <p:cNvPr id="4" name="object 4"/>
          <p:cNvSpPr/>
          <p:nvPr/>
        </p:nvSpPr>
        <p:spPr>
          <a:xfrm>
            <a:off x="1475656" y="2852936"/>
            <a:ext cx="4600575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 결과물 프로젝트를 보고서와 함께 압축하여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제출물 파일형식</a:t>
            </a:r>
            <a:endParaRPr lang="en-US" altLang="ko-K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[</a:t>
            </a:r>
            <a:r>
              <a:rPr lang="ko-KR" altLang="en-US" sz="2200" dirty="0" err="1"/>
              <a:t>컴프</a:t>
            </a:r>
            <a:r>
              <a:rPr lang="en-US" altLang="ko-KR" sz="2200" dirty="0" smtClean="0"/>
              <a:t>07]hw04_</a:t>
            </a:r>
            <a:r>
              <a:rPr lang="ko-KR" altLang="en-US" sz="2200" dirty="0"/>
              <a:t>학번</a:t>
            </a:r>
            <a:r>
              <a:rPr lang="en-US" altLang="ko-KR" sz="2200" dirty="0"/>
              <a:t>_</a:t>
            </a:r>
            <a:r>
              <a:rPr lang="ko-KR" altLang="en-US" sz="2200" dirty="0"/>
              <a:t>이름</a:t>
            </a:r>
            <a:r>
              <a:rPr lang="en-US" altLang="ko-KR" sz="2200" dirty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과제가 두 개 이상일 경우 하나의 압축파일로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사이버 캠퍼스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2"/>
              </a:rPr>
              <a:t>http://e-learn.cnu.ac.kr</a:t>
            </a:r>
            <a:r>
              <a:rPr lang="en-US" altLang="ko-KR" sz="2400" dirty="0" smtClean="0">
                <a:hlinkClick r:id="rId2"/>
              </a:rPr>
              <a:t>/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과제관리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로 제출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일</a:t>
            </a:r>
            <a:r>
              <a:rPr lang="ko-KR" altLang="en-US" sz="2800" dirty="0" smtClean="0"/>
              <a:t>요일 </a:t>
            </a:r>
            <a:r>
              <a:rPr lang="en-US" altLang="ko-KR" sz="2800" dirty="0" smtClean="0"/>
              <a:t>(10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8</a:t>
            </a:r>
            <a:r>
              <a:rPr lang="ko-KR" altLang="en-US" sz="2800" dirty="0" smtClean="0"/>
              <a:t>일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23</a:t>
            </a:r>
            <a:r>
              <a:rPr lang="ko-KR" altLang="en-US" sz="2800" dirty="0" smtClean="0"/>
              <a:t>시 </a:t>
            </a:r>
            <a:r>
              <a:rPr lang="en-US" altLang="ko-KR" sz="2800" dirty="0" smtClean="0"/>
              <a:t>59</a:t>
            </a:r>
            <a:r>
              <a:rPr lang="ko-KR" altLang="en-US" sz="2800" dirty="0" smtClean="0"/>
              <a:t>분</a:t>
            </a:r>
            <a:endParaRPr lang="en-US" altLang="ko-KR" sz="2800" dirty="0" smtClean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97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6303E-DEDC-4DEA-8543-9C6C38E2A725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목차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400" dirty="0" smtClean="0"/>
              <a:t>실습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1. while 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2. do-while 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3. for 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중첩 </a:t>
            </a:r>
            <a:r>
              <a:rPr lang="en-US" altLang="ko-KR" sz="1600" dirty="0" smtClean="0"/>
              <a:t>for 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400" dirty="0" smtClean="0"/>
              <a:t>실습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구구단 계산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피라미드 출력</a:t>
            </a:r>
            <a:endParaRPr lang="en-US" altLang="ko-KR" sz="16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400" dirty="0" smtClean="0"/>
              <a:t>과제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 smtClean="0"/>
              <a:t>피보나치 수열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ko-KR" altLang="en-US" sz="1600" dirty="0" smtClean="0"/>
              <a:t>알파벳 구분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ko-KR" sz="2000" dirty="0" smtClean="0"/>
          </a:p>
        </p:txBody>
      </p:sp>
      <p:sp>
        <p:nvSpPr>
          <p:cNvPr id="17412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741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dirty="0" smtClean="0"/>
              <a:t>자바 프로그래밍 기초 실습</a:t>
            </a:r>
            <a:endParaRPr kumimoji="0" lang="en-US" altLang="ko-KR" sz="1400" dirty="0" smtClean="0"/>
          </a:p>
        </p:txBody>
      </p:sp>
      <p:sp>
        <p:nvSpPr>
          <p:cNvPr id="174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66FF8-D02C-4AFB-B539-F20D2C17120D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812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반복</a:t>
            </a:r>
            <a:r>
              <a:rPr spc="20" dirty="0"/>
              <a:t>문(w</a:t>
            </a:r>
            <a:r>
              <a:rPr spc="-15" dirty="0"/>
              <a:t>h</a:t>
            </a:r>
            <a:r>
              <a:rPr spc="35" dirty="0"/>
              <a:t>il</a:t>
            </a:r>
            <a:r>
              <a:rPr spc="10" dirty="0"/>
              <a:t>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380853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12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lang="en-US" spc="-5" dirty="0">
                <a:latin typeface="Malgun Gothic"/>
                <a:cs typeface="Malgun Gothic"/>
              </a:rPr>
              <a:t>w</a:t>
            </a:r>
            <a:r>
              <a:rPr spc="-5" dirty="0" smtClean="0">
                <a:latin typeface="Malgun Gothic"/>
                <a:cs typeface="Malgun Gothic"/>
              </a:rPr>
              <a:t>hile</a:t>
            </a:r>
            <a:r>
              <a:rPr lang="en-US" spc="-5" dirty="0" smtClean="0">
                <a:latin typeface="Malgun Gothic"/>
                <a:cs typeface="Malgun Gothic"/>
              </a:rPr>
              <a:t> </a:t>
            </a:r>
            <a:r>
              <a:rPr spc="25" dirty="0" smtClean="0">
                <a:latin typeface="Malgun Gothic"/>
                <a:cs typeface="Malgun Gothic"/>
              </a:rPr>
              <a:t>문</a:t>
            </a:r>
            <a:r>
              <a:rPr lang="en-US" spc="25" dirty="0" smtClean="0">
                <a:latin typeface="Malgun Gothic"/>
                <a:cs typeface="Malgun Gothic"/>
              </a:rPr>
              <a:t> </a:t>
            </a:r>
            <a:r>
              <a:rPr lang="ko-KR" altLang="en-US" spc="25" dirty="0" smtClean="0">
                <a:latin typeface="Malgun Gothic"/>
                <a:cs typeface="Malgun Gothic"/>
              </a:rPr>
              <a:t>예제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487" y="2276872"/>
            <a:ext cx="5715000" cy="305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900" y="5448300"/>
            <a:ext cx="405765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31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584" y="2132856"/>
            <a:ext cx="5572125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반복문(do-while)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9486" y="1642109"/>
            <a:ext cx="481664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12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10" dirty="0">
                <a:latin typeface="Malgun Gothic"/>
                <a:cs typeface="Malgun Gothic"/>
              </a:rPr>
              <a:t>do-while </a:t>
            </a:r>
            <a:r>
              <a:rPr spc="25" dirty="0">
                <a:latin typeface="Malgun Gothic"/>
                <a:cs typeface="Malgun Gothic"/>
              </a:rPr>
              <a:t>문</a:t>
            </a:r>
            <a:r>
              <a:rPr spc="80" dirty="0">
                <a:latin typeface="Malgun Gothic"/>
                <a:cs typeface="Malgun Gothic"/>
              </a:rPr>
              <a:t> </a:t>
            </a:r>
            <a:r>
              <a:rPr spc="20" dirty="0">
                <a:latin typeface="Malgun Gothic"/>
                <a:cs typeface="Malgun Gothic"/>
              </a:rPr>
              <a:t>예제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5425" y="3924300"/>
            <a:ext cx="1514475" cy="142875"/>
          </a:xfrm>
          <a:custGeom>
            <a:avLst/>
            <a:gdLst/>
            <a:ahLst/>
            <a:cxnLst/>
            <a:rect l="l" t="t" r="r" b="b"/>
            <a:pathLst>
              <a:path w="1514475" h="142875">
                <a:moveTo>
                  <a:pt x="0" y="142875"/>
                </a:moveTo>
                <a:lnTo>
                  <a:pt x="1514475" y="142875"/>
                </a:lnTo>
                <a:lnTo>
                  <a:pt x="1514475" y="0"/>
                </a:lnTo>
                <a:lnTo>
                  <a:pt x="0" y="0"/>
                </a:lnTo>
                <a:lnTo>
                  <a:pt x="0" y="142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152" y="2132856"/>
            <a:ext cx="2257425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801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반복</a:t>
            </a:r>
            <a:r>
              <a:rPr spc="20" dirty="0"/>
              <a:t>문(f</a:t>
            </a:r>
            <a:r>
              <a:rPr spc="15" dirty="0"/>
              <a:t>o</a:t>
            </a:r>
            <a:r>
              <a:rPr spc="20" dirty="0"/>
              <a:t>r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596877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129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25" dirty="0">
                <a:latin typeface="Malgun Gothic"/>
                <a:cs typeface="Malgun Gothic"/>
              </a:rPr>
              <a:t>for 문</a:t>
            </a:r>
            <a:r>
              <a:rPr spc="-114" dirty="0">
                <a:latin typeface="Malgun Gothic"/>
                <a:cs typeface="Malgun Gothic"/>
              </a:rPr>
              <a:t> </a:t>
            </a:r>
            <a:r>
              <a:rPr spc="20" dirty="0">
                <a:latin typeface="Malgun Gothic"/>
                <a:cs typeface="Malgun Gothic"/>
              </a:rPr>
              <a:t>예제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2257425"/>
            <a:ext cx="5857875" cy="208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350" y="5029200"/>
            <a:ext cx="3895725" cy="438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24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반복문(for)’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474464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9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25" dirty="0">
                <a:latin typeface="Malgun Gothic"/>
                <a:cs typeface="Malgun Gothic"/>
              </a:rPr>
              <a:t>중첩 for 문</a:t>
            </a:r>
            <a:r>
              <a:rPr spc="-5" dirty="0">
                <a:latin typeface="Malgun Gothic"/>
                <a:cs typeface="Malgun Gothic"/>
              </a:rPr>
              <a:t> </a:t>
            </a:r>
            <a:r>
              <a:rPr spc="25" dirty="0">
                <a:latin typeface="Malgun Gothic"/>
                <a:cs typeface="Malgun Gothic"/>
              </a:rPr>
              <a:t>예제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0" y="2438400"/>
            <a:ext cx="4448175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343400"/>
            <a:ext cx="1409700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81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58875" y="2191130"/>
            <a:ext cx="11811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D7D7EB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657" y="3087623"/>
            <a:ext cx="6921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D7D7EB"/>
                </a:solidFill>
                <a:latin typeface="Arial"/>
                <a:cs typeface="Arial"/>
              </a:rPr>
              <a:t>•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8875" y="3087623"/>
            <a:ext cx="11811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D7D7EB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1010" y="2954273"/>
            <a:ext cx="544131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5" dirty="0">
                <a:latin typeface="GulimChe"/>
                <a:cs typeface="GulimChe"/>
              </a:rPr>
              <a:t>조건만</a:t>
            </a:r>
            <a:r>
              <a:rPr sz="2000" b="1" spc="-615" dirty="0">
                <a:latin typeface="GulimChe"/>
                <a:cs typeface="GulimChe"/>
              </a:rPr>
              <a:t> </a:t>
            </a:r>
            <a:r>
              <a:rPr sz="2000" b="1" spc="20" dirty="0">
                <a:latin typeface="GulimChe"/>
                <a:cs typeface="GulimChe"/>
              </a:rPr>
              <a:t>존재하고</a:t>
            </a:r>
            <a:r>
              <a:rPr sz="2000" b="1" spc="-620" dirty="0">
                <a:latin typeface="GulimChe"/>
                <a:cs typeface="GulimChe"/>
              </a:rPr>
              <a:t> </a:t>
            </a:r>
            <a:r>
              <a:rPr sz="2000" b="1" spc="45" dirty="0">
                <a:latin typeface="GulimChe"/>
                <a:cs typeface="GulimChe"/>
              </a:rPr>
              <a:t>정확한</a:t>
            </a:r>
            <a:r>
              <a:rPr sz="2000" b="1" spc="-690" dirty="0">
                <a:latin typeface="GulimChe"/>
                <a:cs typeface="GulimChe"/>
              </a:rPr>
              <a:t> </a:t>
            </a:r>
            <a:r>
              <a:rPr sz="2000" b="1" spc="20" dirty="0">
                <a:latin typeface="GulimChe"/>
                <a:cs typeface="GulimChe"/>
              </a:rPr>
              <a:t>반복횟수를</a:t>
            </a:r>
            <a:r>
              <a:rPr sz="2000" b="1" spc="-690" dirty="0">
                <a:latin typeface="GulimChe"/>
                <a:cs typeface="GulimChe"/>
              </a:rPr>
              <a:t> </a:t>
            </a:r>
            <a:r>
              <a:rPr sz="2000" b="1" spc="45" dirty="0">
                <a:latin typeface="GulimChe"/>
                <a:cs typeface="GulimChe"/>
              </a:rPr>
              <a:t>모르는</a:t>
            </a:r>
            <a:r>
              <a:rPr sz="2000" b="1" spc="-620" dirty="0">
                <a:latin typeface="GulimChe"/>
                <a:cs typeface="GulimChe"/>
              </a:rPr>
              <a:t> </a:t>
            </a:r>
            <a:r>
              <a:rPr sz="2000" b="1" spc="100" dirty="0">
                <a:latin typeface="GulimChe"/>
                <a:cs typeface="GulimChe"/>
              </a:rPr>
              <a:t>경우</a:t>
            </a:r>
            <a:endParaRPr sz="2000" dirty="0">
              <a:latin typeface="GulimChe"/>
              <a:cs typeface="GulimChe"/>
            </a:endParaRPr>
          </a:p>
          <a:p>
            <a:pPr marL="22225">
              <a:lnSpc>
                <a:spcPct val="100000"/>
              </a:lnSpc>
              <a:spcBef>
                <a:spcPts val="1705"/>
              </a:spcBef>
            </a:pPr>
            <a:r>
              <a:rPr sz="1200" spc="-15" dirty="0">
                <a:latin typeface="Arial"/>
                <a:cs typeface="Arial"/>
              </a:rPr>
              <a:t>=&gt; </a:t>
            </a:r>
            <a:r>
              <a:rPr sz="1200" spc="-30" dirty="0">
                <a:latin typeface="Arial"/>
                <a:cs typeface="Arial"/>
              </a:rPr>
              <a:t>while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GulimChe"/>
                <a:cs typeface="GulimChe"/>
              </a:rPr>
              <a:t>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5657" y="4155694"/>
            <a:ext cx="6921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D7D7EB"/>
                </a:solidFill>
                <a:latin typeface="Arial"/>
                <a:cs typeface="Arial"/>
              </a:rPr>
              <a:t>•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875" y="4155694"/>
            <a:ext cx="11874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D7D7EB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1010" y="4022344"/>
            <a:ext cx="5517515" cy="77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0" dirty="0">
                <a:latin typeface="GulimChe"/>
                <a:cs typeface="GulimChe"/>
              </a:rPr>
              <a:t>반드시</a:t>
            </a:r>
            <a:r>
              <a:rPr sz="2000" b="1" spc="-630" dirty="0">
                <a:latin typeface="GulimChe"/>
                <a:cs typeface="GulimChe"/>
              </a:rPr>
              <a:t> </a:t>
            </a:r>
            <a:r>
              <a:rPr sz="2000" b="1" spc="50" dirty="0">
                <a:latin typeface="GulimChe"/>
                <a:cs typeface="GulimChe"/>
              </a:rPr>
              <a:t>한번은</a:t>
            </a:r>
            <a:r>
              <a:rPr sz="2000" b="1" spc="-700" dirty="0">
                <a:latin typeface="GulimChe"/>
                <a:cs typeface="GulimChe"/>
              </a:rPr>
              <a:t> </a:t>
            </a:r>
            <a:r>
              <a:rPr sz="2000" b="1" spc="20" dirty="0">
                <a:latin typeface="GulimChe"/>
                <a:cs typeface="GulimChe"/>
              </a:rPr>
              <a:t>수행되어야</a:t>
            </a:r>
            <a:r>
              <a:rPr sz="2000" b="1" spc="-615" dirty="0">
                <a:latin typeface="GulimChe"/>
                <a:cs typeface="GulimChe"/>
              </a:rPr>
              <a:t> </a:t>
            </a:r>
            <a:r>
              <a:rPr sz="2000" b="1" spc="60" dirty="0">
                <a:latin typeface="GulimChe"/>
                <a:cs typeface="GulimChe"/>
              </a:rPr>
              <a:t>하는</a:t>
            </a:r>
            <a:r>
              <a:rPr sz="2000" b="1" spc="-625" dirty="0">
                <a:latin typeface="GulimChe"/>
                <a:cs typeface="GulimChe"/>
              </a:rPr>
              <a:t> </a:t>
            </a:r>
            <a:r>
              <a:rPr sz="2000" b="1" spc="50" dirty="0">
                <a:latin typeface="GulimChe"/>
                <a:cs typeface="GulimChe"/>
              </a:rPr>
              <a:t>문장이</a:t>
            </a:r>
            <a:r>
              <a:rPr sz="2000" b="1" spc="-700" dirty="0">
                <a:latin typeface="GulimChe"/>
                <a:cs typeface="GulimChe"/>
              </a:rPr>
              <a:t> </a:t>
            </a:r>
            <a:r>
              <a:rPr sz="2000" b="1" spc="60" dirty="0">
                <a:latin typeface="GulimChe"/>
                <a:cs typeface="GulimChe"/>
              </a:rPr>
              <a:t>있는</a:t>
            </a:r>
            <a:r>
              <a:rPr sz="2000" b="1" spc="-550" dirty="0">
                <a:latin typeface="GulimChe"/>
                <a:cs typeface="GulimChe"/>
              </a:rPr>
              <a:t> </a:t>
            </a:r>
            <a:r>
              <a:rPr sz="2000" b="1" spc="95" dirty="0">
                <a:latin typeface="GulimChe"/>
                <a:cs typeface="GulimChe"/>
              </a:rPr>
              <a:t>경우</a:t>
            </a:r>
            <a:endParaRPr sz="2000" dirty="0">
              <a:latin typeface="GulimChe"/>
              <a:cs typeface="GulimChe"/>
            </a:endParaRPr>
          </a:p>
          <a:p>
            <a:pPr marL="22225">
              <a:lnSpc>
                <a:spcPct val="100000"/>
              </a:lnSpc>
              <a:spcBef>
                <a:spcPts val="355"/>
              </a:spcBef>
            </a:pPr>
            <a:endParaRPr lang="en-US" sz="1200" spc="-15" dirty="0" smtClean="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355"/>
              </a:spcBef>
            </a:pPr>
            <a:r>
              <a:rPr sz="1200" spc="-15" dirty="0" smtClean="0">
                <a:latin typeface="Arial"/>
                <a:cs typeface="Arial"/>
              </a:rPr>
              <a:t>=&gt; </a:t>
            </a:r>
            <a:r>
              <a:rPr sz="1200" spc="-20" dirty="0" smtClean="0">
                <a:latin typeface="Arial"/>
                <a:cs typeface="Arial"/>
              </a:rPr>
              <a:t>do-while</a:t>
            </a:r>
            <a:r>
              <a:rPr sz="1200" spc="-80" dirty="0" smtClean="0">
                <a:latin typeface="Arial"/>
                <a:cs typeface="Arial"/>
              </a:rPr>
              <a:t> </a:t>
            </a:r>
            <a:r>
              <a:rPr sz="1200" dirty="0">
                <a:latin typeface="GulimChe"/>
                <a:cs typeface="GulimChe"/>
              </a:rPr>
              <a:t>문</a:t>
            </a:r>
          </a:p>
        </p:txBody>
      </p:sp>
      <p:sp>
        <p:nvSpPr>
          <p:cNvPr id="17" name="object 8"/>
          <p:cNvSpPr txBox="1"/>
          <p:nvPr/>
        </p:nvSpPr>
        <p:spPr>
          <a:xfrm>
            <a:off x="1769109" y="1912047"/>
            <a:ext cx="544131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b="1" spc="45" dirty="0" smtClean="0">
                <a:latin typeface="GulimChe"/>
                <a:cs typeface="GulimChe"/>
              </a:rPr>
              <a:t>반복 횟수를 아는 </a:t>
            </a:r>
            <a:r>
              <a:rPr sz="2000" b="1" spc="100" dirty="0" err="1" smtClean="0">
                <a:latin typeface="GulimChe"/>
                <a:cs typeface="GulimChe"/>
              </a:rPr>
              <a:t>경우</a:t>
            </a:r>
            <a:endParaRPr sz="2000" dirty="0">
              <a:latin typeface="GulimChe"/>
              <a:cs typeface="GulimChe"/>
            </a:endParaRPr>
          </a:p>
          <a:p>
            <a:pPr marL="22225">
              <a:lnSpc>
                <a:spcPct val="100000"/>
              </a:lnSpc>
              <a:spcBef>
                <a:spcPts val="1705"/>
              </a:spcBef>
            </a:pPr>
            <a:r>
              <a:rPr sz="1200" spc="-15" dirty="0">
                <a:latin typeface="Arial"/>
                <a:cs typeface="Arial"/>
              </a:rPr>
              <a:t>=&gt;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sz="1200" spc="-75" dirty="0" smtClean="0">
                <a:latin typeface="Arial"/>
                <a:cs typeface="Arial"/>
              </a:rPr>
              <a:t> </a:t>
            </a:r>
            <a:r>
              <a:rPr sz="1200" dirty="0">
                <a:latin typeface="GulimChe"/>
                <a:cs typeface="GulimChe"/>
              </a:rPr>
              <a:t>문</a:t>
            </a:r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4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63" y="537330"/>
            <a:ext cx="787241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 smtClean="0"/>
              <a:t>실습</a:t>
            </a:r>
            <a:r>
              <a:rPr lang="en-US" spc="25" dirty="0" smtClean="0"/>
              <a:t>4</a:t>
            </a:r>
            <a:r>
              <a:rPr spc="25" dirty="0" smtClean="0"/>
              <a:t>-1</a:t>
            </a:r>
            <a:r>
              <a:rPr spc="25" dirty="0"/>
              <a:t>. 구구단</a:t>
            </a:r>
            <a:r>
              <a:rPr spc="35" dirty="0"/>
              <a:t> </a:t>
            </a:r>
            <a:r>
              <a:rPr spc="30" dirty="0"/>
              <a:t>계산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661684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9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20" dirty="0">
                <a:latin typeface="Malgun Gothic"/>
                <a:cs typeface="Malgun Gothic"/>
              </a:rPr>
              <a:t>반복문을 이용하여 구구단을 </a:t>
            </a:r>
            <a:r>
              <a:rPr spc="25" dirty="0">
                <a:latin typeface="Malgun Gothic"/>
                <a:cs typeface="Malgun Gothic"/>
              </a:rPr>
              <a:t>출력하는 프로그램을</a:t>
            </a:r>
            <a:r>
              <a:rPr spc="459" dirty="0">
                <a:latin typeface="Malgun Gothic"/>
                <a:cs typeface="Malgun Gothic"/>
              </a:rPr>
              <a:t> </a:t>
            </a:r>
            <a:r>
              <a:rPr spc="20" dirty="0">
                <a:latin typeface="Malgun Gothic"/>
                <a:cs typeface="Malgun Gothic"/>
              </a:rPr>
              <a:t>작성하시오.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3133" y="2718445"/>
            <a:ext cx="7543800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608" y="2708920"/>
            <a:ext cx="7562850" cy="2162175"/>
          </a:xfrm>
          <a:custGeom>
            <a:avLst/>
            <a:gdLst/>
            <a:ahLst/>
            <a:cxnLst/>
            <a:rect l="l" t="t" r="r" b="b"/>
            <a:pathLst>
              <a:path w="7562850" h="2162175">
                <a:moveTo>
                  <a:pt x="0" y="2162175"/>
                </a:moveTo>
                <a:lnTo>
                  <a:pt x="7562850" y="2162175"/>
                </a:lnTo>
                <a:lnTo>
                  <a:pt x="7562850" y="0"/>
                </a:lnTo>
                <a:lnTo>
                  <a:pt x="0" y="0"/>
                </a:lnTo>
                <a:lnTo>
                  <a:pt x="0" y="21621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67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63" y="537330"/>
            <a:ext cx="787241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 smtClean="0"/>
              <a:t>실습</a:t>
            </a:r>
            <a:r>
              <a:rPr lang="en-US" spc="25" dirty="0" smtClean="0"/>
              <a:t>4</a:t>
            </a:r>
            <a:r>
              <a:rPr spc="25" dirty="0" smtClean="0"/>
              <a:t>-2</a:t>
            </a:r>
            <a:r>
              <a:rPr spc="25" dirty="0"/>
              <a:t>. 피라미드</a:t>
            </a:r>
            <a:r>
              <a:rPr spc="40" dirty="0"/>
              <a:t> </a:t>
            </a:r>
            <a:r>
              <a:rPr spc="30" dirty="0"/>
              <a:t>출력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7" y="1642109"/>
            <a:ext cx="712090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9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9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20" dirty="0">
                <a:latin typeface="Malgun Gothic"/>
                <a:cs typeface="Malgun Gothic"/>
              </a:rPr>
              <a:t>반복문을 이용하여 </a:t>
            </a:r>
            <a:r>
              <a:rPr spc="25" dirty="0">
                <a:latin typeface="Malgun Gothic"/>
                <a:cs typeface="Malgun Gothic"/>
              </a:rPr>
              <a:t>다음 결과를 출력하는 프로그램을</a:t>
            </a:r>
            <a:r>
              <a:rPr spc="465" dirty="0">
                <a:latin typeface="Malgun Gothic"/>
                <a:cs typeface="Malgun Gothic"/>
              </a:rPr>
              <a:t> </a:t>
            </a:r>
            <a:r>
              <a:rPr spc="20" dirty="0" err="1">
                <a:latin typeface="Malgun Gothic"/>
                <a:cs typeface="Malgun Gothic"/>
              </a:rPr>
              <a:t>작성하시오</a:t>
            </a:r>
            <a:r>
              <a:rPr spc="20" dirty="0" smtClean="0">
                <a:latin typeface="Malgun Gothic"/>
                <a:cs typeface="Malgun Gothic"/>
              </a:rPr>
              <a:t>.</a:t>
            </a:r>
            <a:endParaRPr lang="en-US" spc="2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lang="en-US" spc="2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ko-KR" altLang="en-US" spc="20" dirty="0" smtClean="0">
                <a:latin typeface="Malgun Gothic"/>
                <a:cs typeface="Malgun Gothic"/>
              </a:rPr>
              <a:t>단</a:t>
            </a:r>
            <a:r>
              <a:rPr lang="en-US" altLang="ko-KR" spc="20" dirty="0" smtClean="0">
                <a:latin typeface="Malgun Gothic"/>
                <a:cs typeface="Malgun Gothic"/>
              </a:rPr>
              <a:t>, </a:t>
            </a:r>
            <a:r>
              <a:rPr lang="ko-KR" altLang="en-US" spc="20" dirty="0" err="1" smtClean="0">
                <a:latin typeface="Malgun Gothic"/>
                <a:cs typeface="Malgun Gothic"/>
              </a:rPr>
              <a:t>반복문은</a:t>
            </a:r>
            <a:r>
              <a:rPr lang="ko-KR" altLang="en-US" spc="20" dirty="0" smtClean="0">
                <a:latin typeface="Malgun Gothic"/>
                <a:cs typeface="Malgun Gothic"/>
              </a:rPr>
              <a:t> 중첩하여 하나만 사용한다</a:t>
            </a:r>
            <a:r>
              <a:rPr lang="en-US" altLang="ko-KR" spc="20" dirty="0" smtClean="0">
                <a:latin typeface="Malgun Gothic"/>
                <a:cs typeface="Malgun Gothic"/>
              </a:rPr>
              <a:t>.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5401" y="3717032"/>
            <a:ext cx="4029075" cy="2201243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04"/>
              </a:spcBef>
            </a:pPr>
            <a:r>
              <a:rPr sz="1100" b="1" spc="20" dirty="0">
                <a:latin typeface="GulimChe"/>
                <a:cs typeface="GulimChe"/>
              </a:rPr>
              <a:t>실행결과</a:t>
            </a:r>
            <a:endParaRPr sz="1100" dirty="0">
              <a:latin typeface="GulimChe"/>
              <a:cs typeface="GulimChe"/>
            </a:endParaRPr>
          </a:p>
          <a:p>
            <a:pPr marL="77470">
              <a:lnSpc>
                <a:spcPts val="1300"/>
              </a:lnSpc>
              <a:spcBef>
                <a:spcPts val="30"/>
              </a:spcBef>
            </a:pPr>
            <a:r>
              <a:rPr sz="1100" b="1" spc="-5" dirty="0">
                <a:latin typeface="Arial"/>
                <a:cs typeface="Arial"/>
              </a:rPr>
              <a:t>===============================================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ts val="1300"/>
              </a:lnSpc>
            </a:pPr>
            <a:r>
              <a:rPr sz="1100" spc="10" dirty="0" smtClean="0">
                <a:latin typeface="Arial"/>
                <a:cs typeface="Arial"/>
              </a:rPr>
              <a:t>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30"/>
              </a:spcBef>
            </a:pPr>
            <a:r>
              <a:rPr sz="1100" spc="15" dirty="0" smtClean="0">
                <a:latin typeface="Arial"/>
                <a:cs typeface="Arial"/>
              </a:rPr>
              <a:t>**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ts val="1300"/>
              </a:lnSpc>
              <a:spcBef>
                <a:spcPts val="30"/>
              </a:spcBef>
            </a:pPr>
            <a:r>
              <a:rPr sz="1100" spc="20" dirty="0" smtClean="0">
                <a:latin typeface="Arial"/>
                <a:cs typeface="Arial"/>
              </a:rPr>
              <a:t>***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ts val="1300"/>
              </a:lnSpc>
            </a:pPr>
            <a:r>
              <a:rPr sz="1100" spc="20" dirty="0" smtClean="0">
                <a:latin typeface="Arial"/>
                <a:cs typeface="Arial"/>
              </a:rPr>
              <a:t>****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ts val="1300"/>
              </a:lnSpc>
              <a:spcBef>
                <a:spcPts val="30"/>
              </a:spcBef>
            </a:pPr>
            <a:r>
              <a:rPr sz="1100" spc="15" dirty="0">
                <a:latin typeface="Arial"/>
                <a:cs typeface="Arial"/>
              </a:rPr>
              <a:t>*****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ts val="1300"/>
              </a:lnSpc>
            </a:pPr>
            <a:r>
              <a:rPr sz="1100" spc="15" dirty="0">
                <a:latin typeface="Arial"/>
                <a:cs typeface="Arial"/>
              </a:rPr>
              <a:t>******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30"/>
              </a:spcBef>
            </a:pPr>
            <a:r>
              <a:rPr sz="1100" spc="20" dirty="0">
                <a:latin typeface="Arial"/>
                <a:cs typeface="Arial"/>
              </a:rPr>
              <a:t>*****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ts val="1300"/>
              </a:lnSpc>
              <a:spcBef>
                <a:spcPts val="30"/>
              </a:spcBef>
            </a:pPr>
            <a:r>
              <a:rPr sz="1100" spc="20" dirty="0">
                <a:latin typeface="Arial"/>
                <a:cs typeface="Arial"/>
              </a:rPr>
              <a:t>****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ts val="1300"/>
              </a:lnSpc>
            </a:pPr>
            <a:r>
              <a:rPr sz="1100" spc="15" dirty="0">
                <a:latin typeface="Arial"/>
                <a:cs typeface="Arial"/>
              </a:rPr>
              <a:t>***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ts val="1295"/>
              </a:lnSpc>
              <a:spcBef>
                <a:spcPts val="30"/>
              </a:spcBef>
            </a:pPr>
            <a:r>
              <a:rPr sz="1100" spc="15" dirty="0">
                <a:latin typeface="Arial"/>
                <a:cs typeface="Arial"/>
              </a:rPr>
              <a:t>**</a:t>
            </a:r>
            <a:endParaRPr sz="1100" dirty="0">
              <a:latin typeface="Arial"/>
              <a:cs typeface="Arial"/>
            </a:endParaRPr>
          </a:p>
          <a:p>
            <a:pPr marL="77470">
              <a:lnSpc>
                <a:spcPts val="1295"/>
              </a:lnSpc>
            </a:pPr>
            <a:r>
              <a:rPr sz="1100" spc="10" dirty="0">
                <a:latin typeface="Arial"/>
                <a:cs typeface="Arial"/>
              </a:rPr>
              <a:t>*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701325"/>
      </p:ext>
    </p:extLst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4781</TotalTime>
  <Words>240</Words>
  <Application>Microsoft Office PowerPoint</Application>
  <PresentationFormat>화면 슬라이드 쇼(4:3)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굴림체</vt:lpstr>
      <vt:lpstr>굴림체</vt:lpstr>
      <vt:lpstr>맑은 고딕</vt:lpstr>
      <vt:lpstr>맑은 고딕</vt:lpstr>
      <vt:lpstr>Arial</vt:lpstr>
      <vt:lpstr>Symbol</vt:lpstr>
      <vt:lpstr>Tahoma</vt:lpstr>
      <vt:lpstr>Times New Roman</vt:lpstr>
      <vt:lpstr>Wingdings</vt:lpstr>
      <vt:lpstr>조화</vt:lpstr>
      <vt:lpstr>자바 프로그래밍 기초 실습</vt:lpstr>
      <vt:lpstr>목차</vt:lpstr>
      <vt:lpstr>반복문(while)</vt:lpstr>
      <vt:lpstr>반복문(do-while)</vt:lpstr>
      <vt:lpstr>반복문(for)</vt:lpstr>
      <vt:lpstr>반복문(for)’</vt:lpstr>
      <vt:lpstr>반복문</vt:lpstr>
      <vt:lpstr>실습4-1. 구구단 계산</vt:lpstr>
      <vt:lpstr>실습4-2. 피라미드 출력</vt:lpstr>
      <vt:lpstr>과제4-1. 피보나치 수열</vt:lpstr>
      <vt:lpstr>과제4-2. 알파벳 구분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손갑준</cp:lastModifiedBy>
  <cp:revision>427</cp:revision>
  <cp:lastPrinted>2000-04-28T09:11:01Z</cp:lastPrinted>
  <dcterms:created xsi:type="dcterms:W3CDTF">1998-11-23T15:12:59Z</dcterms:created>
  <dcterms:modified xsi:type="dcterms:W3CDTF">2017-09-28T02:29:33Z</dcterms:modified>
</cp:coreProperties>
</file>