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5" r:id="rId1"/>
  </p:sldMasterIdLst>
  <p:notesMasterIdLst>
    <p:notesMasterId r:id="rId28"/>
  </p:notesMasterIdLst>
  <p:sldIdLst>
    <p:sldId id="320" r:id="rId2"/>
    <p:sldId id="282" r:id="rId3"/>
    <p:sldId id="313" r:id="rId4"/>
    <p:sldId id="288" r:id="rId5"/>
    <p:sldId id="290" r:id="rId6"/>
    <p:sldId id="298" r:id="rId7"/>
    <p:sldId id="307" r:id="rId8"/>
    <p:sldId id="316" r:id="rId9"/>
    <p:sldId id="317" r:id="rId10"/>
    <p:sldId id="311" r:id="rId11"/>
    <p:sldId id="315" r:id="rId12"/>
    <p:sldId id="309" r:id="rId13"/>
    <p:sldId id="308" r:id="rId14"/>
    <p:sldId id="312" r:id="rId15"/>
    <p:sldId id="310" r:id="rId16"/>
    <p:sldId id="304" r:id="rId17"/>
    <p:sldId id="306" r:id="rId18"/>
    <p:sldId id="287" r:id="rId19"/>
    <p:sldId id="297" r:id="rId20"/>
    <p:sldId id="300" r:id="rId21"/>
    <p:sldId id="296" r:id="rId22"/>
    <p:sldId id="322" r:id="rId23"/>
    <p:sldId id="323" r:id="rId24"/>
    <p:sldId id="318" r:id="rId25"/>
    <p:sldId id="324"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1SONIYA" initials="2" lastIdx="1" clrIdx="0">
    <p:extLst>
      <p:ext uri="{19B8F6BF-5375-455C-9EA6-DF929625EA0E}">
        <p15:presenceInfo xmlns:p15="http://schemas.microsoft.com/office/powerpoint/2012/main" userId="S::2017PECCS231@panimalarengg.onmicrosoft.com::17987069-70cd-43e1-8c73-f0740eca68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9A26"/>
    <a:srgbClr val="001642"/>
    <a:srgbClr val="42043F"/>
    <a:srgbClr val="E04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439C6-99AF-42E6-8F8C-DD18EC79505E}" type="datetimeFigureOut">
              <a:rPr lang="en-IN" smtClean="0"/>
              <a:t>04-08-2021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EEB11-A96F-49A4-BF18-30E8729C661A}" type="slidenum">
              <a:rPr lang="en-IN" smtClean="0"/>
              <a:t>‹#›</a:t>
            </a:fld>
            <a:endParaRPr lang="en-IN"/>
          </a:p>
        </p:txBody>
      </p:sp>
    </p:spTree>
    <p:extLst>
      <p:ext uri="{BB962C8B-B14F-4D97-AF65-F5344CB8AC3E}">
        <p14:creationId xmlns:p14="http://schemas.microsoft.com/office/powerpoint/2010/main" val="576795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FD20-B6EE-4848-BF7F-E34EA6077F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7D180A-CB33-4398-86E7-E067A5A3D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A0BD8C-76F0-45AB-A93B-C1FD8228F3DC}"/>
              </a:ext>
            </a:extLst>
          </p:cNvPr>
          <p:cNvSpPr>
            <a:spLocks noGrp="1"/>
          </p:cNvSpPr>
          <p:nvPr>
            <p:ph type="dt" sz="half" idx="10"/>
          </p:nvPr>
        </p:nvSpPr>
        <p:spPr/>
        <p:txBody>
          <a:bodyPr/>
          <a:lstStyle/>
          <a:p>
            <a:fld id="{5923F103-BC34-4FE4-A40E-EDDEECFDA5D0}" type="datetimeFigureOut">
              <a:rPr lang="en-US" smtClean="0"/>
              <a:pPr/>
              <a:t>8/4/2021</a:t>
            </a:fld>
            <a:endParaRPr lang="en-US" dirty="0"/>
          </a:p>
        </p:txBody>
      </p:sp>
      <p:sp>
        <p:nvSpPr>
          <p:cNvPr id="5" name="Footer Placeholder 4">
            <a:extLst>
              <a:ext uri="{FF2B5EF4-FFF2-40B4-BE49-F238E27FC236}">
                <a16:creationId xmlns:a16="http://schemas.microsoft.com/office/drawing/2014/main" id="{CDC4BD93-EF0A-49E6-B64A-D430B2BBD3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A8E4ED-56E4-488F-9E55-79C42F43643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34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1B32-0DCF-4076-9231-AFC53F241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F37CB-DCB5-4020-A53D-5EB5CD602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EE208-B26A-4F21-9B67-2C75B952885A}"/>
              </a:ext>
            </a:extLst>
          </p:cNvPr>
          <p:cNvSpPr>
            <a:spLocks noGrp="1"/>
          </p:cNvSpPr>
          <p:nvPr>
            <p:ph type="dt" sz="half" idx="10"/>
          </p:nvPr>
        </p:nvSpPr>
        <p:spPr/>
        <p:txBody>
          <a:bodyPr/>
          <a:lstStyle/>
          <a:p>
            <a:fld id="{53086D93-FCAC-47E0-A2EE-787E62CA814C}" type="datetimeFigureOut">
              <a:rPr lang="en-US" smtClean="0"/>
              <a:t>8/4/2021</a:t>
            </a:fld>
            <a:endParaRPr lang="en-US" dirty="0"/>
          </a:p>
        </p:txBody>
      </p:sp>
      <p:sp>
        <p:nvSpPr>
          <p:cNvPr id="5" name="Footer Placeholder 4">
            <a:extLst>
              <a:ext uri="{FF2B5EF4-FFF2-40B4-BE49-F238E27FC236}">
                <a16:creationId xmlns:a16="http://schemas.microsoft.com/office/drawing/2014/main" id="{0EBF81CD-F2F9-46C7-AA4B-241C109F84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AAFD3-8F78-4748-A368-2F3759963E4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268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5EDC8-278C-4493-980B-F8C7843CFB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1380BE-72D4-4A5C-A107-016351F7BC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1E129-1F71-4541-9879-A750F835AB0D}"/>
              </a:ext>
            </a:extLst>
          </p:cNvPr>
          <p:cNvSpPr>
            <a:spLocks noGrp="1"/>
          </p:cNvSpPr>
          <p:nvPr>
            <p:ph type="dt" sz="half" idx="10"/>
          </p:nvPr>
        </p:nvSpPr>
        <p:spPr/>
        <p:txBody>
          <a:bodyPr/>
          <a:lstStyle/>
          <a:p>
            <a:fld id="{CDA879A6-0FD0-4734-A311-86BFCA472E6E}" type="datetimeFigureOut">
              <a:rPr lang="en-US" smtClean="0"/>
              <a:t>8/4/2021</a:t>
            </a:fld>
            <a:endParaRPr lang="en-US" dirty="0"/>
          </a:p>
        </p:txBody>
      </p:sp>
      <p:sp>
        <p:nvSpPr>
          <p:cNvPr id="5" name="Footer Placeholder 4">
            <a:extLst>
              <a:ext uri="{FF2B5EF4-FFF2-40B4-BE49-F238E27FC236}">
                <a16:creationId xmlns:a16="http://schemas.microsoft.com/office/drawing/2014/main" id="{0548E31D-DF5B-4625-8CC0-D8609771F3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A97E41-0080-4425-BACF-2C2DFBDD23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445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C2C52B6D-34FB-4FDE-831C-0BC7BB7E8FCC}"/>
              </a:ext>
            </a:extLst>
          </p:cNvPr>
          <p:cNvGrpSpPr/>
          <p:nvPr userDrawn="1"/>
        </p:nvGrpSpPr>
        <p:grpSpPr>
          <a:xfrm>
            <a:off x="0" y="5735952"/>
            <a:ext cx="12192000" cy="723192"/>
            <a:chOff x="0" y="5808144"/>
            <a:chExt cx="12192000" cy="723192"/>
          </a:xfrm>
        </p:grpSpPr>
        <p:sp>
          <p:nvSpPr>
            <p:cNvPr id="5" name="Freeform: Shape 4">
              <a:extLst>
                <a:ext uri="{FF2B5EF4-FFF2-40B4-BE49-F238E27FC236}">
                  <a16:creationId xmlns:a16="http://schemas.microsoft.com/office/drawing/2014/main" id="{18273629-03F8-49F1-A322-60F40F3A5D5C}"/>
                </a:ext>
              </a:extLst>
            </p:cNvPr>
            <p:cNvSpPr/>
            <p:nvPr/>
          </p:nvSpPr>
          <p:spPr>
            <a:xfrm>
              <a:off x="7651033" y="5808144"/>
              <a:ext cx="4540967" cy="723192"/>
            </a:xfrm>
            <a:custGeom>
              <a:avLst/>
              <a:gdLst>
                <a:gd name="connsiteX0" fmla="*/ 2320655 w 4540967"/>
                <a:gd name="connsiteY0" fmla="*/ 0 h 723192"/>
                <a:gd name="connsiteX1" fmla="*/ 2481565 w 4540967"/>
                <a:gd name="connsiteY1" fmla="*/ 57012 h 723192"/>
                <a:gd name="connsiteX2" fmla="*/ 2540708 w 4540967"/>
                <a:gd name="connsiteY2" fmla="*/ 199540 h 723192"/>
                <a:gd name="connsiteX3" fmla="*/ 2522858 w 4540967"/>
                <a:gd name="connsiteY3" fmla="*/ 283991 h 723192"/>
                <a:gd name="connsiteX4" fmla="*/ 2477836 w 4540967"/>
                <a:gd name="connsiteY4" fmla="*/ 348728 h 723192"/>
                <a:gd name="connsiteX5" fmla="*/ 2386458 w 4540967"/>
                <a:gd name="connsiteY5" fmla="*/ 420658 h 723192"/>
                <a:gd name="connsiteX6" fmla="*/ 2268440 w 4540967"/>
                <a:gd name="connsiteY6" fmla="*/ 526955 h 723192"/>
                <a:gd name="connsiteX7" fmla="*/ 2244463 w 4540967"/>
                <a:gd name="connsiteY7" fmla="*/ 578371 h 723192"/>
                <a:gd name="connsiteX8" fmla="*/ 2411501 w 4540967"/>
                <a:gd name="connsiteY8" fmla="*/ 578371 h 723192"/>
                <a:gd name="connsiteX9" fmla="*/ 2411501 w 4540967"/>
                <a:gd name="connsiteY9" fmla="*/ 522692 h 723192"/>
                <a:gd name="connsiteX10" fmla="*/ 2443469 w 4540967"/>
                <a:gd name="connsiteY10" fmla="*/ 490723 h 723192"/>
                <a:gd name="connsiteX11" fmla="*/ 2515932 w 4540967"/>
                <a:gd name="connsiteY11" fmla="*/ 490723 h 723192"/>
                <a:gd name="connsiteX12" fmla="*/ 2533248 w 4540967"/>
                <a:gd name="connsiteY12" fmla="*/ 495785 h 723192"/>
                <a:gd name="connsiteX13" fmla="*/ 2546303 w 4540967"/>
                <a:gd name="connsiteY13" fmla="*/ 520294 h 723192"/>
                <a:gd name="connsiteX14" fmla="*/ 2545503 w 4540967"/>
                <a:gd name="connsiteY14" fmla="*/ 670015 h 723192"/>
                <a:gd name="connsiteX15" fmla="*/ 2545770 w 4540967"/>
                <a:gd name="connsiteY15" fmla="*/ 679073 h 723192"/>
                <a:gd name="connsiteX16" fmla="*/ 2554029 w 4540967"/>
                <a:gd name="connsiteY16" fmla="*/ 687332 h 723192"/>
                <a:gd name="connsiteX17" fmla="*/ 2685367 w 4540967"/>
                <a:gd name="connsiteY17" fmla="*/ 689196 h 723192"/>
                <a:gd name="connsiteX18" fmla="*/ 2755432 w 4540967"/>
                <a:gd name="connsiteY18" fmla="*/ 690262 h 723192"/>
                <a:gd name="connsiteX19" fmla="*/ 2686433 w 4540967"/>
                <a:gd name="connsiteY19" fmla="*/ 626857 h 723192"/>
                <a:gd name="connsiteX20" fmla="*/ 2624892 w 4540967"/>
                <a:gd name="connsiteY20" fmla="*/ 361249 h 723192"/>
                <a:gd name="connsiteX21" fmla="*/ 2684834 w 4540967"/>
                <a:gd name="connsiteY21" fmla="*/ 97772 h 723192"/>
                <a:gd name="connsiteX22" fmla="*/ 2869188 w 4540967"/>
                <a:gd name="connsiteY22" fmla="*/ 0 h 723192"/>
                <a:gd name="connsiteX23" fmla="*/ 3054075 w 4540967"/>
                <a:gd name="connsiteY23" fmla="*/ 96440 h 723192"/>
                <a:gd name="connsiteX24" fmla="*/ 3114283 w 4540967"/>
                <a:gd name="connsiteY24" fmla="*/ 360450 h 723192"/>
                <a:gd name="connsiteX25" fmla="*/ 3052477 w 4540967"/>
                <a:gd name="connsiteY25" fmla="*/ 626325 h 723192"/>
                <a:gd name="connsiteX26" fmla="*/ 2981879 w 4540967"/>
                <a:gd name="connsiteY26" fmla="*/ 693992 h 723192"/>
                <a:gd name="connsiteX27" fmla="*/ 3045017 w 4540967"/>
                <a:gd name="connsiteY27" fmla="*/ 693992 h 723192"/>
                <a:gd name="connsiteX28" fmla="*/ 3232834 w 4540967"/>
                <a:gd name="connsiteY28" fmla="*/ 695590 h 723192"/>
                <a:gd name="connsiteX29" fmla="*/ 3240027 w 4540967"/>
                <a:gd name="connsiteY29" fmla="*/ 692660 h 723192"/>
                <a:gd name="connsiteX30" fmla="*/ 3242958 w 4540967"/>
                <a:gd name="connsiteY30" fmla="*/ 685467 h 723192"/>
                <a:gd name="connsiteX31" fmla="*/ 3242958 w 4540967"/>
                <a:gd name="connsiteY31" fmla="*/ 615402 h 723192"/>
                <a:gd name="connsiteX32" fmla="*/ 3280255 w 4540967"/>
                <a:gd name="connsiteY32" fmla="*/ 578104 h 723192"/>
                <a:gd name="connsiteX33" fmla="*/ 3323413 w 4540967"/>
                <a:gd name="connsiteY33" fmla="*/ 578104 h 723192"/>
                <a:gd name="connsiteX34" fmla="*/ 3336201 w 4540967"/>
                <a:gd name="connsiteY34" fmla="*/ 565317 h 723192"/>
                <a:gd name="connsiteX35" fmla="*/ 3336201 w 4540967"/>
                <a:gd name="connsiteY35" fmla="*/ 151586 h 723192"/>
                <a:gd name="connsiteX36" fmla="*/ 3331139 w 4540967"/>
                <a:gd name="connsiteY36" fmla="*/ 146524 h 723192"/>
                <a:gd name="connsiteX37" fmla="*/ 3272263 w 4540967"/>
                <a:gd name="connsiteY37" fmla="*/ 146524 h 723192"/>
                <a:gd name="connsiteX38" fmla="*/ 3237097 w 4540967"/>
                <a:gd name="connsiteY38" fmla="*/ 111359 h 723192"/>
                <a:gd name="connsiteX39" fmla="*/ 3237097 w 4540967"/>
                <a:gd name="connsiteY39" fmla="*/ 51151 h 723192"/>
                <a:gd name="connsiteX40" fmla="*/ 3276792 w 4540967"/>
                <a:gd name="connsiteY40" fmla="*/ 11456 h 723192"/>
                <a:gd name="connsiteX41" fmla="*/ 3471802 w 4540967"/>
                <a:gd name="connsiteY41" fmla="*/ 11456 h 723192"/>
                <a:gd name="connsiteX42" fmla="*/ 3511230 w 4540967"/>
                <a:gd name="connsiteY42" fmla="*/ 50884 h 723192"/>
                <a:gd name="connsiteX43" fmla="*/ 3511230 w 4540967"/>
                <a:gd name="connsiteY43" fmla="*/ 572776 h 723192"/>
                <a:gd name="connsiteX44" fmla="*/ 3516558 w 4540967"/>
                <a:gd name="connsiteY44" fmla="*/ 578104 h 723192"/>
                <a:gd name="connsiteX45" fmla="*/ 3570106 w 4540967"/>
                <a:gd name="connsiteY45" fmla="*/ 578104 h 723192"/>
                <a:gd name="connsiteX46" fmla="*/ 3599677 w 4540967"/>
                <a:gd name="connsiteY46" fmla="*/ 607676 h 723192"/>
                <a:gd name="connsiteX47" fmla="*/ 3599677 w 4540967"/>
                <a:gd name="connsiteY47" fmla="*/ 689463 h 723192"/>
                <a:gd name="connsiteX48" fmla="*/ 3606604 w 4540967"/>
                <a:gd name="connsiteY48" fmla="*/ 695856 h 723192"/>
                <a:gd name="connsiteX49" fmla="*/ 3741939 w 4540967"/>
                <a:gd name="connsiteY49" fmla="*/ 695856 h 723192"/>
                <a:gd name="connsiteX50" fmla="*/ 3755259 w 4540967"/>
                <a:gd name="connsiteY50" fmla="*/ 682802 h 723192"/>
                <a:gd name="connsiteX51" fmla="*/ 3756059 w 4540967"/>
                <a:gd name="connsiteY51" fmla="*/ 628189 h 723192"/>
                <a:gd name="connsiteX52" fmla="*/ 3795487 w 4540967"/>
                <a:gd name="connsiteY52" fmla="*/ 589294 h 723192"/>
                <a:gd name="connsiteX53" fmla="*/ 3918834 w 4540967"/>
                <a:gd name="connsiteY53" fmla="*/ 589294 h 723192"/>
                <a:gd name="connsiteX54" fmla="*/ 3939880 w 4540967"/>
                <a:gd name="connsiteY54" fmla="*/ 588761 h 723192"/>
                <a:gd name="connsiteX55" fmla="*/ 4026995 w 4540967"/>
                <a:gd name="connsiteY55" fmla="*/ 436909 h 723192"/>
                <a:gd name="connsiteX56" fmla="*/ 3916969 w 4540967"/>
                <a:gd name="connsiteY56" fmla="*/ 465681 h 723192"/>
                <a:gd name="connsiteX57" fmla="*/ 3778970 w 4540967"/>
                <a:gd name="connsiteY57" fmla="*/ 404940 h 723192"/>
                <a:gd name="connsiteX58" fmla="*/ 3722225 w 4540967"/>
                <a:gd name="connsiteY58" fmla="*/ 241366 h 723192"/>
                <a:gd name="connsiteX59" fmla="*/ 3782699 w 4540967"/>
                <a:gd name="connsiteY59" fmla="*/ 69000 h 723192"/>
                <a:gd name="connsiteX60" fmla="*/ 3951602 w 4540967"/>
                <a:gd name="connsiteY60" fmla="*/ 0 h 723192"/>
                <a:gd name="connsiteX61" fmla="*/ 4136755 w 4540967"/>
                <a:gd name="connsiteY61" fmla="*/ 85517 h 723192"/>
                <a:gd name="connsiteX62" fmla="*/ 4200693 w 4540967"/>
                <a:gd name="connsiteY62" fmla="*/ 359650 h 723192"/>
                <a:gd name="connsiteX63" fmla="*/ 4060029 w 4540967"/>
                <a:gd name="connsiteY63" fmla="*/ 695590 h 723192"/>
                <a:gd name="connsiteX64" fmla="*/ 4140751 w 4540967"/>
                <a:gd name="connsiteY64" fmla="*/ 695856 h 723192"/>
                <a:gd name="connsiteX65" fmla="*/ 4540967 w 4540967"/>
                <a:gd name="connsiteY65" fmla="*/ 695856 h 723192"/>
                <a:gd name="connsiteX66" fmla="*/ 4540967 w 4540967"/>
                <a:gd name="connsiteY66" fmla="*/ 723192 h 723192"/>
                <a:gd name="connsiteX67" fmla="*/ 4140751 w 4540967"/>
                <a:gd name="connsiteY67" fmla="*/ 722497 h 723192"/>
                <a:gd name="connsiteX68" fmla="*/ 3949737 w 4540967"/>
                <a:gd name="connsiteY68" fmla="*/ 721698 h 723192"/>
                <a:gd name="connsiteX69" fmla="*/ 3949737 w 4540967"/>
                <a:gd name="connsiteY69" fmla="*/ 695324 h 723192"/>
                <a:gd name="connsiteX70" fmla="*/ 4114377 w 4540967"/>
                <a:gd name="connsiteY70" fmla="*/ 613803 h 723192"/>
                <a:gd name="connsiteX71" fmla="*/ 4174052 w 4540967"/>
                <a:gd name="connsiteY71" fmla="*/ 359917 h 723192"/>
                <a:gd name="connsiteX72" fmla="*/ 4115709 w 4540967"/>
                <a:gd name="connsiteY72" fmla="*/ 102035 h 723192"/>
                <a:gd name="connsiteX73" fmla="*/ 3951602 w 4540967"/>
                <a:gd name="connsiteY73" fmla="*/ 26907 h 723192"/>
                <a:gd name="connsiteX74" fmla="*/ 3802414 w 4540967"/>
                <a:gd name="connsiteY74" fmla="*/ 86849 h 723192"/>
                <a:gd name="connsiteX75" fmla="*/ 3748599 w 4540967"/>
                <a:gd name="connsiteY75" fmla="*/ 241366 h 723192"/>
                <a:gd name="connsiteX76" fmla="*/ 3798151 w 4540967"/>
                <a:gd name="connsiteY76" fmla="*/ 386824 h 723192"/>
                <a:gd name="connsiteX77" fmla="*/ 3916702 w 4540967"/>
                <a:gd name="connsiteY77" fmla="*/ 439040 h 723192"/>
                <a:gd name="connsiteX78" fmla="*/ 4033921 w 4540967"/>
                <a:gd name="connsiteY78" fmla="*/ 399611 h 723192"/>
                <a:gd name="connsiteX79" fmla="*/ 4043245 w 4540967"/>
                <a:gd name="connsiteY79" fmla="*/ 392418 h 723192"/>
                <a:gd name="connsiteX80" fmla="*/ 4056300 w 4540967"/>
                <a:gd name="connsiteY80" fmla="*/ 399345 h 723192"/>
                <a:gd name="connsiteX81" fmla="*/ 4055501 w 4540967"/>
                <a:gd name="connsiteY81" fmla="*/ 411067 h 723192"/>
                <a:gd name="connsiteX82" fmla="*/ 3939613 w 4540967"/>
                <a:gd name="connsiteY82" fmla="*/ 615668 h 723192"/>
                <a:gd name="connsiteX83" fmla="*/ 3918567 w 4540967"/>
                <a:gd name="connsiteY83" fmla="*/ 616201 h 723192"/>
                <a:gd name="connsiteX84" fmla="*/ 3795220 w 4540967"/>
                <a:gd name="connsiteY84" fmla="*/ 616201 h 723192"/>
                <a:gd name="connsiteX85" fmla="*/ 3782433 w 4540967"/>
                <a:gd name="connsiteY85" fmla="*/ 628722 h 723192"/>
                <a:gd name="connsiteX86" fmla="*/ 3781634 w 4540967"/>
                <a:gd name="connsiteY86" fmla="*/ 683336 h 723192"/>
                <a:gd name="connsiteX87" fmla="*/ 3741673 w 4540967"/>
                <a:gd name="connsiteY87" fmla="*/ 722497 h 723192"/>
                <a:gd name="connsiteX88" fmla="*/ 3606337 w 4540967"/>
                <a:gd name="connsiteY88" fmla="*/ 722497 h 723192"/>
                <a:gd name="connsiteX89" fmla="*/ 3572771 w 4540967"/>
                <a:gd name="connsiteY89" fmla="*/ 689996 h 723192"/>
                <a:gd name="connsiteX90" fmla="*/ 3572771 w 4540967"/>
                <a:gd name="connsiteY90" fmla="*/ 689463 h 723192"/>
                <a:gd name="connsiteX91" fmla="*/ 3572771 w 4540967"/>
                <a:gd name="connsiteY91" fmla="*/ 607410 h 723192"/>
                <a:gd name="connsiteX92" fmla="*/ 3569840 w 4540967"/>
                <a:gd name="connsiteY92" fmla="*/ 604479 h 723192"/>
                <a:gd name="connsiteX93" fmla="*/ 3516558 w 4540967"/>
                <a:gd name="connsiteY93" fmla="*/ 604479 h 723192"/>
                <a:gd name="connsiteX94" fmla="*/ 3484589 w 4540967"/>
                <a:gd name="connsiteY94" fmla="*/ 572510 h 723192"/>
                <a:gd name="connsiteX95" fmla="*/ 3484589 w 4540967"/>
                <a:gd name="connsiteY95" fmla="*/ 51151 h 723192"/>
                <a:gd name="connsiteX96" fmla="*/ 3471802 w 4540967"/>
                <a:gd name="connsiteY96" fmla="*/ 38363 h 723192"/>
                <a:gd name="connsiteX97" fmla="*/ 3276792 w 4540967"/>
                <a:gd name="connsiteY97" fmla="*/ 38363 h 723192"/>
                <a:gd name="connsiteX98" fmla="*/ 3263737 w 4540967"/>
                <a:gd name="connsiteY98" fmla="*/ 51416 h 723192"/>
                <a:gd name="connsiteX99" fmla="*/ 3263737 w 4540967"/>
                <a:gd name="connsiteY99" fmla="*/ 111625 h 723192"/>
                <a:gd name="connsiteX100" fmla="*/ 3272263 w 4540967"/>
                <a:gd name="connsiteY100" fmla="*/ 120150 h 723192"/>
                <a:gd name="connsiteX101" fmla="*/ 3331139 w 4540967"/>
                <a:gd name="connsiteY101" fmla="*/ 120150 h 723192"/>
                <a:gd name="connsiteX102" fmla="*/ 3362841 w 4540967"/>
                <a:gd name="connsiteY102" fmla="*/ 151852 h 723192"/>
                <a:gd name="connsiteX103" fmla="*/ 3362841 w 4540967"/>
                <a:gd name="connsiteY103" fmla="*/ 565850 h 723192"/>
                <a:gd name="connsiteX104" fmla="*/ 3323413 w 4540967"/>
                <a:gd name="connsiteY104" fmla="*/ 605278 h 723192"/>
                <a:gd name="connsiteX105" fmla="*/ 3280255 w 4540967"/>
                <a:gd name="connsiteY105" fmla="*/ 605278 h 723192"/>
                <a:gd name="connsiteX106" fmla="*/ 3269599 w 4540967"/>
                <a:gd name="connsiteY106" fmla="*/ 615934 h 723192"/>
                <a:gd name="connsiteX107" fmla="*/ 3269599 w 4540967"/>
                <a:gd name="connsiteY107" fmla="*/ 686266 h 723192"/>
                <a:gd name="connsiteX108" fmla="*/ 3258943 w 4540967"/>
                <a:gd name="connsiteY108" fmla="*/ 712374 h 723192"/>
                <a:gd name="connsiteX109" fmla="*/ 3233101 w 4540967"/>
                <a:gd name="connsiteY109" fmla="*/ 723030 h 723192"/>
                <a:gd name="connsiteX110" fmla="*/ 3232834 w 4540967"/>
                <a:gd name="connsiteY110" fmla="*/ 723030 h 723192"/>
                <a:gd name="connsiteX111" fmla="*/ 3045017 w 4540967"/>
                <a:gd name="connsiteY111" fmla="*/ 721432 h 723192"/>
                <a:gd name="connsiteX112" fmla="*/ 2941917 w 4540967"/>
                <a:gd name="connsiteY112" fmla="*/ 721432 h 723192"/>
                <a:gd name="connsiteX113" fmla="*/ 2926732 w 4540967"/>
                <a:gd name="connsiteY113" fmla="*/ 711042 h 723192"/>
                <a:gd name="connsiteX114" fmla="*/ 2934725 w 4540967"/>
                <a:gd name="connsiteY114" fmla="*/ 692127 h 723192"/>
                <a:gd name="connsiteX115" fmla="*/ 3030631 w 4540967"/>
                <a:gd name="connsiteY115" fmla="*/ 612471 h 723192"/>
                <a:gd name="connsiteX116" fmla="*/ 3087909 w 4540967"/>
                <a:gd name="connsiteY116" fmla="*/ 361249 h 723192"/>
                <a:gd name="connsiteX117" fmla="*/ 3031697 w 4540967"/>
                <a:gd name="connsiteY117" fmla="*/ 111625 h 723192"/>
                <a:gd name="connsiteX118" fmla="*/ 2869188 w 4540967"/>
                <a:gd name="connsiteY118" fmla="*/ 27174 h 723192"/>
                <a:gd name="connsiteX119" fmla="*/ 2706680 w 4540967"/>
                <a:gd name="connsiteY119" fmla="*/ 111891 h 723192"/>
                <a:gd name="connsiteX120" fmla="*/ 2650734 w 4540967"/>
                <a:gd name="connsiteY120" fmla="*/ 360982 h 723192"/>
                <a:gd name="connsiteX121" fmla="*/ 2708012 w 4540967"/>
                <a:gd name="connsiteY121" fmla="*/ 611938 h 723192"/>
                <a:gd name="connsiteX122" fmla="*/ 2808447 w 4540967"/>
                <a:gd name="connsiteY122" fmla="*/ 688131 h 723192"/>
                <a:gd name="connsiteX123" fmla="*/ 2818571 w 4540967"/>
                <a:gd name="connsiteY123" fmla="*/ 701984 h 723192"/>
                <a:gd name="connsiteX124" fmla="*/ 2803386 w 4540967"/>
                <a:gd name="connsiteY124" fmla="*/ 717702 h 723192"/>
                <a:gd name="connsiteX125" fmla="*/ 2803119 w 4540967"/>
                <a:gd name="connsiteY125" fmla="*/ 717702 h 723192"/>
                <a:gd name="connsiteX126" fmla="*/ 2684568 w 4540967"/>
                <a:gd name="connsiteY126" fmla="*/ 716104 h 723192"/>
                <a:gd name="connsiteX127" fmla="*/ 2553229 w 4540967"/>
                <a:gd name="connsiteY127" fmla="*/ 714239 h 723192"/>
                <a:gd name="connsiteX128" fmla="*/ 2518862 w 4540967"/>
                <a:gd name="connsiteY128" fmla="*/ 679872 h 723192"/>
                <a:gd name="connsiteX129" fmla="*/ 2518596 w 4540967"/>
                <a:gd name="connsiteY129" fmla="*/ 670282 h 723192"/>
                <a:gd name="connsiteX130" fmla="*/ 2519395 w 4540967"/>
                <a:gd name="connsiteY130" fmla="*/ 520561 h 723192"/>
                <a:gd name="connsiteX131" fmla="*/ 2518596 w 4540967"/>
                <a:gd name="connsiteY131" fmla="*/ 518429 h 723192"/>
                <a:gd name="connsiteX132" fmla="*/ 2516465 w 4540967"/>
                <a:gd name="connsiteY132" fmla="*/ 517630 h 723192"/>
                <a:gd name="connsiteX133" fmla="*/ 2443203 w 4540967"/>
                <a:gd name="connsiteY133" fmla="*/ 517630 h 723192"/>
                <a:gd name="connsiteX134" fmla="*/ 2437875 w 4540967"/>
                <a:gd name="connsiteY134" fmla="*/ 522958 h 723192"/>
                <a:gd name="connsiteX135" fmla="*/ 2437875 w 4540967"/>
                <a:gd name="connsiteY135" fmla="*/ 581568 h 723192"/>
                <a:gd name="connsiteX136" fmla="*/ 2414164 w 4540967"/>
                <a:gd name="connsiteY136" fmla="*/ 605278 h 723192"/>
                <a:gd name="connsiteX137" fmla="*/ 2236737 w 4540967"/>
                <a:gd name="connsiteY137" fmla="*/ 605278 h 723192"/>
                <a:gd name="connsiteX138" fmla="*/ 2223683 w 4540967"/>
                <a:gd name="connsiteY138" fmla="*/ 601016 h 723192"/>
                <a:gd name="connsiteX139" fmla="*/ 2216490 w 4540967"/>
                <a:gd name="connsiteY139" fmla="*/ 580502 h 723192"/>
                <a:gd name="connsiteX140" fmla="*/ 2245529 w 4540967"/>
                <a:gd name="connsiteY140" fmla="*/ 513367 h 723192"/>
                <a:gd name="connsiteX141" fmla="*/ 2371006 w 4540967"/>
                <a:gd name="connsiteY141" fmla="*/ 399345 h 723192"/>
                <a:gd name="connsiteX142" fmla="*/ 2459454 w 4540967"/>
                <a:gd name="connsiteY142" fmla="*/ 330079 h 723192"/>
                <a:gd name="connsiteX143" fmla="*/ 2498882 w 4540967"/>
                <a:gd name="connsiteY143" fmla="*/ 273334 h 723192"/>
                <a:gd name="connsiteX144" fmla="*/ 2514334 w 4540967"/>
                <a:gd name="connsiteY144" fmla="*/ 200073 h 723192"/>
                <a:gd name="connsiteX145" fmla="*/ 2463450 w 4540967"/>
                <a:gd name="connsiteY145" fmla="*/ 76726 h 723192"/>
                <a:gd name="connsiteX146" fmla="*/ 2320655 w 4540967"/>
                <a:gd name="connsiteY146" fmla="*/ 26641 h 723192"/>
                <a:gd name="connsiteX147" fmla="*/ 2217555 w 4540967"/>
                <a:gd name="connsiteY147" fmla="*/ 47687 h 723192"/>
                <a:gd name="connsiteX148" fmla="*/ 2144561 w 4540967"/>
                <a:gd name="connsiteY148" fmla="*/ 114023 h 723192"/>
                <a:gd name="connsiteX149" fmla="*/ 2117387 w 4540967"/>
                <a:gd name="connsiteY149" fmla="*/ 239234 h 723192"/>
                <a:gd name="connsiteX150" fmla="*/ 2119784 w 4540967"/>
                <a:gd name="connsiteY150" fmla="*/ 241632 h 723192"/>
                <a:gd name="connsiteX151" fmla="*/ 2205567 w 4540967"/>
                <a:gd name="connsiteY151" fmla="*/ 245628 h 723192"/>
                <a:gd name="connsiteX152" fmla="*/ 2215691 w 4540967"/>
                <a:gd name="connsiteY152" fmla="*/ 236571 h 723192"/>
                <a:gd name="connsiteX153" fmla="*/ 2238335 w 4540967"/>
                <a:gd name="connsiteY153" fmla="*/ 144926 h 723192"/>
                <a:gd name="connsiteX154" fmla="*/ 2309200 w 4540967"/>
                <a:gd name="connsiteY154" fmla="*/ 104965 h 723192"/>
                <a:gd name="connsiteX155" fmla="*/ 2365145 w 4540967"/>
                <a:gd name="connsiteY155" fmla="*/ 129475 h 723192"/>
                <a:gd name="connsiteX156" fmla="*/ 2386991 w 4540967"/>
                <a:gd name="connsiteY156" fmla="*/ 189682 h 723192"/>
                <a:gd name="connsiteX157" fmla="*/ 2359817 w 4540967"/>
                <a:gd name="connsiteY157" fmla="*/ 272535 h 723192"/>
                <a:gd name="connsiteX158" fmla="*/ 2256451 w 4540967"/>
                <a:gd name="connsiteY158" fmla="*/ 378566 h 723192"/>
                <a:gd name="connsiteX159" fmla="*/ 2166938 w 4540967"/>
                <a:gd name="connsiteY159" fmla="*/ 476337 h 723192"/>
                <a:gd name="connsiteX160" fmla="*/ 2121915 w 4540967"/>
                <a:gd name="connsiteY160" fmla="*/ 566383 h 723192"/>
                <a:gd name="connsiteX161" fmla="*/ 2108063 w 4540967"/>
                <a:gd name="connsiteY161" fmla="*/ 675343 h 723192"/>
                <a:gd name="connsiteX162" fmla="*/ 2069167 w 4540967"/>
                <a:gd name="connsiteY162" fmla="*/ 712640 h 723192"/>
                <a:gd name="connsiteX163" fmla="*/ 2020148 w 4540967"/>
                <a:gd name="connsiteY163" fmla="*/ 712640 h 723192"/>
                <a:gd name="connsiteX164" fmla="*/ 13833 w 4540967"/>
                <a:gd name="connsiteY164" fmla="*/ 712640 h 723192"/>
                <a:gd name="connsiteX165" fmla="*/ 247 w 4540967"/>
                <a:gd name="connsiteY165" fmla="*/ 701984 h 723192"/>
                <a:gd name="connsiteX166" fmla="*/ 13301 w 4540967"/>
                <a:gd name="connsiteY166" fmla="*/ 686000 h 723192"/>
                <a:gd name="connsiteX167" fmla="*/ 2020148 w 4540967"/>
                <a:gd name="connsiteY167" fmla="*/ 686000 h 723192"/>
                <a:gd name="connsiteX168" fmla="*/ 2069167 w 4540967"/>
                <a:gd name="connsiteY168" fmla="*/ 686000 h 723192"/>
                <a:gd name="connsiteX169" fmla="*/ 2081421 w 4540967"/>
                <a:gd name="connsiteY169" fmla="*/ 674278 h 723192"/>
                <a:gd name="connsiteX170" fmla="*/ 2096340 w 4540967"/>
                <a:gd name="connsiteY170" fmla="*/ 558923 h 723192"/>
                <a:gd name="connsiteX171" fmla="*/ 2145359 w 4540967"/>
                <a:gd name="connsiteY171" fmla="*/ 460885 h 723192"/>
                <a:gd name="connsiteX172" fmla="*/ 2238602 w 4540967"/>
                <a:gd name="connsiteY172" fmla="*/ 358851 h 723192"/>
                <a:gd name="connsiteX173" fmla="*/ 2338505 w 4540967"/>
                <a:gd name="connsiteY173" fmla="*/ 256817 h 723192"/>
                <a:gd name="connsiteX174" fmla="*/ 2360350 w 4540967"/>
                <a:gd name="connsiteY174" fmla="*/ 189682 h 723192"/>
                <a:gd name="connsiteX175" fmla="*/ 2345431 w 4540967"/>
                <a:gd name="connsiteY175" fmla="*/ 147590 h 723192"/>
                <a:gd name="connsiteX176" fmla="*/ 2309200 w 4540967"/>
                <a:gd name="connsiteY176" fmla="*/ 131872 h 723192"/>
                <a:gd name="connsiteX177" fmla="*/ 2261247 w 4540967"/>
                <a:gd name="connsiteY177" fmla="*/ 158512 h 723192"/>
                <a:gd name="connsiteX178" fmla="*/ 2242331 w 4540967"/>
                <a:gd name="connsiteY178" fmla="*/ 238968 h 723192"/>
                <a:gd name="connsiteX179" fmla="*/ 2204501 w 4540967"/>
                <a:gd name="connsiteY179" fmla="*/ 272535 h 723192"/>
                <a:gd name="connsiteX180" fmla="*/ 2118719 w 4540967"/>
                <a:gd name="connsiteY180" fmla="*/ 268539 h 723192"/>
                <a:gd name="connsiteX181" fmla="*/ 2091012 w 4540967"/>
                <a:gd name="connsiteY181" fmla="*/ 238968 h 723192"/>
                <a:gd name="connsiteX182" fmla="*/ 2121649 w 4540967"/>
                <a:gd name="connsiteY182" fmla="*/ 100969 h 723192"/>
                <a:gd name="connsiteX183" fmla="*/ 2206633 w 4540967"/>
                <a:gd name="connsiteY183" fmla="*/ 23710 h 723192"/>
                <a:gd name="connsiteX184" fmla="*/ 2320655 w 4540967"/>
                <a:gd name="connsiteY184" fmla="*/ 0 h 72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4540967" h="723192">
                  <a:moveTo>
                    <a:pt x="2320655" y="0"/>
                  </a:moveTo>
                  <a:cubicBezTo>
                    <a:pt x="2388323" y="0"/>
                    <a:pt x="2442404" y="19182"/>
                    <a:pt x="2481565" y="57012"/>
                  </a:cubicBezTo>
                  <a:cubicBezTo>
                    <a:pt x="2520727" y="95107"/>
                    <a:pt x="2540708" y="143061"/>
                    <a:pt x="2540708" y="199540"/>
                  </a:cubicBezTo>
                  <a:cubicBezTo>
                    <a:pt x="2540708" y="229910"/>
                    <a:pt x="2534581" y="258149"/>
                    <a:pt x="2522858" y="283991"/>
                  </a:cubicBezTo>
                  <a:cubicBezTo>
                    <a:pt x="2511136" y="309566"/>
                    <a:pt x="2495951" y="331145"/>
                    <a:pt x="2477836" y="348728"/>
                  </a:cubicBezTo>
                  <a:cubicBezTo>
                    <a:pt x="2460253" y="365778"/>
                    <a:pt x="2430415" y="389222"/>
                    <a:pt x="2386458" y="420658"/>
                  </a:cubicBezTo>
                  <a:cubicBezTo>
                    <a:pt x="2323586" y="465681"/>
                    <a:pt x="2283891" y="501379"/>
                    <a:pt x="2268440" y="526955"/>
                  </a:cubicBezTo>
                  <a:cubicBezTo>
                    <a:pt x="2256984" y="545869"/>
                    <a:pt x="2248991" y="563186"/>
                    <a:pt x="2244463" y="578371"/>
                  </a:cubicBezTo>
                  <a:lnTo>
                    <a:pt x="2411501" y="578371"/>
                  </a:lnTo>
                  <a:lnTo>
                    <a:pt x="2411501" y="522692"/>
                  </a:lnTo>
                  <a:cubicBezTo>
                    <a:pt x="2411501" y="505109"/>
                    <a:pt x="2425886" y="490723"/>
                    <a:pt x="2443469" y="490723"/>
                  </a:cubicBezTo>
                  <a:lnTo>
                    <a:pt x="2515932" y="490723"/>
                  </a:lnTo>
                  <a:cubicBezTo>
                    <a:pt x="2522060" y="490723"/>
                    <a:pt x="2528187" y="492322"/>
                    <a:pt x="2533248" y="495785"/>
                  </a:cubicBezTo>
                  <a:cubicBezTo>
                    <a:pt x="2541507" y="501645"/>
                    <a:pt x="2546303" y="510703"/>
                    <a:pt x="2546303" y="520294"/>
                  </a:cubicBezTo>
                  <a:lnTo>
                    <a:pt x="2545503" y="670015"/>
                  </a:lnTo>
                  <a:cubicBezTo>
                    <a:pt x="2545592" y="673034"/>
                    <a:pt x="2545681" y="676053"/>
                    <a:pt x="2545770" y="679073"/>
                  </a:cubicBezTo>
                  <a:cubicBezTo>
                    <a:pt x="2545770" y="683602"/>
                    <a:pt x="2549499" y="687065"/>
                    <a:pt x="2554029" y="687332"/>
                  </a:cubicBezTo>
                  <a:lnTo>
                    <a:pt x="2685367" y="689196"/>
                  </a:lnTo>
                  <a:lnTo>
                    <a:pt x="2755432" y="690262"/>
                  </a:lnTo>
                  <a:cubicBezTo>
                    <a:pt x="2729591" y="674278"/>
                    <a:pt x="2703483" y="652432"/>
                    <a:pt x="2686433" y="626857"/>
                  </a:cubicBezTo>
                  <a:cubicBezTo>
                    <a:pt x="2645406" y="565317"/>
                    <a:pt x="2624892" y="475804"/>
                    <a:pt x="2624892" y="361249"/>
                  </a:cubicBezTo>
                  <a:cubicBezTo>
                    <a:pt x="2624892" y="248825"/>
                    <a:pt x="2645140" y="160378"/>
                    <a:pt x="2684834" y="97772"/>
                  </a:cubicBezTo>
                  <a:cubicBezTo>
                    <a:pt x="2725328" y="32768"/>
                    <a:pt x="2787401" y="0"/>
                    <a:pt x="2869188" y="0"/>
                  </a:cubicBezTo>
                  <a:cubicBezTo>
                    <a:pt x="2950709" y="0"/>
                    <a:pt x="3012782" y="32502"/>
                    <a:pt x="3054075" y="96440"/>
                  </a:cubicBezTo>
                  <a:cubicBezTo>
                    <a:pt x="3094036" y="158779"/>
                    <a:pt x="3114283" y="247493"/>
                    <a:pt x="3114283" y="360450"/>
                  </a:cubicBezTo>
                  <a:cubicBezTo>
                    <a:pt x="3114283" y="475538"/>
                    <a:pt x="3093503" y="564784"/>
                    <a:pt x="3052477" y="626325"/>
                  </a:cubicBezTo>
                  <a:cubicBezTo>
                    <a:pt x="3036226" y="650834"/>
                    <a:pt x="3008519" y="675610"/>
                    <a:pt x="2981879" y="693992"/>
                  </a:cubicBezTo>
                  <a:lnTo>
                    <a:pt x="3045017" y="693992"/>
                  </a:lnTo>
                  <a:lnTo>
                    <a:pt x="3232834" y="695590"/>
                  </a:lnTo>
                  <a:cubicBezTo>
                    <a:pt x="3235498" y="695590"/>
                    <a:pt x="3237896" y="694525"/>
                    <a:pt x="3240027" y="692660"/>
                  </a:cubicBezTo>
                  <a:cubicBezTo>
                    <a:pt x="3241893" y="690795"/>
                    <a:pt x="3242958" y="688397"/>
                    <a:pt x="3242958" y="685467"/>
                  </a:cubicBezTo>
                  <a:lnTo>
                    <a:pt x="3242958" y="615402"/>
                  </a:lnTo>
                  <a:cubicBezTo>
                    <a:pt x="3242958" y="594888"/>
                    <a:pt x="3259475" y="578104"/>
                    <a:pt x="3280255" y="578104"/>
                  </a:cubicBezTo>
                  <a:lnTo>
                    <a:pt x="3323413" y="578104"/>
                  </a:lnTo>
                  <a:cubicBezTo>
                    <a:pt x="3330339" y="578104"/>
                    <a:pt x="3336201" y="572510"/>
                    <a:pt x="3336201" y="565317"/>
                  </a:cubicBezTo>
                  <a:lnTo>
                    <a:pt x="3336201" y="151586"/>
                  </a:lnTo>
                  <a:cubicBezTo>
                    <a:pt x="3336201" y="148656"/>
                    <a:pt x="3333803" y="146524"/>
                    <a:pt x="3331139" y="146524"/>
                  </a:cubicBezTo>
                  <a:lnTo>
                    <a:pt x="3272263" y="146524"/>
                  </a:lnTo>
                  <a:cubicBezTo>
                    <a:pt x="3252815" y="146524"/>
                    <a:pt x="3237097" y="130806"/>
                    <a:pt x="3237097" y="111359"/>
                  </a:cubicBezTo>
                  <a:lnTo>
                    <a:pt x="3237097" y="51151"/>
                  </a:lnTo>
                  <a:cubicBezTo>
                    <a:pt x="3237097" y="29305"/>
                    <a:pt x="3254947" y="11456"/>
                    <a:pt x="3276792" y="11456"/>
                  </a:cubicBezTo>
                  <a:lnTo>
                    <a:pt x="3471802" y="11456"/>
                  </a:lnTo>
                  <a:cubicBezTo>
                    <a:pt x="3493647" y="11456"/>
                    <a:pt x="3511230" y="29039"/>
                    <a:pt x="3511230" y="50884"/>
                  </a:cubicBezTo>
                  <a:lnTo>
                    <a:pt x="3511230" y="572776"/>
                  </a:lnTo>
                  <a:cubicBezTo>
                    <a:pt x="3511230" y="575707"/>
                    <a:pt x="3513628" y="578104"/>
                    <a:pt x="3516558" y="578104"/>
                  </a:cubicBezTo>
                  <a:lnTo>
                    <a:pt x="3570106" y="578104"/>
                  </a:lnTo>
                  <a:cubicBezTo>
                    <a:pt x="3586357" y="578104"/>
                    <a:pt x="3599677" y="591425"/>
                    <a:pt x="3599677" y="607676"/>
                  </a:cubicBezTo>
                  <a:lnTo>
                    <a:pt x="3599677" y="689463"/>
                  </a:lnTo>
                  <a:cubicBezTo>
                    <a:pt x="3599944" y="693193"/>
                    <a:pt x="3602874" y="695856"/>
                    <a:pt x="3606604" y="695856"/>
                  </a:cubicBezTo>
                  <a:lnTo>
                    <a:pt x="3741939" y="695856"/>
                  </a:lnTo>
                  <a:cubicBezTo>
                    <a:pt x="3749132" y="695856"/>
                    <a:pt x="3754993" y="689996"/>
                    <a:pt x="3755259" y="682802"/>
                  </a:cubicBezTo>
                  <a:cubicBezTo>
                    <a:pt x="3755525" y="664598"/>
                    <a:pt x="3755792" y="646394"/>
                    <a:pt x="3756059" y="628189"/>
                  </a:cubicBezTo>
                  <a:cubicBezTo>
                    <a:pt x="3756325" y="606877"/>
                    <a:pt x="3774174" y="589294"/>
                    <a:pt x="3795487" y="589294"/>
                  </a:cubicBezTo>
                  <a:lnTo>
                    <a:pt x="3918834" y="589294"/>
                  </a:lnTo>
                  <a:lnTo>
                    <a:pt x="3939880" y="588761"/>
                  </a:lnTo>
                  <a:cubicBezTo>
                    <a:pt x="3987300" y="588761"/>
                    <a:pt x="4016605" y="537611"/>
                    <a:pt x="4026995" y="436909"/>
                  </a:cubicBezTo>
                  <a:cubicBezTo>
                    <a:pt x="3994493" y="456090"/>
                    <a:pt x="3957729" y="465681"/>
                    <a:pt x="3916969" y="465681"/>
                  </a:cubicBezTo>
                  <a:cubicBezTo>
                    <a:pt x="3863155" y="465681"/>
                    <a:pt x="3816800" y="445167"/>
                    <a:pt x="3778970" y="404940"/>
                  </a:cubicBezTo>
                  <a:cubicBezTo>
                    <a:pt x="3741406" y="364978"/>
                    <a:pt x="3722225" y="309832"/>
                    <a:pt x="3722225" y="241366"/>
                  </a:cubicBezTo>
                  <a:cubicBezTo>
                    <a:pt x="3722225" y="172366"/>
                    <a:pt x="3742738" y="114289"/>
                    <a:pt x="3782699" y="69000"/>
                  </a:cubicBezTo>
                  <a:cubicBezTo>
                    <a:pt x="3823193" y="23178"/>
                    <a:pt x="3880205" y="0"/>
                    <a:pt x="3951602" y="0"/>
                  </a:cubicBezTo>
                  <a:cubicBezTo>
                    <a:pt x="4031257" y="0"/>
                    <a:pt x="4093597" y="28772"/>
                    <a:pt x="4136755" y="85517"/>
                  </a:cubicBezTo>
                  <a:cubicBezTo>
                    <a:pt x="4179113" y="141196"/>
                    <a:pt x="4200693" y="233373"/>
                    <a:pt x="4200693" y="359650"/>
                  </a:cubicBezTo>
                  <a:cubicBezTo>
                    <a:pt x="4200693" y="535479"/>
                    <a:pt x="4153538" y="647903"/>
                    <a:pt x="4060029" y="695590"/>
                  </a:cubicBezTo>
                  <a:lnTo>
                    <a:pt x="4140751" y="695856"/>
                  </a:lnTo>
                  <a:lnTo>
                    <a:pt x="4540967" y="695856"/>
                  </a:lnTo>
                  <a:lnTo>
                    <a:pt x="4540967" y="723192"/>
                  </a:lnTo>
                  <a:lnTo>
                    <a:pt x="4140751" y="722497"/>
                  </a:lnTo>
                  <a:lnTo>
                    <a:pt x="3949737" y="721698"/>
                  </a:lnTo>
                  <a:cubicBezTo>
                    <a:pt x="3938015" y="721698"/>
                    <a:pt x="3938281" y="695324"/>
                    <a:pt x="3949737" y="695324"/>
                  </a:cubicBezTo>
                  <a:cubicBezTo>
                    <a:pt x="4041115" y="694525"/>
                    <a:pt x="4075215" y="668683"/>
                    <a:pt x="4114377" y="613803"/>
                  </a:cubicBezTo>
                  <a:cubicBezTo>
                    <a:pt x="4153805" y="558390"/>
                    <a:pt x="4174052" y="472874"/>
                    <a:pt x="4174052" y="359917"/>
                  </a:cubicBezTo>
                  <a:cubicBezTo>
                    <a:pt x="4174052" y="239767"/>
                    <a:pt x="4154338" y="152918"/>
                    <a:pt x="4115709" y="102035"/>
                  </a:cubicBezTo>
                  <a:cubicBezTo>
                    <a:pt x="4077346" y="51683"/>
                    <a:pt x="4023532" y="26907"/>
                    <a:pt x="3951602" y="26907"/>
                  </a:cubicBezTo>
                  <a:cubicBezTo>
                    <a:pt x="3887131" y="26907"/>
                    <a:pt x="3838379" y="46622"/>
                    <a:pt x="3802414" y="86849"/>
                  </a:cubicBezTo>
                  <a:cubicBezTo>
                    <a:pt x="3766715" y="127077"/>
                    <a:pt x="3748599" y="179026"/>
                    <a:pt x="3748599" y="241366"/>
                  </a:cubicBezTo>
                  <a:cubicBezTo>
                    <a:pt x="3748599" y="302906"/>
                    <a:pt x="3765383" y="351658"/>
                    <a:pt x="3798151" y="386824"/>
                  </a:cubicBezTo>
                  <a:cubicBezTo>
                    <a:pt x="3831185" y="421990"/>
                    <a:pt x="3870081" y="439040"/>
                    <a:pt x="3916702" y="439040"/>
                  </a:cubicBezTo>
                  <a:cubicBezTo>
                    <a:pt x="3961459" y="439040"/>
                    <a:pt x="4001153" y="425720"/>
                    <a:pt x="4033921" y="399611"/>
                  </a:cubicBezTo>
                  <a:lnTo>
                    <a:pt x="4043245" y="392418"/>
                  </a:lnTo>
                  <a:cubicBezTo>
                    <a:pt x="4048840" y="388156"/>
                    <a:pt x="4056833" y="392418"/>
                    <a:pt x="4056300" y="399345"/>
                  </a:cubicBezTo>
                  <a:lnTo>
                    <a:pt x="4055501" y="411067"/>
                  </a:lnTo>
                  <a:cubicBezTo>
                    <a:pt x="4046709" y="546669"/>
                    <a:pt x="4007547" y="615402"/>
                    <a:pt x="3939613" y="615668"/>
                  </a:cubicBezTo>
                  <a:lnTo>
                    <a:pt x="3918567" y="616201"/>
                  </a:lnTo>
                  <a:lnTo>
                    <a:pt x="3795220" y="616201"/>
                  </a:lnTo>
                  <a:cubicBezTo>
                    <a:pt x="3788294" y="616201"/>
                    <a:pt x="3782433" y="621795"/>
                    <a:pt x="3782433" y="628722"/>
                  </a:cubicBezTo>
                  <a:lnTo>
                    <a:pt x="3781634" y="683336"/>
                  </a:lnTo>
                  <a:cubicBezTo>
                    <a:pt x="3781367" y="704914"/>
                    <a:pt x="3763251" y="722497"/>
                    <a:pt x="3741673" y="722497"/>
                  </a:cubicBezTo>
                  <a:lnTo>
                    <a:pt x="3606337" y="722497"/>
                  </a:lnTo>
                  <a:cubicBezTo>
                    <a:pt x="3588222" y="722497"/>
                    <a:pt x="3573303" y="708378"/>
                    <a:pt x="3572771" y="689996"/>
                  </a:cubicBezTo>
                  <a:lnTo>
                    <a:pt x="3572771" y="689463"/>
                  </a:lnTo>
                  <a:lnTo>
                    <a:pt x="3572771" y="607410"/>
                  </a:lnTo>
                  <a:cubicBezTo>
                    <a:pt x="3572771" y="605811"/>
                    <a:pt x="3571438" y="604479"/>
                    <a:pt x="3569840" y="604479"/>
                  </a:cubicBezTo>
                  <a:lnTo>
                    <a:pt x="3516558" y="604479"/>
                  </a:lnTo>
                  <a:cubicBezTo>
                    <a:pt x="3498976" y="604479"/>
                    <a:pt x="3484589" y="590093"/>
                    <a:pt x="3484589" y="572510"/>
                  </a:cubicBezTo>
                  <a:lnTo>
                    <a:pt x="3484589" y="51151"/>
                  </a:lnTo>
                  <a:cubicBezTo>
                    <a:pt x="3484589" y="43958"/>
                    <a:pt x="3478729" y="38363"/>
                    <a:pt x="3471802" y="38363"/>
                  </a:cubicBezTo>
                  <a:lnTo>
                    <a:pt x="3276792" y="38363"/>
                  </a:lnTo>
                  <a:cubicBezTo>
                    <a:pt x="3269599" y="38363"/>
                    <a:pt x="3263737" y="44224"/>
                    <a:pt x="3263737" y="51416"/>
                  </a:cubicBezTo>
                  <a:lnTo>
                    <a:pt x="3263737" y="111625"/>
                  </a:lnTo>
                  <a:cubicBezTo>
                    <a:pt x="3263737" y="116154"/>
                    <a:pt x="3267467" y="120150"/>
                    <a:pt x="3272263" y="120150"/>
                  </a:cubicBezTo>
                  <a:lnTo>
                    <a:pt x="3331139" y="120150"/>
                  </a:lnTo>
                  <a:cubicBezTo>
                    <a:pt x="3348722" y="120150"/>
                    <a:pt x="3362841" y="134270"/>
                    <a:pt x="3362841" y="151852"/>
                  </a:cubicBezTo>
                  <a:lnTo>
                    <a:pt x="3362841" y="565850"/>
                  </a:lnTo>
                  <a:cubicBezTo>
                    <a:pt x="3362841" y="587696"/>
                    <a:pt x="3345258" y="605278"/>
                    <a:pt x="3323413" y="605278"/>
                  </a:cubicBezTo>
                  <a:lnTo>
                    <a:pt x="3280255" y="605278"/>
                  </a:lnTo>
                  <a:cubicBezTo>
                    <a:pt x="3274393" y="605278"/>
                    <a:pt x="3269599" y="610074"/>
                    <a:pt x="3269599" y="615934"/>
                  </a:cubicBezTo>
                  <a:lnTo>
                    <a:pt x="3269599" y="686266"/>
                  </a:lnTo>
                  <a:cubicBezTo>
                    <a:pt x="3269599" y="696123"/>
                    <a:pt x="3265869" y="705181"/>
                    <a:pt x="3258943" y="712374"/>
                  </a:cubicBezTo>
                  <a:cubicBezTo>
                    <a:pt x="3252016" y="719301"/>
                    <a:pt x="3242958" y="723030"/>
                    <a:pt x="3233101" y="723030"/>
                  </a:cubicBezTo>
                  <a:lnTo>
                    <a:pt x="3232834" y="723030"/>
                  </a:lnTo>
                  <a:lnTo>
                    <a:pt x="3045017" y="721432"/>
                  </a:lnTo>
                  <a:lnTo>
                    <a:pt x="2941917" y="721432"/>
                  </a:lnTo>
                  <a:cubicBezTo>
                    <a:pt x="2935258" y="721432"/>
                    <a:pt x="2928863" y="717436"/>
                    <a:pt x="2926732" y="711042"/>
                  </a:cubicBezTo>
                  <a:cubicBezTo>
                    <a:pt x="2924068" y="703582"/>
                    <a:pt x="2927532" y="695324"/>
                    <a:pt x="2934725" y="692127"/>
                  </a:cubicBezTo>
                  <a:cubicBezTo>
                    <a:pt x="2965628" y="677208"/>
                    <a:pt x="3009851" y="643374"/>
                    <a:pt x="3030631" y="612471"/>
                  </a:cubicBezTo>
                  <a:cubicBezTo>
                    <a:pt x="3068727" y="555460"/>
                    <a:pt x="3087909" y="471009"/>
                    <a:pt x="3087909" y="361249"/>
                  </a:cubicBezTo>
                  <a:cubicBezTo>
                    <a:pt x="3087909" y="253354"/>
                    <a:pt x="3068994" y="169436"/>
                    <a:pt x="3031697" y="111625"/>
                  </a:cubicBezTo>
                  <a:cubicBezTo>
                    <a:pt x="2995199" y="54880"/>
                    <a:pt x="2942184" y="27174"/>
                    <a:pt x="2869188" y="27174"/>
                  </a:cubicBezTo>
                  <a:cubicBezTo>
                    <a:pt x="2796193" y="27174"/>
                    <a:pt x="2742911" y="54880"/>
                    <a:pt x="2706680" y="111891"/>
                  </a:cubicBezTo>
                  <a:cubicBezTo>
                    <a:pt x="2669649" y="169968"/>
                    <a:pt x="2650734" y="253886"/>
                    <a:pt x="2650734" y="360982"/>
                  </a:cubicBezTo>
                  <a:cubicBezTo>
                    <a:pt x="2650734" y="470210"/>
                    <a:pt x="2669915" y="554661"/>
                    <a:pt x="2708012" y="611938"/>
                  </a:cubicBezTo>
                  <a:cubicBezTo>
                    <a:pt x="2730390" y="645506"/>
                    <a:pt x="2774347" y="674278"/>
                    <a:pt x="2808447" y="688131"/>
                  </a:cubicBezTo>
                  <a:cubicBezTo>
                    <a:pt x="2814042" y="690529"/>
                    <a:pt x="2818305" y="695856"/>
                    <a:pt x="2818571" y="701984"/>
                  </a:cubicBezTo>
                  <a:cubicBezTo>
                    <a:pt x="2818837" y="710775"/>
                    <a:pt x="2811644" y="717702"/>
                    <a:pt x="2803386" y="717702"/>
                  </a:cubicBezTo>
                  <a:lnTo>
                    <a:pt x="2803119" y="717702"/>
                  </a:lnTo>
                  <a:lnTo>
                    <a:pt x="2684568" y="716104"/>
                  </a:lnTo>
                  <a:lnTo>
                    <a:pt x="2553229" y="714239"/>
                  </a:lnTo>
                  <a:cubicBezTo>
                    <a:pt x="2534314" y="713972"/>
                    <a:pt x="2519129" y="698787"/>
                    <a:pt x="2518862" y="679872"/>
                  </a:cubicBezTo>
                  <a:lnTo>
                    <a:pt x="2518596" y="670282"/>
                  </a:lnTo>
                  <a:lnTo>
                    <a:pt x="2519395" y="520561"/>
                  </a:lnTo>
                  <a:cubicBezTo>
                    <a:pt x="2519395" y="519495"/>
                    <a:pt x="2518862" y="518962"/>
                    <a:pt x="2518596" y="518429"/>
                  </a:cubicBezTo>
                  <a:cubicBezTo>
                    <a:pt x="2518330" y="517897"/>
                    <a:pt x="2517530" y="517630"/>
                    <a:pt x="2516465" y="517630"/>
                  </a:cubicBezTo>
                  <a:lnTo>
                    <a:pt x="2443203" y="517630"/>
                  </a:lnTo>
                  <a:cubicBezTo>
                    <a:pt x="2440272" y="517630"/>
                    <a:pt x="2437875" y="520028"/>
                    <a:pt x="2437875" y="522958"/>
                  </a:cubicBezTo>
                  <a:lnTo>
                    <a:pt x="2437875" y="581568"/>
                  </a:lnTo>
                  <a:cubicBezTo>
                    <a:pt x="2437875" y="594622"/>
                    <a:pt x="2427218" y="605278"/>
                    <a:pt x="2414164" y="605278"/>
                  </a:cubicBezTo>
                  <a:lnTo>
                    <a:pt x="2236737" y="605278"/>
                  </a:lnTo>
                  <a:cubicBezTo>
                    <a:pt x="2231941" y="605278"/>
                    <a:pt x="2227147" y="603946"/>
                    <a:pt x="2223683" y="601016"/>
                  </a:cubicBezTo>
                  <a:cubicBezTo>
                    <a:pt x="2217555" y="595954"/>
                    <a:pt x="2214892" y="588228"/>
                    <a:pt x="2216490" y="580502"/>
                  </a:cubicBezTo>
                  <a:cubicBezTo>
                    <a:pt x="2221019" y="560522"/>
                    <a:pt x="2230610" y="537877"/>
                    <a:pt x="2245529" y="513367"/>
                  </a:cubicBezTo>
                  <a:cubicBezTo>
                    <a:pt x="2263111" y="484329"/>
                    <a:pt x="2304138" y="447032"/>
                    <a:pt x="2371006" y="399345"/>
                  </a:cubicBezTo>
                  <a:cubicBezTo>
                    <a:pt x="2413365" y="369241"/>
                    <a:pt x="2442937" y="345797"/>
                    <a:pt x="2459454" y="330079"/>
                  </a:cubicBezTo>
                  <a:cubicBezTo>
                    <a:pt x="2475171" y="314894"/>
                    <a:pt x="2488492" y="295979"/>
                    <a:pt x="2498882" y="273334"/>
                  </a:cubicBezTo>
                  <a:cubicBezTo>
                    <a:pt x="2509272" y="251223"/>
                    <a:pt x="2514334" y="226447"/>
                    <a:pt x="2514334" y="200073"/>
                  </a:cubicBezTo>
                  <a:cubicBezTo>
                    <a:pt x="2514334" y="150254"/>
                    <a:pt x="2497550" y="110027"/>
                    <a:pt x="2463450" y="76726"/>
                  </a:cubicBezTo>
                  <a:cubicBezTo>
                    <a:pt x="2429083" y="43424"/>
                    <a:pt x="2381130" y="26641"/>
                    <a:pt x="2320655" y="26641"/>
                  </a:cubicBezTo>
                  <a:cubicBezTo>
                    <a:pt x="2283625" y="26641"/>
                    <a:pt x="2248991" y="33834"/>
                    <a:pt x="2217555" y="47687"/>
                  </a:cubicBezTo>
                  <a:cubicBezTo>
                    <a:pt x="2186919" y="61274"/>
                    <a:pt x="2162409" y="83652"/>
                    <a:pt x="2144561" y="114023"/>
                  </a:cubicBezTo>
                  <a:cubicBezTo>
                    <a:pt x="2128043" y="142262"/>
                    <a:pt x="2118985" y="184354"/>
                    <a:pt x="2117387" y="239234"/>
                  </a:cubicBezTo>
                  <a:cubicBezTo>
                    <a:pt x="2117387" y="240567"/>
                    <a:pt x="2118452" y="241632"/>
                    <a:pt x="2119784" y="241632"/>
                  </a:cubicBezTo>
                  <a:lnTo>
                    <a:pt x="2205567" y="245628"/>
                  </a:lnTo>
                  <a:cubicBezTo>
                    <a:pt x="2210896" y="245894"/>
                    <a:pt x="2215158" y="241898"/>
                    <a:pt x="2215691" y="236571"/>
                  </a:cubicBezTo>
                  <a:cubicBezTo>
                    <a:pt x="2218888" y="195543"/>
                    <a:pt x="2226347" y="165440"/>
                    <a:pt x="2238335" y="144926"/>
                  </a:cubicBezTo>
                  <a:cubicBezTo>
                    <a:pt x="2253255" y="118818"/>
                    <a:pt x="2278030" y="104965"/>
                    <a:pt x="2309200" y="104965"/>
                  </a:cubicBezTo>
                  <a:cubicBezTo>
                    <a:pt x="2331311" y="104965"/>
                    <a:pt x="2350227" y="113223"/>
                    <a:pt x="2365145" y="129475"/>
                  </a:cubicBezTo>
                  <a:cubicBezTo>
                    <a:pt x="2379798" y="145459"/>
                    <a:pt x="2386991" y="165706"/>
                    <a:pt x="2386991" y="189682"/>
                  </a:cubicBezTo>
                  <a:cubicBezTo>
                    <a:pt x="2386991" y="220319"/>
                    <a:pt x="2377933" y="248026"/>
                    <a:pt x="2359817" y="272535"/>
                  </a:cubicBezTo>
                  <a:cubicBezTo>
                    <a:pt x="2342767" y="295713"/>
                    <a:pt x="2308933" y="330346"/>
                    <a:pt x="2256451" y="378566"/>
                  </a:cubicBezTo>
                  <a:cubicBezTo>
                    <a:pt x="2218089" y="413998"/>
                    <a:pt x="2187984" y="446766"/>
                    <a:pt x="2166938" y="476337"/>
                  </a:cubicBezTo>
                  <a:cubicBezTo>
                    <a:pt x="2146159" y="505375"/>
                    <a:pt x="2130973" y="535746"/>
                    <a:pt x="2121915" y="566383"/>
                  </a:cubicBezTo>
                  <a:cubicBezTo>
                    <a:pt x="2114989" y="589560"/>
                    <a:pt x="2109661" y="639911"/>
                    <a:pt x="2108063" y="675343"/>
                  </a:cubicBezTo>
                  <a:cubicBezTo>
                    <a:pt x="2107263" y="696390"/>
                    <a:pt x="2090213" y="712640"/>
                    <a:pt x="2069167" y="712640"/>
                  </a:cubicBezTo>
                  <a:lnTo>
                    <a:pt x="2020148" y="712640"/>
                  </a:lnTo>
                  <a:lnTo>
                    <a:pt x="13833" y="712640"/>
                  </a:lnTo>
                  <a:cubicBezTo>
                    <a:pt x="7440" y="712640"/>
                    <a:pt x="1579" y="708378"/>
                    <a:pt x="247" y="701984"/>
                  </a:cubicBezTo>
                  <a:cubicBezTo>
                    <a:pt x="-1352" y="693459"/>
                    <a:pt x="5042" y="686000"/>
                    <a:pt x="13301" y="686000"/>
                  </a:cubicBezTo>
                  <a:lnTo>
                    <a:pt x="2020148" y="686000"/>
                  </a:lnTo>
                  <a:lnTo>
                    <a:pt x="2069167" y="686000"/>
                  </a:lnTo>
                  <a:cubicBezTo>
                    <a:pt x="2075827" y="686000"/>
                    <a:pt x="2081155" y="680938"/>
                    <a:pt x="2081421" y="674278"/>
                  </a:cubicBezTo>
                  <a:cubicBezTo>
                    <a:pt x="2082753" y="637780"/>
                    <a:pt x="2088614" y="584764"/>
                    <a:pt x="2096340" y="558923"/>
                  </a:cubicBezTo>
                  <a:cubicBezTo>
                    <a:pt x="2106197" y="525355"/>
                    <a:pt x="2122715" y="492322"/>
                    <a:pt x="2145359" y="460885"/>
                  </a:cubicBezTo>
                  <a:cubicBezTo>
                    <a:pt x="2167738" y="429983"/>
                    <a:pt x="2198907" y="395615"/>
                    <a:pt x="2238602" y="358851"/>
                  </a:cubicBezTo>
                  <a:cubicBezTo>
                    <a:pt x="2289219" y="312496"/>
                    <a:pt x="2322787" y="278130"/>
                    <a:pt x="2338505" y="256817"/>
                  </a:cubicBezTo>
                  <a:cubicBezTo>
                    <a:pt x="2353157" y="236836"/>
                    <a:pt x="2360350" y="214991"/>
                    <a:pt x="2360350" y="189682"/>
                  </a:cubicBezTo>
                  <a:cubicBezTo>
                    <a:pt x="2360350" y="172366"/>
                    <a:pt x="2355555" y="158512"/>
                    <a:pt x="2345431" y="147590"/>
                  </a:cubicBezTo>
                  <a:cubicBezTo>
                    <a:pt x="2335574" y="136934"/>
                    <a:pt x="2323852" y="131872"/>
                    <a:pt x="2309200" y="131872"/>
                  </a:cubicBezTo>
                  <a:cubicBezTo>
                    <a:pt x="2287088" y="131872"/>
                    <a:pt x="2271903" y="140397"/>
                    <a:pt x="2261247" y="158512"/>
                  </a:cubicBezTo>
                  <a:cubicBezTo>
                    <a:pt x="2251389" y="175296"/>
                    <a:pt x="2244995" y="202470"/>
                    <a:pt x="2242331" y="238968"/>
                  </a:cubicBezTo>
                  <a:cubicBezTo>
                    <a:pt x="2240733" y="258682"/>
                    <a:pt x="2224215" y="273334"/>
                    <a:pt x="2204501" y="272535"/>
                  </a:cubicBezTo>
                  <a:lnTo>
                    <a:pt x="2118719" y="268539"/>
                  </a:lnTo>
                  <a:cubicBezTo>
                    <a:pt x="2103001" y="267740"/>
                    <a:pt x="2090746" y="254420"/>
                    <a:pt x="2091012" y="238968"/>
                  </a:cubicBezTo>
                  <a:cubicBezTo>
                    <a:pt x="2092611" y="179559"/>
                    <a:pt x="2102734" y="133204"/>
                    <a:pt x="2121649" y="100969"/>
                  </a:cubicBezTo>
                  <a:cubicBezTo>
                    <a:pt x="2142429" y="65803"/>
                    <a:pt x="2170935" y="39695"/>
                    <a:pt x="2206633" y="23710"/>
                  </a:cubicBezTo>
                  <a:cubicBezTo>
                    <a:pt x="2241533" y="7992"/>
                    <a:pt x="2279895" y="0"/>
                    <a:pt x="2320655" y="0"/>
                  </a:cubicBezTo>
                  <a:close/>
                </a:path>
              </a:pathLst>
            </a:custGeom>
            <a:solidFill>
              <a:schemeClr val="accent1">
                <a:lumMod val="90000"/>
              </a:schemeClr>
            </a:solidFill>
            <a:ln w="9525"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BB4ADEB2-9858-4A7B-AE74-51CFC39D0568}"/>
                </a:ext>
              </a:extLst>
            </p:cNvPr>
            <p:cNvSpPr/>
            <p:nvPr/>
          </p:nvSpPr>
          <p:spPr>
            <a:xfrm>
              <a:off x="11477118" y="5890245"/>
              <a:ext cx="258415" cy="293048"/>
            </a:xfrm>
            <a:custGeom>
              <a:avLst/>
              <a:gdLst>
                <a:gd name="connsiteX0" fmla="*/ 440715 w 533434"/>
                <a:gd name="connsiteY0" fmla="*/ 250808 h 604925"/>
                <a:gd name="connsiteX1" fmla="*/ 335252 w 533434"/>
                <a:gd name="connsiteY1" fmla="*/ 523875 h 604925"/>
                <a:gd name="connsiteX2" fmla="*/ 96381 w 533434"/>
                <a:gd name="connsiteY2" fmla="*/ 354677 h 604925"/>
                <a:gd name="connsiteX3" fmla="*/ 201843 w 533434"/>
                <a:gd name="connsiteY3" fmla="*/ 81610 h 604925"/>
                <a:gd name="connsiteX4" fmla="*/ 440715 w 533434"/>
                <a:gd name="connsiteY4" fmla="*/ 250808 h 6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34" h="604925">
                  <a:moveTo>
                    <a:pt x="440715" y="250808"/>
                  </a:moveTo>
                  <a:cubicBezTo>
                    <a:pt x="477555" y="372936"/>
                    <a:pt x="430337" y="495192"/>
                    <a:pt x="335252" y="523875"/>
                  </a:cubicBezTo>
                  <a:cubicBezTo>
                    <a:pt x="240167" y="552557"/>
                    <a:pt x="133221" y="476805"/>
                    <a:pt x="96381" y="354677"/>
                  </a:cubicBezTo>
                  <a:cubicBezTo>
                    <a:pt x="59541" y="232549"/>
                    <a:pt x="106758" y="110293"/>
                    <a:pt x="201843" y="81610"/>
                  </a:cubicBezTo>
                  <a:cubicBezTo>
                    <a:pt x="296928" y="52928"/>
                    <a:pt x="403875" y="128680"/>
                    <a:pt x="440715" y="250808"/>
                  </a:cubicBezTo>
                  <a:close/>
                </a:path>
              </a:pathLst>
            </a:custGeom>
            <a:noFill/>
            <a:ln w="41275" cap="flat">
              <a:solidFill>
                <a:schemeClr val="accent1">
                  <a:lumMod val="90000"/>
                </a:schemeClr>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0C44094-553E-44B1-8AA3-A91943ABDA2A}"/>
                </a:ext>
              </a:extLst>
            </p:cNvPr>
            <p:cNvSpPr/>
            <p:nvPr/>
          </p:nvSpPr>
          <p:spPr>
            <a:xfrm>
              <a:off x="10433420" y="5924696"/>
              <a:ext cx="186485" cy="506174"/>
            </a:xfrm>
            <a:custGeom>
              <a:avLst/>
              <a:gdLst>
                <a:gd name="connsiteX0" fmla="*/ 190551 w 384952"/>
                <a:gd name="connsiteY0" fmla="*/ 1041847 h 1044871"/>
                <a:gd name="connsiteX1" fmla="*/ 42620 w 384952"/>
                <a:gd name="connsiteY1" fmla="*/ 898315 h 1044871"/>
                <a:gd name="connsiteX2" fmla="*/ 4124 w 384952"/>
                <a:gd name="connsiteY2" fmla="*/ 523811 h 1044871"/>
                <a:gd name="connsiteX3" fmla="*/ 42069 w 384952"/>
                <a:gd name="connsiteY3" fmla="*/ 151506 h 1044871"/>
                <a:gd name="connsiteX4" fmla="*/ 192201 w 384952"/>
                <a:gd name="connsiteY4" fmla="*/ 4124 h 1044871"/>
                <a:gd name="connsiteX5" fmla="*/ 342333 w 384952"/>
                <a:gd name="connsiteY5" fmla="*/ 148207 h 1044871"/>
                <a:gd name="connsiteX6" fmla="*/ 380828 w 384952"/>
                <a:gd name="connsiteY6" fmla="*/ 523261 h 1044871"/>
                <a:gd name="connsiteX7" fmla="*/ 352231 w 384952"/>
                <a:gd name="connsiteY7" fmla="*/ 848821 h 1044871"/>
                <a:gd name="connsiteX8" fmla="*/ 190551 w 384952"/>
                <a:gd name="connsiteY8" fmla="*/ 1041847 h 1044871"/>
                <a:gd name="connsiteX9" fmla="*/ 192201 w 384952"/>
                <a:gd name="connsiteY9" fmla="*/ 59118 h 1044871"/>
                <a:gd name="connsiteX10" fmla="*/ 94313 w 384952"/>
                <a:gd name="connsiteY10" fmla="*/ 166905 h 1044871"/>
                <a:gd name="connsiteX11" fmla="*/ 58567 w 384952"/>
                <a:gd name="connsiteY11" fmla="*/ 524361 h 1044871"/>
                <a:gd name="connsiteX12" fmla="*/ 94863 w 384952"/>
                <a:gd name="connsiteY12" fmla="*/ 882917 h 1044871"/>
                <a:gd name="connsiteX13" fmla="*/ 190001 w 384952"/>
                <a:gd name="connsiteY13" fmla="*/ 987404 h 1044871"/>
                <a:gd name="connsiteX14" fmla="*/ 297788 w 384952"/>
                <a:gd name="connsiteY14" fmla="*/ 840022 h 1044871"/>
                <a:gd name="connsiteX15" fmla="*/ 325284 w 384952"/>
                <a:gd name="connsiteY15" fmla="*/ 523261 h 1044871"/>
                <a:gd name="connsiteX16" fmla="*/ 288989 w 384952"/>
                <a:gd name="connsiteY16" fmla="*/ 164155 h 1044871"/>
                <a:gd name="connsiteX17" fmla="*/ 192201 w 384952"/>
                <a:gd name="connsiteY17" fmla="*/ 59118 h 104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4952" h="1044871">
                  <a:moveTo>
                    <a:pt x="190551" y="1041847"/>
                  </a:moveTo>
                  <a:cubicBezTo>
                    <a:pt x="121260" y="1041847"/>
                    <a:pt x="71216" y="993453"/>
                    <a:pt x="42620" y="898315"/>
                  </a:cubicBezTo>
                  <a:cubicBezTo>
                    <a:pt x="16773" y="813625"/>
                    <a:pt x="4124" y="687141"/>
                    <a:pt x="4124" y="523811"/>
                  </a:cubicBezTo>
                  <a:cubicBezTo>
                    <a:pt x="4124" y="363780"/>
                    <a:pt x="16773" y="238396"/>
                    <a:pt x="42069" y="151506"/>
                  </a:cubicBezTo>
                  <a:cubicBezTo>
                    <a:pt x="70116" y="53618"/>
                    <a:pt x="120710" y="4124"/>
                    <a:pt x="192201" y="4124"/>
                  </a:cubicBezTo>
                  <a:cubicBezTo>
                    <a:pt x="263143" y="4124"/>
                    <a:pt x="313186" y="52519"/>
                    <a:pt x="342333" y="148207"/>
                  </a:cubicBezTo>
                  <a:cubicBezTo>
                    <a:pt x="368179" y="233446"/>
                    <a:pt x="380828" y="359381"/>
                    <a:pt x="380828" y="523261"/>
                  </a:cubicBezTo>
                  <a:cubicBezTo>
                    <a:pt x="380828" y="624998"/>
                    <a:pt x="371479" y="734435"/>
                    <a:pt x="352231" y="848821"/>
                  </a:cubicBezTo>
                  <a:cubicBezTo>
                    <a:pt x="331334" y="976955"/>
                    <a:pt x="276891" y="1041847"/>
                    <a:pt x="190551" y="1041847"/>
                  </a:cubicBezTo>
                  <a:close/>
                  <a:moveTo>
                    <a:pt x="192201" y="59118"/>
                  </a:moveTo>
                  <a:cubicBezTo>
                    <a:pt x="175703" y="59118"/>
                    <a:pt x="125659" y="59118"/>
                    <a:pt x="94313" y="166905"/>
                  </a:cubicBezTo>
                  <a:cubicBezTo>
                    <a:pt x="70666" y="248844"/>
                    <a:pt x="58567" y="369280"/>
                    <a:pt x="58567" y="524361"/>
                  </a:cubicBezTo>
                  <a:cubicBezTo>
                    <a:pt x="58567" y="682191"/>
                    <a:pt x="70666" y="803176"/>
                    <a:pt x="94863" y="882917"/>
                  </a:cubicBezTo>
                  <a:cubicBezTo>
                    <a:pt x="126759" y="987404"/>
                    <a:pt x="174604" y="987404"/>
                    <a:pt x="190001" y="987404"/>
                  </a:cubicBezTo>
                  <a:cubicBezTo>
                    <a:pt x="210899" y="987404"/>
                    <a:pt x="273591" y="987404"/>
                    <a:pt x="297788" y="840022"/>
                  </a:cubicBezTo>
                  <a:cubicBezTo>
                    <a:pt x="315936" y="728386"/>
                    <a:pt x="325284" y="621699"/>
                    <a:pt x="325284" y="523261"/>
                  </a:cubicBezTo>
                  <a:cubicBezTo>
                    <a:pt x="325284" y="365430"/>
                    <a:pt x="313186" y="244445"/>
                    <a:pt x="288989" y="164155"/>
                  </a:cubicBezTo>
                  <a:cubicBezTo>
                    <a:pt x="258193" y="59118"/>
                    <a:pt x="208699" y="59118"/>
                    <a:pt x="192201" y="59118"/>
                  </a:cubicBezTo>
                  <a:close/>
                </a:path>
              </a:pathLst>
            </a:custGeom>
            <a:solidFill>
              <a:schemeClr val="accent1">
                <a:lumMod val="90000"/>
              </a:schemeClr>
            </a:solidFill>
            <a:ln w="9525" cap="flat">
              <a:noFill/>
              <a:prstDash val="solid"/>
              <a:miter/>
            </a:ln>
          </p:spPr>
          <p:txBody>
            <a:bodyPr rtlCol="0" anchor="ctr"/>
            <a:lstStyle/>
            <a:p>
              <a:endParaRPr lang="en-US"/>
            </a:p>
          </p:txBody>
        </p:sp>
        <p:cxnSp>
          <p:nvCxnSpPr>
            <p:cNvPr id="8" name="Straight Connector 7">
              <a:extLst>
                <a:ext uri="{FF2B5EF4-FFF2-40B4-BE49-F238E27FC236}">
                  <a16:creationId xmlns:a16="http://schemas.microsoft.com/office/drawing/2014/main" id="{6E6F65D3-6563-4713-9BE8-7CF9A9390645}"/>
                </a:ext>
              </a:extLst>
            </p:cNvPr>
            <p:cNvCxnSpPr>
              <a:cxnSpLocks/>
            </p:cNvCxnSpPr>
            <p:nvPr/>
          </p:nvCxnSpPr>
          <p:spPr>
            <a:xfrm>
              <a:off x="0" y="6503154"/>
              <a:ext cx="8181474" cy="0"/>
            </a:xfrm>
            <a:prstGeom prst="line">
              <a:avLst/>
            </a:prstGeom>
            <a:ln w="25400">
              <a:solidFill>
                <a:schemeClr val="accent1">
                  <a:lumMod val="90000"/>
                </a:schemeClr>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4CCF9E78-6BBC-4373-8848-FD3950FEF73B}"/>
              </a:ext>
            </a:extLst>
          </p:cNvPr>
          <p:cNvSpPr/>
          <p:nvPr userDrawn="1"/>
        </p:nvSpPr>
        <p:spPr>
          <a:xfrm>
            <a:off x="0" y="6485021"/>
            <a:ext cx="12192000" cy="37297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38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948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6335748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30DA-AE08-4DC1-BC47-07AB69FC6F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60827-599C-44F3-A76C-925855CE90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9530D-2CB8-4321-8ABB-CA7C91993AFF}"/>
              </a:ext>
            </a:extLst>
          </p:cNvPr>
          <p:cNvSpPr>
            <a:spLocks noGrp="1"/>
          </p:cNvSpPr>
          <p:nvPr>
            <p:ph type="dt" sz="half" idx="10"/>
          </p:nvPr>
        </p:nvSpPr>
        <p:spPr/>
        <p:txBody>
          <a:bodyPr/>
          <a:lstStyle/>
          <a:p>
            <a:fld id="{19C9CA7B-DFD4-44B5-8C60-D14B8CD1FB59}" type="datetimeFigureOut">
              <a:rPr lang="en-US" smtClean="0"/>
              <a:t>8/4/2021</a:t>
            </a:fld>
            <a:endParaRPr lang="en-US" dirty="0"/>
          </a:p>
        </p:txBody>
      </p:sp>
      <p:sp>
        <p:nvSpPr>
          <p:cNvPr id="5" name="Footer Placeholder 4">
            <a:extLst>
              <a:ext uri="{FF2B5EF4-FFF2-40B4-BE49-F238E27FC236}">
                <a16:creationId xmlns:a16="http://schemas.microsoft.com/office/drawing/2014/main" id="{B980253E-D1C2-43DC-9985-B92D70561E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61B275-34A0-425E-8E72-2852932A1E3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199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4B45-6042-4C62-AAE0-11C130FBC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8E89C2-E287-4787-BD8D-4EAD3760A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BD6EF-294F-453E-B898-1FE436A307D2}"/>
              </a:ext>
            </a:extLst>
          </p:cNvPr>
          <p:cNvSpPr>
            <a:spLocks noGrp="1"/>
          </p:cNvSpPr>
          <p:nvPr>
            <p:ph type="dt" sz="half" idx="10"/>
          </p:nvPr>
        </p:nvSpPr>
        <p:spPr/>
        <p:txBody>
          <a:bodyPr/>
          <a:lstStyle/>
          <a:p>
            <a:fld id="{F34E6425-0181-43F2-84FC-787E803FD2F8}" type="datetimeFigureOut">
              <a:rPr lang="en-US" smtClean="0"/>
              <a:t>8/4/2021</a:t>
            </a:fld>
            <a:endParaRPr lang="en-US" dirty="0"/>
          </a:p>
        </p:txBody>
      </p:sp>
      <p:sp>
        <p:nvSpPr>
          <p:cNvPr id="5" name="Footer Placeholder 4">
            <a:extLst>
              <a:ext uri="{FF2B5EF4-FFF2-40B4-BE49-F238E27FC236}">
                <a16:creationId xmlns:a16="http://schemas.microsoft.com/office/drawing/2014/main" id="{3BF6D807-3E1C-4F78-8867-645579105E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2992F9-414A-4952-870E-5D5892890A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65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CADD-10A8-436D-9AA2-F1DD00FB5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A5140-75D6-4B1F-970E-4FE1C3406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A4166D-1B39-46B7-A69B-FB13B0CAD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092636-F153-48CB-8EB3-81279E9A5ACE}"/>
              </a:ext>
            </a:extLst>
          </p:cNvPr>
          <p:cNvSpPr>
            <a:spLocks noGrp="1"/>
          </p:cNvSpPr>
          <p:nvPr>
            <p:ph type="dt" sz="half" idx="10"/>
          </p:nvPr>
        </p:nvSpPr>
        <p:spPr/>
        <p:txBody>
          <a:bodyPr/>
          <a:lstStyle/>
          <a:p>
            <a:fld id="{3BDB8791-F1B0-41E7-B7FD-A781E65C4266}" type="datetimeFigureOut">
              <a:rPr lang="en-US" smtClean="0"/>
              <a:t>8/4/2021</a:t>
            </a:fld>
            <a:endParaRPr lang="en-US" dirty="0"/>
          </a:p>
        </p:txBody>
      </p:sp>
      <p:sp>
        <p:nvSpPr>
          <p:cNvPr id="6" name="Footer Placeholder 5">
            <a:extLst>
              <a:ext uri="{FF2B5EF4-FFF2-40B4-BE49-F238E27FC236}">
                <a16:creationId xmlns:a16="http://schemas.microsoft.com/office/drawing/2014/main" id="{D699D82A-ABA8-4356-978A-7384CF3608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5FF5C8-3093-4348-8CAE-4CE5F98F911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3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6F3B-11CA-447A-9106-399BD1D6EF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2FC983-5976-481C-9EB1-F1F3748B0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92881-2A6F-46AA-85C2-8B02F0E07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80AFE-62B7-46E1-9791-7E40D4D66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BA62F-6973-4005-96EF-501D13642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A81C2-DC87-4226-9C1C-3F55F82C9696}"/>
              </a:ext>
            </a:extLst>
          </p:cNvPr>
          <p:cNvSpPr>
            <a:spLocks noGrp="1"/>
          </p:cNvSpPr>
          <p:nvPr>
            <p:ph type="dt" sz="half" idx="10"/>
          </p:nvPr>
        </p:nvSpPr>
        <p:spPr/>
        <p:txBody>
          <a:bodyPr/>
          <a:lstStyle/>
          <a:p>
            <a:fld id="{5FDD63B2-E120-4ED8-B27B-C685F510A5FE}" type="datetimeFigureOut">
              <a:rPr lang="en-US" smtClean="0"/>
              <a:t>8/4/2021</a:t>
            </a:fld>
            <a:endParaRPr lang="en-US" dirty="0"/>
          </a:p>
        </p:txBody>
      </p:sp>
      <p:sp>
        <p:nvSpPr>
          <p:cNvPr id="8" name="Footer Placeholder 7">
            <a:extLst>
              <a:ext uri="{FF2B5EF4-FFF2-40B4-BE49-F238E27FC236}">
                <a16:creationId xmlns:a16="http://schemas.microsoft.com/office/drawing/2014/main" id="{40454873-8B59-4F90-A0B4-239143DE013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884D4F-FE4F-44B7-BE31-A9810E0951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01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146C-23B4-4BF9-941D-A9FE93EBCB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534BB5-9A3A-4215-BCD5-5FCEC9A2722E}"/>
              </a:ext>
            </a:extLst>
          </p:cNvPr>
          <p:cNvSpPr>
            <a:spLocks noGrp="1"/>
          </p:cNvSpPr>
          <p:nvPr>
            <p:ph type="dt" sz="half" idx="10"/>
          </p:nvPr>
        </p:nvSpPr>
        <p:spPr/>
        <p:txBody>
          <a:bodyPr/>
          <a:lstStyle/>
          <a:p>
            <a:fld id="{7AA18ACC-A947-437B-A130-35BD54FDF1E9}" type="datetimeFigureOut">
              <a:rPr lang="en-US" smtClean="0"/>
              <a:t>8/4/2021</a:t>
            </a:fld>
            <a:endParaRPr lang="en-US" dirty="0"/>
          </a:p>
        </p:txBody>
      </p:sp>
      <p:sp>
        <p:nvSpPr>
          <p:cNvPr id="4" name="Footer Placeholder 3">
            <a:extLst>
              <a:ext uri="{FF2B5EF4-FFF2-40B4-BE49-F238E27FC236}">
                <a16:creationId xmlns:a16="http://schemas.microsoft.com/office/drawing/2014/main" id="{7853C921-A1E0-4ECA-A84C-6121C76C026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080B95C-A2D2-4B73-8ADB-4AA53D2398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40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60B84-CB9C-412C-AE52-E7B7122039D5}"/>
              </a:ext>
            </a:extLst>
          </p:cNvPr>
          <p:cNvSpPr>
            <a:spLocks noGrp="1"/>
          </p:cNvSpPr>
          <p:nvPr>
            <p:ph type="dt" sz="half" idx="10"/>
          </p:nvPr>
        </p:nvSpPr>
        <p:spPr/>
        <p:txBody>
          <a:bodyPr/>
          <a:lstStyle/>
          <a:p>
            <a:fld id="{7C8D7E02-BCB8-4D50-A234-369438C08659}" type="datetimeFigureOut">
              <a:rPr lang="en-US" smtClean="0"/>
              <a:t>8/4/2021</a:t>
            </a:fld>
            <a:endParaRPr lang="en-US" dirty="0"/>
          </a:p>
        </p:txBody>
      </p:sp>
      <p:sp>
        <p:nvSpPr>
          <p:cNvPr id="3" name="Footer Placeholder 2">
            <a:extLst>
              <a:ext uri="{FF2B5EF4-FFF2-40B4-BE49-F238E27FC236}">
                <a16:creationId xmlns:a16="http://schemas.microsoft.com/office/drawing/2014/main" id="{0ADC5908-62F1-49ED-A734-4297E176E77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6D703B6-597D-45BD-982F-69A1FE0B6F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19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610F-B767-4086-82FA-5217770F4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0CB77E-81CE-4D67-9814-32984AB5F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FAE18A-B55B-4DF7-9976-6468B8AE7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B8AD2-F697-4FA4-9BA9-828436BC9AB2}"/>
              </a:ext>
            </a:extLst>
          </p:cNvPr>
          <p:cNvSpPr>
            <a:spLocks noGrp="1"/>
          </p:cNvSpPr>
          <p:nvPr>
            <p:ph type="dt" sz="half" idx="10"/>
          </p:nvPr>
        </p:nvSpPr>
        <p:spPr/>
        <p:txBody>
          <a:bodyPr/>
          <a:lstStyle/>
          <a:p>
            <a:fld id="{76E86A4C-8E40-4F87-A4F0-01A0687C5742}" type="datetimeFigureOut">
              <a:rPr lang="en-US" smtClean="0"/>
              <a:t>8/4/2021</a:t>
            </a:fld>
            <a:endParaRPr lang="en-US" dirty="0"/>
          </a:p>
        </p:txBody>
      </p:sp>
      <p:sp>
        <p:nvSpPr>
          <p:cNvPr id="6" name="Footer Placeholder 5">
            <a:extLst>
              <a:ext uri="{FF2B5EF4-FFF2-40B4-BE49-F238E27FC236}">
                <a16:creationId xmlns:a16="http://schemas.microsoft.com/office/drawing/2014/main" id="{05512C4C-956B-417E-AFC5-20AB51D776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9D2405-B70E-458E-97B5-7DEE41C8FAD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29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06BF-DD38-46AE-AB28-4401982BC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2F5EBE-B2FA-457E-A599-9F75DF8CD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E78E2C-C25C-449C-A30B-7EC47209B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5B07E-6BED-470F-B74F-56180568B552}"/>
              </a:ext>
            </a:extLst>
          </p:cNvPr>
          <p:cNvSpPr>
            <a:spLocks noGrp="1"/>
          </p:cNvSpPr>
          <p:nvPr>
            <p:ph type="dt" sz="half" idx="10"/>
          </p:nvPr>
        </p:nvSpPr>
        <p:spPr/>
        <p:txBody>
          <a:bodyPr/>
          <a:lstStyle/>
          <a:p>
            <a:fld id="{35E72C73-2D91-4E12-BA25-F0AA0C03599B}" type="datetimeFigureOut">
              <a:rPr lang="en-US" smtClean="0"/>
              <a:t>8/4/2021</a:t>
            </a:fld>
            <a:endParaRPr lang="en-US" dirty="0"/>
          </a:p>
        </p:txBody>
      </p:sp>
      <p:sp>
        <p:nvSpPr>
          <p:cNvPr id="6" name="Footer Placeholder 5">
            <a:extLst>
              <a:ext uri="{FF2B5EF4-FFF2-40B4-BE49-F238E27FC236}">
                <a16:creationId xmlns:a16="http://schemas.microsoft.com/office/drawing/2014/main" id="{9FE13CD7-1E2A-4AB5-A1DA-DD6F908743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6122ED-5AF8-4980-8CFD-B4EE7CD8E78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61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60BB8-6608-4AA4-9C03-9D111A1E3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781D37-A654-4AFB-B793-32F174890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9F1DC-3E46-4067-9887-21C112B50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8/4/2021</a:t>
            </a:fld>
            <a:endParaRPr lang="en-US" dirty="0"/>
          </a:p>
        </p:txBody>
      </p:sp>
      <p:sp>
        <p:nvSpPr>
          <p:cNvPr id="5" name="Footer Placeholder 4">
            <a:extLst>
              <a:ext uri="{FF2B5EF4-FFF2-40B4-BE49-F238E27FC236}">
                <a16:creationId xmlns:a16="http://schemas.microsoft.com/office/drawing/2014/main" id="{24ED7370-891F-4793-9BD4-41DF114BB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F2A66CC-10DC-4902-987C-B1BEFFD6F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153324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FDF9B814-3014-4F25-B3E4-63174895B722}"/>
              </a:ext>
            </a:extLst>
          </p:cNvPr>
          <p:cNvSpPr>
            <a:spLocks noGrp="1"/>
          </p:cNvSpPr>
          <p:nvPr>
            <p:ph type="subTitle" idx="1"/>
          </p:nvPr>
        </p:nvSpPr>
        <p:spPr/>
        <p:txBody>
          <a:bodyPr/>
          <a:lstStyle/>
          <a:p>
            <a:endParaRPr lang="en-IN"/>
          </a:p>
        </p:txBody>
      </p:sp>
      <p:sp>
        <p:nvSpPr>
          <p:cNvPr id="10" name="Rectangle 9">
            <a:extLst>
              <a:ext uri="{FF2B5EF4-FFF2-40B4-BE49-F238E27FC236}">
                <a16:creationId xmlns:a16="http://schemas.microsoft.com/office/drawing/2014/main" id="{462F40A5-D206-4A68-AE8D-9285DF998C6E}"/>
              </a:ext>
            </a:extLst>
          </p:cNvPr>
          <p:cNvSpPr/>
          <p:nvPr/>
        </p:nvSpPr>
        <p:spPr>
          <a:xfrm>
            <a:off x="307206" y="312937"/>
            <a:ext cx="11577588" cy="62321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Subtitle 2">
            <a:extLst>
              <a:ext uri="{FF2B5EF4-FFF2-40B4-BE49-F238E27FC236}">
                <a16:creationId xmlns:a16="http://schemas.microsoft.com/office/drawing/2014/main" id="{EBB69B58-3213-4937-806D-85EE695BC30C}"/>
              </a:ext>
            </a:extLst>
          </p:cNvPr>
          <p:cNvSpPr txBox="1">
            <a:spLocks/>
          </p:cNvSpPr>
          <p:nvPr/>
        </p:nvSpPr>
        <p:spPr>
          <a:xfrm>
            <a:off x="1068388" y="3475330"/>
            <a:ext cx="6417353" cy="27390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u="sng" dirty="0">
              <a:solidFill>
                <a:srgbClr val="FFFF00"/>
              </a:solidFill>
              <a:latin typeface="Times New Roman" panose="02020603050405020304" pitchFamily="18" charset="0"/>
              <a:cs typeface="Times New Roman" panose="02020603050405020304" pitchFamily="18" charset="0"/>
            </a:endParaRPr>
          </a:p>
          <a:p>
            <a:pPr algn="l"/>
            <a:r>
              <a:rPr lang="en-US" sz="2000" b="1" u="sng" dirty="0">
                <a:solidFill>
                  <a:srgbClr val="C00000"/>
                </a:solidFill>
                <a:latin typeface="Times New Roman" panose="02020603050405020304" pitchFamily="18" charset="0"/>
                <a:cs typeface="Times New Roman" panose="02020603050405020304" pitchFamily="18" charset="0"/>
              </a:rPr>
              <a:t>TEAM MEMBERS</a:t>
            </a:r>
            <a:endParaRPr lang="en-US" b="1" u="sng" dirty="0">
              <a:solidFill>
                <a:srgbClr val="C00000"/>
              </a:solidFill>
              <a:latin typeface="Times New Roman" panose="02020603050405020304" pitchFamily="18" charset="0"/>
              <a:cs typeface="Times New Roman" panose="02020603050405020304" pitchFamily="18" charset="0"/>
            </a:endParaRPr>
          </a:p>
          <a:p>
            <a:pPr algn="l">
              <a:lnSpc>
                <a:spcPct val="110000"/>
              </a:lnSpc>
            </a:pPr>
            <a:r>
              <a:rPr lang="en-US" b="1" dirty="0" err="1">
                <a:solidFill>
                  <a:schemeClr val="accent3">
                    <a:lumMod val="75000"/>
                  </a:schemeClr>
                </a:solidFill>
                <a:latin typeface="Times New Roman" panose="02020603050405020304" pitchFamily="18" charset="0"/>
                <a:cs typeface="Times New Roman" panose="02020603050405020304" pitchFamily="18" charset="0"/>
              </a:rPr>
              <a:t>Soniya</a:t>
            </a:r>
            <a:r>
              <a:rPr lang="en-US" b="1" dirty="0">
                <a:solidFill>
                  <a:schemeClr val="accent3">
                    <a:lumMod val="75000"/>
                  </a:schemeClr>
                </a:solidFill>
                <a:latin typeface="Times New Roman" panose="02020603050405020304" pitchFamily="18" charset="0"/>
                <a:cs typeface="Times New Roman" panose="02020603050405020304" pitchFamily="18" charset="0"/>
              </a:rPr>
              <a:t> K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(211417104264)</a:t>
            </a:r>
          </a:p>
          <a:p>
            <a:pPr algn="l">
              <a:lnSpc>
                <a:spcPct val="11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Sophia Grace Lydia D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(211417104265)</a:t>
            </a:r>
          </a:p>
          <a:p>
            <a:pPr algn="l">
              <a:lnSpc>
                <a:spcPct val="11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Vishnu Priya S </a:t>
            </a:r>
            <a:r>
              <a:rPr lang="en-US" sz="2200" b="1" dirty="0">
                <a:solidFill>
                  <a:schemeClr val="accent3">
                    <a:lumMod val="75000"/>
                  </a:schemeClr>
                </a:solidFill>
                <a:latin typeface="Times New Roman" panose="02020603050405020304" pitchFamily="18" charset="0"/>
                <a:cs typeface="Times New Roman" panose="02020603050405020304" pitchFamily="18" charset="0"/>
              </a:rPr>
              <a:t>(211417104305)</a:t>
            </a:r>
          </a:p>
          <a:p>
            <a:pPr algn="r"/>
            <a:r>
              <a:rPr lang="en-US" b="1" dirty="0">
                <a:solidFill>
                  <a:srgbClr val="FFFF00"/>
                </a:solidFill>
                <a:latin typeface="Times New Roman" panose="02020603050405020304" pitchFamily="18" charset="0"/>
                <a:cs typeface="Times New Roman" panose="02020603050405020304" pitchFamily="18" charset="0"/>
              </a:rPr>
              <a:t>              </a:t>
            </a:r>
          </a:p>
          <a:p>
            <a:endParaRPr lang="en-US" b="1" u="sng" dirty="0">
              <a:solidFill>
                <a:srgbClr val="FFFF00"/>
              </a:solidFill>
              <a:latin typeface="Times New Roman" panose="02020603050405020304" pitchFamily="18" charset="0"/>
              <a:cs typeface="Times New Roman" panose="02020603050405020304" pitchFamily="18" charset="0"/>
            </a:endParaRPr>
          </a:p>
          <a:p>
            <a:endParaRPr lang="en-IN" b="1" u="sng" dirty="0">
              <a:solidFill>
                <a:srgbClr val="FFFF00"/>
              </a:solidFill>
            </a:endParaRPr>
          </a:p>
        </p:txBody>
      </p:sp>
      <p:sp>
        <p:nvSpPr>
          <p:cNvPr id="12" name="Title 1">
            <a:extLst>
              <a:ext uri="{FF2B5EF4-FFF2-40B4-BE49-F238E27FC236}">
                <a16:creationId xmlns:a16="http://schemas.microsoft.com/office/drawing/2014/main" id="{E73D83B5-113C-4873-B2AE-00CA1173BD53}"/>
              </a:ext>
            </a:extLst>
          </p:cNvPr>
          <p:cNvSpPr>
            <a:spLocks noGrp="1"/>
          </p:cNvSpPr>
          <p:nvPr>
            <p:ph type="ctrTitle"/>
          </p:nvPr>
        </p:nvSpPr>
        <p:spPr>
          <a:xfrm>
            <a:off x="307206" y="1826092"/>
            <a:ext cx="11577588" cy="1367095"/>
          </a:xfrm>
        </p:spPr>
        <p:txBody>
          <a:bodyPr>
            <a:noAutofit/>
          </a:bodyPr>
          <a:lstStyle/>
          <a:p>
            <a:pPr algn="ctr"/>
            <a:r>
              <a:rPr lang="en-US" sz="4000" b="1" dirty="0" err="1">
                <a:solidFill>
                  <a:schemeClr val="accent3">
                    <a:lumMod val="50000"/>
                  </a:schemeClr>
                </a:solidFill>
                <a:latin typeface="Times New Roman" panose="02020603050405020304" pitchFamily="18" charset="0"/>
                <a:cs typeface="Times New Roman" panose="02020603050405020304" pitchFamily="18" charset="0"/>
              </a:rPr>
              <a:t>Braillo</a:t>
            </a:r>
            <a:r>
              <a:rPr lang="en-US" sz="4000" b="1" dirty="0">
                <a:solidFill>
                  <a:schemeClr val="accent3">
                    <a:lumMod val="50000"/>
                  </a:schemeClr>
                </a:solidFill>
                <a:latin typeface="Times New Roman" panose="02020603050405020304" pitchFamily="18" charset="0"/>
                <a:cs typeface="Times New Roman" panose="02020603050405020304" pitchFamily="18" charset="0"/>
              </a:rPr>
              <a:t>-Phone Integrated Communication Software for Visually Challenged and Hearing Impaired</a:t>
            </a:r>
            <a:endParaRPr lang="en-IN" sz="40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0DD7D8C-0396-4435-BF7E-92F30E479056}"/>
              </a:ext>
            </a:extLst>
          </p:cNvPr>
          <p:cNvSpPr txBox="1"/>
          <p:nvPr/>
        </p:nvSpPr>
        <p:spPr>
          <a:xfrm>
            <a:off x="307206" y="513518"/>
            <a:ext cx="11577588" cy="1292662"/>
          </a:xfrm>
          <a:prstGeom prst="rect">
            <a:avLst/>
          </a:prstGeom>
          <a:noFill/>
        </p:spPr>
        <p:txBody>
          <a:bodyPr wrap="square" rtlCol="0">
            <a:spAutoFit/>
          </a:bodyPr>
          <a:lstStyle/>
          <a:p>
            <a:pPr algn="ctr"/>
            <a:r>
              <a:rPr lang="en-US" sz="2500" dirty="0">
                <a:solidFill>
                  <a:schemeClr val="accent5">
                    <a:lumMod val="75000"/>
                  </a:schemeClr>
                </a:solidFill>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PANIMALAR  ENGINEERING  COLLEGE</a:t>
            </a:r>
          </a:p>
          <a:p>
            <a:pPr algn="ctr"/>
            <a:r>
              <a:rPr lang="en-US" sz="2600" b="1" dirty="0">
                <a:solidFill>
                  <a:srgbClr val="C00000"/>
                </a:solidFill>
                <a:latin typeface="Times New Roman" panose="02020603050405020304" pitchFamily="18" charset="0"/>
                <a:cs typeface="Times New Roman" panose="02020603050405020304" pitchFamily="18" charset="0"/>
              </a:rPr>
              <a:t>Department of CSE</a:t>
            </a:r>
          </a:p>
          <a:p>
            <a:pPr algn="ctr"/>
            <a:r>
              <a:rPr lang="en-US" sz="2600" b="1" dirty="0">
                <a:solidFill>
                  <a:srgbClr val="FFFF00"/>
                </a:solidFill>
                <a:latin typeface="Times New Roman" panose="02020603050405020304" pitchFamily="18" charset="0"/>
                <a:cs typeface="Times New Roman" panose="02020603050405020304" pitchFamily="18" charset="0"/>
              </a:rPr>
              <a:t> </a:t>
            </a:r>
            <a:r>
              <a:rPr lang="en-US" sz="2600" b="1" dirty="0">
                <a:solidFill>
                  <a:srgbClr val="001642"/>
                </a:solidFill>
                <a:latin typeface="Times New Roman" panose="02020603050405020304" pitchFamily="18" charset="0"/>
                <a:cs typeface="Times New Roman" panose="02020603050405020304" pitchFamily="18" charset="0"/>
              </a:rPr>
              <a:t>Domain - Machine Learning</a:t>
            </a:r>
            <a:endParaRPr lang="en-IN" sz="2600" b="1" dirty="0">
              <a:solidFill>
                <a:srgbClr val="001642"/>
              </a:solidFill>
              <a:latin typeface="Times New Roman" panose="02020603050405020304" pitchFamily="18" charset="0"/>
              <a:cs typeface="Times New Roman" panose="02020603050405020304" pitchFamily="18" charset="0"/>
            </a:endParaRPr>
          </a:p>
        </p:txBody>
      </p:sp>
      <p:sp>
        <p:nvSpPr>
          <p:cNvPr id="15" name="Subtitle 2">
            <a:extLst>
              <a:ext uri="{FF2B5EF4-FFF2-40B4-BE49-F238E27FC236}">
                <a16:creationId xmlns:a16="http://schemas.microsoft.com/office/drawing/2014/main" id="{A5F23242-1DF8-4C62-9E26-84BE5EE2FA05}"/>
              </a:ext>
            </a:extLst>
          </p:cNvPr>
          <p:cNvSpPr txBox="1">
            <a:spLocks/>
          </p:cNvSpPr>
          <p:nvPr/>
        </p:nvSpPr>
        <p:spPr>
          <a:xfrm>
            <a:off x="6358211" y="3475329"/>
            <a:ext cx="5526583" cy="273903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u="sng" dirty="0">
              <a:solidFill>
                <a:srgbClr val="FFFF00"/>
              </a:solidFill>
              <a:latin typeface="Times New Roman" panose="02020603050405020304" pitchFamily="18" charset="0"/>
              <a:cs typeface="Times New Roman" panose="02020603050405020304" pitchFamily="18" charset="0"/>
            </a:endParaRPr>
          </a:p>
          <a:p>
            <a:pPr algn="l"/>
            <a:r>
              <a:rPr lang="en-US" sz="2200" b="1" u="sng" dirty="0">
                <a:solidFill>
                  <a:srgbClr val="C00000"/>
                </a:solidFill>
                <a:latin typeface="Times New Roman" panose="02020603050405020304" pitchFamily="18" charset="0"/>
                <a:cs typeface="Times New Roman" panose="02020603050405020304" pitchFamily="18" charset="0"/>
              </a:rPr>
              <a:t>GUIDE</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Dr. D. Anuradha,</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M.E., PGDBA., </a:t>
            </a:r>
            <a:r>
              <a:rPr lang="en-US" b="1" dirty="0" err="1">
                <a:solidFill>
                  <a:schemeClr val="accent3">
                    <a:lumMod val="75000"/>
                  </a:schemeClr>
                </a:solidFill>
                <a:latin typeface="Times New Roman" panose="02020603050405020304" pitchFamily="18" charset="0"/>
                <a:cs typeface="Times New Roman" panose="02020603050405020304" pitchFamily="18" charset="0"/>
              </a:rPr>
              <a:t>Ph.D</a:t>
            </a:r>
            <a:r>
              <a:rPr lang="en-US" b="1" dirty="0">
                <a:solidFill>
                  <a:schemeClr val="accent3">
                    <a:lumMod val="75000"/>
                  </a:schemeClr>
                </a:solidFill>
                <a:latin typeface="Times New Roman" panose="02020603050405020304" pitchFamily="18" charset="0"/>
                <a:cs typeface="Times New Roman" panose="02020603050405020304" pitchFamily="18" charset="0"/>
              </a:rPr>
              <a:t>,</a:t>
            </a:r>
          </a:p>
          <a:p>
            <a:pPr algn="l">
              <a:lnSpc>
                <a:spcPct val="120000"/>
              </a:lnSpc>
            </a:pPr>
            <a:r>
              <a:rPr lang="en-US" b="1" dirty="0">
                <a:solidFill>
                  <a:schemeClr val="accent3">
                    <a:lumMod val="75000"/>
                  </a:schemeClr>
                </a:solidFill>
                <a:latin typeface="Times New Roman" panose="02020603050405020304" pitchFamily="18" charset="0"/>
                <a:cs typeface="Times New Roman" panose="02020603050405020304" pitchFamily="18" charset="0"/>
              </a:rPr>
              <a:t>Supervisor, Professor – CSE Department</a:t>
            </a:r>
          </a:p>
          <a:p>
            <a:pPr algn="r"/>
            <a:r>
              <a:rPr lang="en-US" b="1" dirty="0">
                <a:solidFill>
                  <a:srgbClr val="FFFF00"/>
                </a:solidFill>
                <a:latin typeface="Times New Roman" panose="02020603050405020304" pitchFamily="18" charset="0"/>
                <a:cs typeface="Times New Roman" panose="02020603050405020304" pitchFamily="18" charset="0"/>
              </a:rPr>
              <a:t>              </a:t>
            </a:r>
          </a:p>
          <a:p>
            <a:endParaRPr lang="en-US" b="1" u="sng" dirty="0">
              <a:solidFill>
                <a:srgbClr val="FFFF00"/>
              </a:solidFill>
              <a:latin typeface="Times New Roman" panose="02020603050405020304" pitchFamily="18" charset="0"/>
              <a:cs typeface="Times New Roman" panose="02020603050405020304" pitchFamily="18" charset="0"/>
            </a:endParaRPr>
          </a:p>
          <a:p>
            <a:endParaRPr lang="en-IN" b="1" u="sng" dirty="0">
              <a:solidFill>
                <a:srgbClr val="FFFF00"/>
              </a:solidFill>
            </a:endParaRPr>
          </a:p>
        </p:txBody>
      </p:sp>
    </p:spTree>
    <p:extLst>
      <p:ext uri="{BB962C8B-B14F-4D97-AF65-F5344CB8AC3E}">
        <p14:creationId xmlns:p14="http://schemas.microsoft.com/office/powerpoint/2010/main" val="48377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STATE DIAGRAM</a:t>
            </a:r>
          </a:p>
        </p:txBody>
      </p:sp>
      <p:pic>
        <p:nvPicPr>
          <p:cNvPr id="5" name="Content Placeholder 4">
            <a:extLst>
              <a:ext uri="{FF2B5EF4-FFF2-40B4-BE49-F238E27FC236}">
                <a16:creationId xmlns:a16="http://schemas.microsoft.com/office/drawing/2014/main" id="{7E5EDEBB-8950-49FD-A503-47A459D0CA5B}"/>
              </a:ext>
            </a:extLst>
          </p:cNvPr>
          <p:cNvPicPr>
            <a:picLocks noGrp="1" noChangeAspect="1"/>
          </p:cNvPicPr>
          <p:nvPr>
            <p:ph idx="1"/>
          </p:nvPr>
        </p:nvPicPr>
        <p:blipFill>
          <a:blip r:embed="rId2"/>
          <a:stretch>
            <a:fillRect/>
          </a:stretch>
        </p:blipFill>
        <p:spPr>
          <a:xfrm>
            <a:off x="1599105" y="1326491"/>
            <a:ext cx="8993789" cy="4639304"/>
          </a:xfrm>
          <a:ln w="19050">
            <a:solidFill>
              <a:schemeClr val="tx1"/>
            </a:solidFill>
          </a:ln>
        </p:spPr>
      </p:pic>
    </p:spTree>
    <p:extLst>
      <p:ext uri="{BB962C8B-B14F-4D97-AF65-F5344CB8AC3E}">
        <p14:creationId xmlns:p14="http://schemas.microsoft.com/office/powerpoint/2010/main" val="428444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23C8-008E-4633-BE53-EC510D367410}"/>
              </a:ext>
            </a:extLst>
          </p:cNvPr>
          <p:cNvSpPr>
            <a:spLocks noGrp="1"/>
          </p:cNvSpPr>
          <p:nvPr>
            <p:ph type="title"/>
          </p:nvPr>
        </p:nvSpPr>
        <p:spPr>
          <a:xfrm>
            <a:off x="1" y="81041"/>
            <a:ext cx="12191999" cy="584784"/>
          </a:xfrm>
        </p:spPr>
        <p:txBody>
          <a:bodyPr>
            <a:noAutofit/>
          </a:bodyPr>
          <a:lstStyle/>
          <a:p>
            <a:pPr algn="ctr"/>
            <a:br>
              <a:rPr lang="en-IN" sz="2500" b="1" dirty="0">
                <a:solidFill>
                  <a:schemeClr val="accent3">
                    <a:lumMod val="50000"/>
                  </a:schemeClr>
                </a:solidFill>
                <a:latin typeface="Times New Roman" panose="02020603050405020304" pitchFamily="18" charset="0"/>
                <a:cs typeface="Times New Roman" panose="02020603050405020304" pitchFamily="18" charset="0"/>
              </a:rPr>
            </a:br>
            <a:br>
              <a:rPr lang="en-IN" sz="2500" b="1" dirty="0">
                <a:solidFill>
                  <a:schemeClr val="accent3">
                    <a:lumMod val="50000"/>
                  </a:schemeClr>
                </a:solidFill>
                <a:latin typeface="Times New Roman" panose="02020603050405020304" pitchFamily="18" charset="0"/>
                <a:cs typeface="Times New Roman" panose="02020603050405020304" pitchFamily="18" charset="0"/>
              </a:rPr>
            </a:br>
            <a:r>
              <a:rPr lang="en-IN" sz="2500" b="1" dirty="0">
                <a:solidFill>
                  <a:schemeClr val="accent3">
                    <a:lumMod val="50000"/>
                  </a:schemeClr>
                </a:solidFill>
                <a:latin typeface="Times New Roman" panose="02020603050405020304" pitchFamily="18" charset="0"/>
                <a:cs typeface="Times New Roman" panose="02020603050405020304" pitchFamily="18" charset="0"/>
              </a:rPr>
              <a:t>ER DIAGRAM</a:t>
            </a:r>
            <a:br>
              <a:rPr lang="en-IN" sz="2500" b="1" dirty="0">
                <a:solidFill>
                  <a:schemeClr val="accent3">
                    <a:lumMod val="50000"/>
                  </a:schemeClr>
                </a:solidFill>
                <a:latin typeface="Times New Roman" panose="02020603050405020304" pitchFamily="18" charset="0"/>
                <a:cs typeface="Times New Roman" panose="02020603050405020304" pitchFamily="18" charset="0"/>
              </a:rPr>
            </a:br>
            <a:endParaRPr lang="en-IN" sz="2500" dirty="0">
              <a:solidFill>
                <a:schemeClr val="accent3">
                  <a:lumMod val="50000"/>
                </a:schemeClr>
              </a:solidFill>
            </a:endParaRPr>
          </a:p>
        </p:txBody>
      </p:sp>
      <p:pic>
        <p:nvPicPr>
          <p:cNvPr id="5" name="Content Placeholder 4">
            <a:extLst>
              <a:ext uri="{FF2B5EF4-FFF2-40B4-BE49-F238E27FC236}">
                <a16:creationId xmlns:a16="http://schemas.microsoft.com/office/drawing/2014/main" id="{15FD0B3A-509B-41DF-B5D3-3CA5255E735C}"/>
              </a:ext>
            </a:extLst>
          </p:cNvPr>
          <p:cNvPicPr>
            <a:picLocks noGrp="1" noChangeAspect="1"/>
          </p:cNvPicPr>
          <p:nvPr>
            <p:ph idx="1"/>
          </p:nvPr>
        </p:nvPicPr>
        <p:blipFill>
          <a:blip r:embed="rId2"/>
          <a:stretch>
            <a:fillRect/>
          </a:stretch>
        </p:blipFill>
        <p:spPr>
          <a:xfrm>
            <a:off x="551895" y="942975"/>
            <a:ext cx="11088209" cy="5388745"/>
          </a:xfrm>
          <a:ln w="19050">
            <a:solidFill>
              <a:schemeClr val="accent4">
                <a:lumMod val="75000"/>
              </a:schemeClr>
            </a:solidFill>
          </a:ln>
        </p:spPr>
      </p:pic>
      <p:sp>
        <p:nvSpPr>
          <p:cNvPr id="14" name="Diagonal Stripe 13">
            <a:extLst>
              <a:ext uri="{FF2B5EF4-FFF2-40B4-BE49-F238E27FC236}">
                <a16:creationId xmlns:a16="http://schemas.microsoft.com/office/drawing/2014/main" id="{D8DB160F-8E5F-4E47-9854-8B46C3A49F5C}"/>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964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7CA4B9-57AD-4367-BF41-EDC84D3307B9}"/>
              </a:ext>
            </a:extLst>
          </p:cNvPr>
          <p:cNvSpPr txBox="1">
            <a:spLocks/>
          </p:cNvSpPr>
          <p:nvPr/>
        </p:nvSpPr>
        <p:spPr>
          <a:xfrm>
            <a:off x="594804" y="0"/>
            <a:ext cx="4403324" cy="6858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ACTIVITY DIAGRAM</a:t>
            </a:r>
          </a:p>
        </p:txBody>
      </p:sp>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Content Placeholder 4">
            <a:extLst>
              <a:ext uri="{FF2B5EF4-FFF2-40B4-BE49-F238E27FC236}">
                <a16:creationId xmlns:a16="http://schemas.microsoft.com/office/drawing/2014/main" id="{6FF52574-2E0E-43F9-8D30-C2D3DB63C13A}"/>
              </a:ext>
            </a:extLst>
          </p:cNvPr>
          <p:cNvPicPr>
            <a:picLocks noGrp="1" noChangeAspect="1"/>
          </p:cNvPicPr>
          <p:nvPr>
            <p:ph idx="1"/>
          </p:nvPr>
        </p:nvPicPr>
        <p:blipFill>
          <a:blip r:embed="rId2"/>
          <a:stretch>
            <a:fillRect/>
          </a:stretch>
        </p:blipFill>
        <p:spPr>
          <a:xfrm>
            <a:off x="6153923" y="261891"/>
            <a:ext cx="4132774" cy="6334218"/>
          </a:xfrm>
          <a:prstGeom prst="rect">
            <a:avLst/>
          </a:prstGeom>
          <a:ln w="19050">
            <a:solidFill>
              <a:schemeClr val="tx1"/>
            </a:solidFill>
          </a:ln>
          <a:effectLst/>
        </p:spPr>
      </p:pic>
    </p:spTree>
    <p:extLst>
      <p:ext uri="{BB962C8B-B14F-4D97-AF65-F5344CB8AC3E}">
        <p14:creationId xmlns:p14="http://schemas.microsoft.com/office/powerpoint/2010/main" val="75483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COLLABORATION DIAGRAM</a:t>
            </a:r>
          </a:p>
        </p:txBody>
      </p:sp>
      <p:pic>
        <p:nvPicPr>
          <p:cNvPr id="5" name="Content Placeholder 4">
            <a:extLst>
              <a:ext uri="{FF2B5EF4-FFF2-40B4-BE49-F238E27FC236}">
                <a16:creationId xmlns:a16="http://schemas.microsoft.com/office/drawing/2014/main" id="{2847A134-4B81-4928-9C6B-87210F48787B}"/>
              </a:ext>
            </a:extLst>
          </p:cNvPr>
          <p:cNvPicPr>
            <a:picLocks noGrp="1" noChangeAspect="1"/>
          </p:cNvPicPr>
          <p:nvPr>
            <p:ph idx="1"/>
          </p:nvPr>
        </p:nvPicPr>
        <p:blipFill>
          <a:blip r:embed="rId2"/>
          <a:stretch>
            <a:fillRect/>
          </a:stretch>
        </p:blipFill>
        <p:spPr>
          <a:xfrm>
            <a:off x="1129688" y="1269506"/>
            <a:ext cx="9932623" cy="4989251"/>
          </a:xfrm>
          <a:ln w="19050">
            <a:solidFill>
              <a:schemeClr val="tx1"/>
            </a:solidFill>
          </a:ln>
        </p:spPr>
      </p:pic>
      <p:cxnSp>
        <p:nvCxnSpPr>
          <p:cNvPr id="18" name="Straight Connector 17">
            <a:extLst>
              <a:ext uri="{FF2B5EF4-FFF2-40B4-BE49-F238E27FC236}">
                <a16:creationId xmlns:a16="http://schemas.microsoft.com/office/drawing/2014/main" id="{F134364D-C0D2-49D0-B323-7A91228536BD}"/>
              </a:ext>
            </a:extLst>
          </p:cNvPr>
          <p:cNvCxnSpPr/>
          <p:nvPr/>
        </p:nvCxnSpPr>
        <p:spPr>
          <a:xfrm flipV="1">
            <a:off x="11021717" y="5805996"/>
            <a:ext cx="0" cy="221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04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F81C7B-22B8-46C6-BD7A-CF3A38B8684A}"/>
              </a:ext>
            </a:extLst>
          </p:cNvPr>
          <p:cNvPicPr>
            <a:picLocks noGrp="1" noChangeAspect="1"/>
          </p:cNvPicPr>
          <p:nvPr>
            <p:ph idx="1"/>
          </p:nvPr>
        </p:nvPicPr>
        <p:blipFill rotWithShape="1">
          <a:blip r:embed="rId2"/>
          <a:srcRect l="5023" t="3590" r="7474" b="2493"/>
          <a:stretch/>
        </p:blipFill>
        <p:spPr>
          <a:xfrm>
            <a:off x="4696287" y="459419"/>
            <a:ext cx="7102136" cy="5939162"/>
          </a:xfrm>
          <a:ln w="12700">
            <a:solidFill>
              <a:schemeClr val="tx1"/>
            </a:solidFill>
          </a:ln>
        </p:spPr>
      </p:pic>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221942" y="3138562"/>
            <a:ext cx="4678532" cy="477054"/>
          </a:xfrm>
          <a:prstGeom prst="rect">
            <a:avLst/>
          </a:prstGeom>
          <a:noFill/>
        </p:spPr>
        <p:txBody>
          <a:bodyPr wrap="square" rtlCol="0">
            <a:sp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2699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861774"/>
          </a:xfrm>
          <a:prstGeom prst="rect">
            <a:avLst/>
          </a:prstGeom>
          <a:noFill/>
        </p:spPr>
        <p:txBody>
          <a:bodyPr wrap="square" rtlCol="0">
            <a:spAutoFit/>
          </a:bodyPr>
          <a:lstStyle/>
          <a:p>
            <a:pPr algn="ctr"/>
            <a:endParaRPr lang="en-IN" sz="2500" b="1"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INTERFACE DIAGRAM</a:t>
            </a:r>
          </a:p>
        </p:txBody>
      </p:sp>
      <p:pic>
        <p:nvPicPr>
          <p:cNvPr id="5" name="Content Placeholder 4">
            <a:extLst>
              <a:ext uri="{FF2B5EF4-FFF2-40B4-BE49-F238E27FC236}">
                <a16:creationId xmlns:a16="http://schemas.microsoft.com/office/drawing/2014/main" id="{E29BB5E1-0E20-4210-9F30-F3B1E1FFD884}"/>
              </a:ext>
            </a:extLst>
          </p:cNvPr>
          <p:cNvPicPr>
            <a:picLocks noGrp="1" noChangeAspect="1"/>
          </p:cNvPicPr>
          <p:nvPr>
            <p:ph idx="1"/>
          </p:nvPr>
        </p:nvPicPr>
        <p:blipFill>
          <a:blip r:embed="rId2"/>
          <a:stretch>
            <a:fillRect/>
          </a:stretch>
        </p:blipFill>
        <p:spPr>
          <a:xfrm>
            <a:off x="1023992" y="1161983"/>
            <a:ext cx="10144016" cy="5150039"/>
          </a:xfrm>
          <a:prstGeom prst="rect">
            <a:avLst/>
          </a:prstGeom>
          <a:ln w="952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026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34E2166-07C3-40E4-865A-B84973C4D67A}"/>
              </a:ext>
            </a:extLst>
          </p:cNvPr>
          <p:cNvSpPr/>
          <p:nvPr/>
        </p:nvSpPr>
        <p:spPr>
          <a:xfrm>
            <a:off x="-568171" y="-363984"/>
            <a:ext cx="12760170" cy="7989615"/>
          </a:xfrm>
          <a:custGeom>
            <a:avLst/>
            <a:gdLst>
              <a:gd name="connsiteX0" fmla="*/ 7768088 w 12192000"/>
              <a:gd name="connsiteY0" fmla="*/ 791795 h 6858000"/>
              <a:gd name="connsiteX1" fmla="*/ 7770756 w 12192000"/>
              <a:gd name="connsiteY1" fmla="*/ 795947 h 6858000"/>
              <a:gd name="connsiteX2" fmla="*/ 7770755 w 12192000"/>
              <a:gd name="connsiteY2" fmla="*/ 811293 h 6858000"/>
              <a:gd name="connsiteX3" fmla="*/ 7763398 w 12192000"/>
              <a:gd name="connsiteY3" fmla="*/ 818653 h 6858000"/>
              <a:gd name="connsiteX4" fmla="*/ 8172820 w 12192000"/>
              <a:gd name="connsiteY4" fmla="*/ 217571 h 6858000"/>
              <a:gd name="connsiteX5" fmla="*/ 8133827 w 12192000"/>
              <a:gd name="connsiteY5" fmla="*/ 220449 h 6858000"/>
              <a:gd name="connsiteX6" fmla="*/ 8159396 w 12192000"/>
              <a:gd name="connsiteY6" fmla="*/ 307413 h 6858000"/>
              <a:gd name="connsiteX7" fmla="*/ 8184965 w 12192000"/>
              <a:gd name="connsiteY7" fmla="*/ 409723 h 6858000"/>
              <a:gd name="connsiteX8" fmla="*/ 8213090 w 12192000"/>
              <a:gd name="connsiteY8" fmla="*/ 509477 h 6858000"/>
              <a:gd name="connsiteX9" fmla="*/ 8149168 w 12192000"/>
              <a:gd name="connsiteY9" fmla="*/ 583651 h 6858000"/>
              <a:gd name="connsiteX10" fmla="*/ 8133828 w 12192000"/>
              <a:gd name="connsiteY10" fmla="*/ 573421 h 6858000"/>
              <a:gd name="connsiteX11" fmla="*/ 8126157 w 12192000"/>
              <a:gd name="connsiteY11" fmla="*/ 555516 h 6858000"/>
              <a:gd name="connsiteX12" fmla="*/ 8075020 w 12192000"/>
              <a:gd name="connsiteY12" fmla="*/ 535054 h 6858000"/>
              <a:gd name="connsiteX13" fmla="*/ 8046894 w 12192000"/>
              <a:gd name="connsiteY13" fmla="*/ 575978 h 6858000"/>
              <a:gd name="connsiteX14" fmla="*/ 8046894 w 12192000"/>
              <a:gd name="connsiteY14" fmla="*/ 596440 h 6858000"/>
              <a:gd name="connsiteX15" fmla="*/ 7970189 w 12192000"/>
              <a:gd name="connsiteY15" fmla="*/ 696194 h 6858000"/>
              <a:gd name="connsiteX16" fmla="*/ 7934393 w 12192000"/>
              <a:gd name="connsiteY16" fmla="*/ 693636 h 6858000"/>
              <a:gd name="connsiteX17" fmla="*/ 7827006 w 12192000"/>
              <a:gd name="connsiteY17" fmla="*/ 668058 h 6858000"/>
              <a:gd name="connsiteX18" fmla="*/ 7803994 w 12192000"/>
              <a:gd name="connsiteY18" fmla="*/ 678289 h 6858000"/>
              <a:gd name="connsiteX19" fmla="*/ 7788973 w 12192000"/>
              <a:gd name="connsiteY19" fmla="*/ 694275 h 6858000"/>
              <a:gd name="connsiteX20" fmla="*/ 7780206 w 12192000"/>
              <a:gd name="connsiteY20" fmla="*/ 707536 h 6858000"/>
              <a:gd name="connsiteX21" fmla="*/ 7778081 w 12192000"/>
              <a:gd name="connsiteY21" fmla="*/ 697004 h 6858000"/>
              <a:gd name="connsiteX22" fmla="*/ 7767126 w 12192000"/>
              <a:gd name="connsiteY22" fmla="*/ 705352 h 6858000"/>
              <a:gd name="connsiteX23" fmla="*/ 7753961 w 12192000"/>
              <a:gd name="connsiteY23" fmla="*/ 722432 h 6858000"/>
              <a:gd name="connsiteX24" fmla="*/ 7745187 w 12192000"/>
              <a:gd name="connsiteY24" fmla="*/ 719213 h 6858000"/>
              <a:gd name="connsiteX25" fmla="*/ 7734960 w 12192000"/>
              <a:gd name="connsiteY25" fmla="*/ 708982 h 6858000"/>
              <a:gd name="connsiteX26" fmla="*/ 7711947 w 12192000"/>
              <a:gd name="connsiteY26" fmla="*/ 708982 h 6858000"/>
              <a:gd name="connsiteX27" fmla="*/ 7717062 w 12192000"/>
              <a:gd name="connsiteY27" fmla="*/ 732002 h 6858000"/>
              <a:gd name="connsiteX28" fmla="*/ 7734360 w 12192000"/>
              <a:gd name="connsiteY28" fmla="*/ 747864 h 6858000"/>
              <a:gd name="connsiteX29" fmla="*/ 7728802 w 12192000"/>
              <a:gd name="connsiteY29" fmla="*/ 755074 h 6858000"/>
              <a:gd name="connsiteX30" fmla="*/ 7670723 w 12192000"/>
              <a:gd name="connsiteY30" fmla="*/ 781795 h 6858000"/>
              <a:gd name="connsiteX31" fmla="*/ 7652320 w 12192000"/>
              <a:gd name="connsiteY31" fmla="*/ 797609 h 6858000"/>
              <a:gd name="connsiteX32" fmla="*/ 7630886 w 12192000"/>
              <a:gd name="connsiteY32" fmla="*/ 853340 h 6858000"/>
              <a:gd name="connsiteX33" fmla="*/ 7613363 w 12192000"/>
              <a:gd name="connsiteY33" fmla="*/ 872662 h 6858000"/>
              <a:gd name="connsiteX34" fmla="*/ 7457289 w 12192000"/>
              <a:gd name="connsiteY34" fmla="*/ 919356 h 6858000"/>
              <a:gd name="connsiteX35" fmla="*/ 7376575 w 12192000"/>
              <a:gd name="connsiteY35" fmla="*/ 894898 h 6858000"/>
              <a:gd name="connsiteX36" fmla="*/ 7372620 w 12192000"/>
              <a:gd name="connsiteY36" fmla="*/ 886571 h 6858000"/>
              <a:gd name="connsiteX37" fmla="*/ 7369517 w 12192000"/>
              <a:gd name="connsiteY37" fmla="*/ 851924 h 6858000"/>
              <a:gd name="connsiteX38" fmla="*/ 7350130 w 12192000"/>
              <a:gd name="connsiteY38" fmla="*/ 759840 h 6858000"/>
              <a:gd name="connsiteX39" fmla="*/ 7292264 w 12192000"/>
              <a:gd name="connsiteY39" fmla="*/ 781846 h 6858000"/>
              <a:gd name="connsiteX40" fmla="*/ 7276907 w 12192000"/>
              <a:gd name="connsiteY40" fmla="*/ 772655 h 6858000"/>
              <a:gd name="connsiteX41" fmla="*/ 7266283 w 12192000"/>
              <a:gd name="connsiteY41" fmla="*/ 670911 h 6858000"/>
              <a:gd name="connsiteX42" fmla="*/ 7260119 w 12192000"/>
              <a:gd name="connsiteY42" fmla="*/ 646357 h 6858000"/>
              <a:gd name="connsiteX43" fmla="*/ 7232016 w 12192000"/>
              <a:gd name="connsiteY43" fmla="*/ 608673 h 6858000"/>
              <a:gd name="connsiteX44" fmla="*/ 7204822 w 12192000"/>
              <a:gd name="connsiteY44" fmla="*/ 604322 h 6858000"/>
              <a:gd name="connsiteX45" fmla="*/ 7099152 w 12192000"/>
              <a:gd name="connsiteY45" fmla="*/ 621564 h 6858000"/>
              <a:gd name="connsiteX46" fmla="*/ 7027675 w 12192000"/>
              <a:gd name="connsiteY46" fmla="*/ 626482 h 6858000"/>
              <a:gd name="connsiteX47" fmla="*/ 7002588 w 12192000"/>
              <a:gd name="connsiteY47" fmla="*/ 533967 h 6858000"/>
              <a:gd name="connsiteX48" fmla="*/ 7048169 w 12192000"/>
              <a:gd name="connsiteY48" fmla="*/ 507591 h 6858000"/>
              <a:gd name="connsiteX49" fmla="*/ 7062185 w 12192000"/>
              <a:gd name="connsiteY49" fmla="*/ 489151 h 6858000"/>
              <a:gd name="connsiteX50" fmla="*/ 7051589 w 12192000"/>
              <a:gd name="connsiteY50" fmla="*/ 417233 h 6858000"/>
              <a:gd name="connsiteX51" fmla="*/ 7014725 w 12192000"/>
              <a:gd name="connsiteY51" fmla="*/ 389209 h 6858000"/>
              <a:gd name="connsiteX52" fmla="*/ 6981007 w 12192000"/>
              <a:gd name="connsiteY52" fmla="*/ 383935 h 6858000"/>
              <a:gd name="connsiteX53" fmla="*/ 6951576 w 12192000"/>
              <a:gd name="connsiteY53" fmla="*/ 390168 h 6858000"/>
              <a:gd name="connsiteX54" fmla="*/ 6913457 w 12192000"/>
              <a:gd name="connsiteY54" fmla="*/ 423990 h 6858000"/>
              <a:gd name="connsiteX55" fmla="*/ 6914367 w 12192000"/>
              <a:gd name="connsiteY55" fmla="*/ 457323 h 6858000"/>
              <a:gd name="connsiteX56" fmla="*/ 6917889 w 12192000"/>
              <a:gd name="connsiteY56" fmla="*/ 471355 h 6858000"/>
              <a:gd name="connsiteX57" fmla="*/ 6895964 w 12192000"/>
              <a:gd name="connsiteY57" fmla="*/ 473138 h 6858000"/>
              <a:gd name="connsiteX58" fmla="*/ 6886336 w 12192000"/>
              <a:gd name="connsiteY58" fmla="*/ 494203 h 6858000"/>
              <a:gd name="connsiteX59" fmla="*/ 6921036 w 12192000"/>
              <a:gd name="connsiteY59" fmla="*/ 550740 h 6858000"/>
              <a:gd name="connsiteX60" fmla="*/ 6924559 w 12192000"/>
              <a:gd name="connsiteY60" fmla="*/ 564770 h 6858000"/>
              <a:gd name="connsiteX61" fmla="*/ 6936005 w 12192000"/>
              <a:gd name="connsiteY61" fmla="*/ 610372 h 6858000"/>
              <a:gd name="connsiteX62" fmla="*/ 6947018 w 12192000"/>
              <a:gd name="connsiteY62" fmla="*/ 661675 h 6858000"/>
              <a:gd name="connsiteX63" fmla="*/ 6894465 w 12192000"/>
              <a:gd name="connsiteY63" fmla="*/ 734552 h 6858000"/>
              <a:gd name="connsiteX64" fmla="*/ 6849360 w 12192000"/>
              <a:gd name="connsiteY64" fmla="*/ 799964 h 6858000"/>
              <a:gd name="connsiteX65" fmla="*/ 6844539 w 12192000"/>
              <a:gd name="connsiteY65" fmla="*/ 803041 h 6858000"/>
              <a:gd name="connsiteX66" fmla="*/ 6812156 w 12192000"/>
              <a:gd name="connsiteY66" fmla="*/ 849121 h 6858000"/>
              <a:gd name="connsiteX67" fmla="*/ 6806639 w 12192000"/>
              <a:gd name="connsiteY67" fmla="*/ 850395 h 6858000"/>
              <a:gd name="connsiteX68" fmla="*/ 6796412 w 12192000"/>
              <a:gd name="connsiteY68" fmla="*/ 860626 h 6858000"/>
              <a:gd name="connsiteX69" fmla="*/ 6765729 w 12192000"/>
              <a:gd name="connsiteY69" fmla="*/ 855511 h 6858000"/>
              <a:gd name="connsiteX70" fmla="*/ 6737604 w 12192000"/>
              <a:gd name="connsiteY70" fmla="*/ 819702 h 6858000"/>
              <a:gd name="connsiteX71" fmla="*/ 6714593 w 12192000"/>
              <a:gd name="connsiteY71" fmla="*/ 809471 h 6858000"/>
              <a:gd name="connsiteX72" fmla="*/ 6607204 w 12192000"/>
              <a:gd name="connsiteY72" fmla="*/ 835049 h 6858000"/>
              <a:gd name="connsiteX73" fmla="*/ 6571409 w 12192000"/>
              <a:gd name="connsiteY73" fmla="*/ 837607 h 6858000"/>
              <a:gd name="connsiteX74" fmla="*/ 6494704 w 12192000"/>
              <a:gd name="connsiteY74" fmla="*/ 737854 h 6858000"/>
              <a:gd name="connsiteX75" fmla="*/ 6494704 w 12192000"/>
              <a:gd name="connsiteY75" fmla="*/ 717391 h 6858000"/>
              <a:gd name="connsiteX76" fmla="*/ 6466578 w 12192000"/>
              <a:gd name="connsiteY76" fmla="*/ 676468 h 6858000"/>
              <a:gd name="connsiteX77" fmla="*/ 6415441 w 12192000"/>
              <a:gd name="connsiteY77" fmla="*/ 696930 h 6858000"/>
              <a:gd name="connsiteX78" fmla="*/ 6407771 w 12192000"/>
              <a:gd name="connsiteY78" fmla="*/ 714834 h 6858000"/>
              <a:gd name="connsiteX79" fmla="*/ 6392429 w 12192000"/>
              <a:gd name="connsiteY79" fmla="*/ 725064 h 6858000"/>
              <a:gd name="connsiteX80" fmla="*/ 6328509 w 12192000"/>
              <a:gd name="connsiteY80" fmla="*/ 650890 h 6858000"/>
              <a:gd name="connsiteX81" fmla="*/ 6356633 w 12192000"/>
              <a:gd name="connsiteY81" fmla="*/ 551137 h 6858000"/>
              <a:gd name="connsiteX82" fmla="*/ 6382202 w 12192000"/>
              <a:gd name="connsiteY82" fmla="*/ 448826 h 6858000"/>
              <a:gd name="connsiteX83" fmla="*/ 6407770 w 12192000"/>
              <a:gd name="connsiteY83" fmla="*/ 361862 h 6858000"/>
              <a:gd name="connsiteX84" fmla="*/ 6341292 w 12192000"/>
              <a:gd name="connsiteY84" fmla="*/ 377208 h 6858000"/>
              <a:gd name="connsiteX85" fmla="*/ 6302940 w 12192000"/>
              <a:gd name="connsiteY85" fmla="*/ 436037 h 6858000"/>
              <a:gd name="connsiteX86" fmla="*/ 6259474 w 12192000"/>
              <a:gd name="connsiteY86" fmla="*/ 571599 h 6858000"/>
              <a:gd name="connsiteX87" fmla="*/ 6231347 w 12192000"/>
              <a:gd name="connsiteY87" fmla="*/ 638101 h 6858000"/>
              <a:gd name="connsiteX88" fmla="*/ 6182768 w 12192000"/>
              <a:gd name="connsiteY88" fmla="*/ 643216 h 6858000"/>
              <a:gd name="connsiteX89" fmla="*/ 6098392 w 12192000"/>
              <a:gd name="connsiteY89" fmla="*/ 648332 h 6858000"/>
              <a:gd name="connsiteX90" fmla="*/ 6090722 w 12192000"/>
              <a:gd name="connsiteY90" fmla="*/ 656005 h 6858000"/>
              <a:gd name="connsiteX91" fmla="*/ 6087754 w 12192000"/>
              <a:gd name="connsiteY91" fmla="*/ 658371 h 6858000"/>
              <a:gd name="connsiteX92" fmla="*/ 6089140 w 12192000"/>
              <a:gd name="connsiteY92" fmla="*/ 649692 h 6858000"/>
              <a:gd name="connsiteX93" fmla="*/ 6130443 w 12192000"/>
              <a:gd name="connsiteY93" fmla="*/ 503200 h 6858000"/>
              <a:gd name="connsiteX94" fmla="*/ 6167993 w 12192000"/>
              <a:gd name="connsiteY94" fmla="*/ 352953 h 6858000"/>
              <a:gd name="connsiteX95" fmla="*/ 6205540 w 12192000"/>
              <a:gd name="connsiteY95" fmla="*/ 225243 h 6858000"/>
              <a:gd name="connsiteX96" fmla="*/ 6174445 w 12192000"/>
              <a:gd name="connsiteY96" fmla="*/ 218728 h 6858000"/>
              <a:gd name="connsiteX97" fmla="*/ 6107914 w 12192000"/>
              <a:gd name="connsiteY97" fmla="*/ 247780 h 6858000"/>
              <a:gd name="connsiteX98" fmla="*/ 6051592 w 12192000"/>
              <a:gd name="connsiteY98" fmla="*/ 334172 h 6858000"/>
              <a:gd name="connsiteX99" fmla="*/ 5987760 w 12192000"/>
              <a:gd name="connsiteY99" fmla="*/ 533250 h 6858000"/>
              <a:gd name="connsiteX100" fmla="*/ 5976689 w 12192000"/>
              <a:gd name="connsiteY100" fmla="*/ 571320 h 6858000"/>
              <a:gd name="connsiteX101" fmla="*/ 5973106 w 12192000"/>
              <a:gd name="connsiteY101" fmla="*/ 566483 h 6858000"/>
              <a:gd name="connsiteX102" fmla="*/ 5942426 w 12192000"/>
              <a:gd name="connsiteY102" fmla="*/ 576715 h 6858000"/>
              <a:gd name="connsiteX103" fmla="*/ 5901515 w 12192000"/>
              <a:gd name="connsiteY103" fmla="*/ 645774 h 6858000"/>
              <a:gd name="connsiteX104" fmla="*/ 5897212 w 12192000"/>
              <a:gd name="connsiteY104" fmla="*/ 651179 h 6858000"/>
              <a:gd name="connsiteX105" fmla="*/ 5896294 w 12192000"/>
              <a:gd name="connsiteY105" fmla="*/ 650983 h 6858000"/>
              <a:gd name="connsiteX106" fmla="*/ 5875115 w 12192000"/>
              <a:gd name="connsiteY106" fmla="*/ 638423 h 6858000"/>
              <a:gd name="connsiteX107" fmla="*/ 5783239 w 12192000"/>
              <a:gd name="connsiteY107" fmla="*/ 619935 h 6858000"/>
              <a:gd name="connsiteX108" fmla="*/ 5775361 w 12192000"/>
              <a:gd name="connsiteY108" fmla="*/ 626329 h 6858000"/>
              <a:gd name="connsiteX109" fmla="*/ 5768558 w 12192000"/>
              <a:gd name="connsiteY109" fmla="*/ 622754 h 6858000"/>
              <a:gd name="connsiteX110" fmla="*/ 5742990 w 12192000"/>
              <a:gd name="connsiteY110" fmla="*/ 620196 h 6858000"/>
              <a:gd name="connsiteX111" fmla="*/ 5727649 w 12192000"/>
              <a:gd name="connsiteY111" fmla="*/ 640658 h 6858000"/>
              <a:gd name="connsiteX112" fmla="*/ 5719716 w 12192000"/>
              <a:gd name="connsiteY112" fmla="*/ 673321 h 6858000"/>
              <a:gd name="connsiteX113" fmla="*/ 5712250 w 12192000"/>
              <a:gd name="connsiteY113" fmla="*/ 679271 h 6858000"/>
              <a:gd name="connsiteX114" fmla="*/ 5676109 w 12192000"/>
              <a:gd name="connsiteY114" fmla="*/ 687254 h 6858000"/>
              <a:gd name="connsiteX115" fmla="*/ 5659623 w 12192000"/>
              <a:gd name="connsiteY115" fmla="*/ 686373 h 6858000"/>
              <a:gd name="connsiteX116" fmla="*/ 5652882 w 12192000"/>
              <a:gd name="connsiteY116" fmla="*/ 684730 h 6858000"/>
              <a:gd name="connsiteX117" fmla="*/ 5646150 w 12192000"/>
              <a:gd name="connsiteY117" fmla="*/ 677746 h 6858000"/>
              <a:gd name="connsiteX118" fmla="*/ 5620262 w 12192000"/>
              <a:gd name="connsiteY118" fmla="*/ 666236 h 6858000"/>
              <a:gd name="connsiteX119" fmla="*/ 5608356 w 12192000"/>
              <a:gd name="connsiteY119" fmla="*/ 663998 h 6858000"/>
              <a:gd name="connsiteX120" fmla="*/ 5602386 w 12192000"/>
              <a:gd name="connsiteY120" fmla="*/ 665694 h 6858000"/>
              <a:gd name="connsiteX121" fmla="*/ 5601012 w 12192000"/>
              <a:gd name="connsiteY121" fmla="*/ 664716 h 6858000"/>
              <a:gd name="connsiteX122" fmla="*/ 5608522 w 12192000"/>
              <a:gd name="connsiteY122" fmla="*/ 653447 h 6858000"/>
              <a:gd name="connsiteX123" fmla="*/ 5567218 w 12192000"/>
              <a:gd name="connsiteY123" fmla="*/ 525738 h 6858000"/>
              <a:gd name="connsiteX124" fmla="*/ 5522161 w 12192000"/>
              <a:gd name="connsiteY124" fmla="*/ 540762 h 6858000"/>
              <a:gd name="connsiteX125" fmla="*/ 5462083 w 12192000"/>
              <a:gd name="connsiteY125" fmla="*/ 642180 h 6858000"/>
              <a:gd name="connsiteX126" fmla="*/ 5368213 w 12192000"/>
              <a:gd name="connsiteY126" fmla="*/ 698521 h 6858000"/>
              <a:gd name="connsiteX127" fmla="*/ 5308135 w 12192000"/>
              <a:gd name="connsiteY127" fmla="*/ 645936 h 6858000"/>
              <a:gd name="connsiteX128" fmla="*/ 5266832 w 12192000"/>
              <a:gd name="connsiteY128" fmla="*/ 608374 h 6858000"/>
              <a:gd name="connsiteX129" fmla="*/ 5229284 w 12192000"/>
              <a:gd name="connsiteY129" fmla="*/ 604618 h 6858000"/>
              <a:gd name="connsiteX130" fmla="*/ 5206754 w 12192000"/>
              <a:gd name="connsiteY130" fmla="*/ 634667 h 6858000"/>
              <a:gd name="connsiteX131" fmla="*/ 5195121 w 12192000"/>
              <a:gd name="connsiteY131" fmla="*/ 682560 h 6858000"/>
              <a:gd name="connsiteX132" fmla="*/ 5180164 w 12192000"/>
              <a:gd name="connsiteY132" fmla="*/ 648972 h 6858000"/>
              <a:gd name="connsiteX133" fmla="*/ 5154915 w 12192000"/>
              <a:gd name="connsiteY133" fmla="*/ 617639 h 6858000"/>
              <a:gd name="connsiteX134" fmla="*/ 5144688 w 12192000"/>
              <a:gd name="connsiteY134" fmla="*/ 592061 h 6858000"/>
              <a:gd name="connsiteX135" fmla="*/ 5116562 w 12192000"/>
              <a:gd name="connsiteY135" fmla="*/ 497424 h 6858000"/>
              <a:gd name="connsiteX136" fmla="*/ 5108893 w 12192000"/>
              <a:gd name="connsiteY136" fmla="*/ 479520 h 6858000"/>
              <a:gd name="connsiteX137" fmla="*/ 5083324 w 12192000"/>
              <a:gd name="connsiteY137" fmla="*/ 479519 h 6858000"/>
              <a:gd name="connsiteX138" fmla="*/ 5042414 w 12192000"/>
              <a:gd name="connsiteY138" fmla="*/ 538348 h 6858000"/>
              <a:gd name="connsiteX139" fmla="*/ 5065425 w 12192000"/>
              <a:gd name="connsiteY139" fmla="*/ 589503 h 6858000"/>
              <a:gd name="connsiteX140" fmla="*/ 5111448 w 12192000"/>
              <a:gd name="connsiteY140" fmla="*/ 632985 h 6858000"/>
              <a:gd name="connsiteX141" fmla="*/ 5134460 w 12192000"/>
              <a:gd name="connsiteY141" fmla="*/ 668794 h 6858000"/>
              <a:gd name="connsiteX142" fmla="*/ 5157473 w 12192000"/>
              <a:gd name="connsiteY142" fmla="*/ 732738 h 6858000"/>
              <a:gd name="connsiteX143" fmla="*/ 5166315 w 12192000"/>
              <a:gd name="connsiteY143" fmla="*/ 749420 h 6858000"/>
              <a:gd name="connsiteX144" fmla="*/ 5163574 w 12192000"/>
              <a:gd name="connsiteY144" fmla="*/ 753926 h 6858000"/>
              <a:gd name="connsiteX145" fmla="*/ 5139168 w 12192000"/>
              <a:gd name="connsiteY145" fmla="*/ 758621 h 6858000"/>
              <a:gd name="connsiteX146" fmla="*/ 5105374 w 12192000"/>
              <a:gd name="connsiteY146" fmla="*/ 728572 h 6858000"/>
              <a:gd name="connsiteX147" fmla="*/ 5049051 w 12192000"/>
              <a:gd name="connsiteY147" fmla="*/ 672229 h 6858000"/>
              <a:gd name="connsiteX148" fmla="*/ 4977709 w 12192000"/>
              <a:gd name="connsiteY148" fmla="*/ 698522 h 6858000"/>
              <a:gd name="connsiteX149" fmla="*/ 4977710 w 12192000"/>
              <a:gd name="connsiteY149" fmla="*/ 747353 h 6858000"/>
              <a:gd name="connsiteX150" fmla="*/ 4966445 w 12192000"/>
              <a:gd name="connsiteY150" fmla="*/ 822476 h 6858000"/>
              <a:gd name="connsiteX151" fmla="*/ 4921387 w 12192000"/>
              <a:gd name="connsiteY151" fmla="*/ 863793 h 6858000"/>
              <a:gd name="connsiteX152" fmla="*/ 4763684 w 12192000"/>
              <a:gd name="connsiteY152" fmla="*/ 837501 h 6858000"/>
              <a:gd name="connsiteX153" fmla="*/ 4681077 w 12192000"/>
              <a:gd name="connsiteY153" fmla="*/ 848769 h 6858000"/>
              <a:gd name="connsiteX154" fmla="*/ 4628510 w 12192000"/>
              <a:gd name="connsiteY154" fmla="*/ 923893 h 6858000"/>
              <a:gd name="connsiteX155" fmla="*/ 4575942 w 12192000"/>
              <a:gd name="connsiteY155" fmla="*/ 927649 h 6858000"/>
              <a:gd name="connsiteX156" fmla="*/ 4515865 w 12192000"/>
              <a:gd name="connsiteY156" fmla="*/ 863793 h 6858000"/>
              <a:gd name="connsiteX157" fmla="*/ 4425749 w 12192000"/>
              <a:gd name="connsiteY157" fmla="*/ 698522 h 6858000"/>
              <a:gd name="connsiteX158" fmla="*/ 4365672 w 12192000"/>
              <a:gd name="connsiteY158" fmla="*/ 600861 h 6858000"/>
              <a:gd name="connsiteX159" fmla="*/ 4350652 w 12192000"/>
              <a:gd name="connsiteY159" fmla="*/ 563300 h 6858000"/>
              <a:gd name="connsiteX160" fmla="*/ 4309349 w 12192000"/>
              <a:gd name="connsiteY160" fmla="*/ 424321 h 6858000"/>
              <a:gd name="connsiteX161" fmla="*/ 4298084 w 12192000"/>
              <a:gd name="connsiteY161" fmla="*/ 398028 h 6858000"/>
              <a:gd name="connsiteX162" fmla="*/ 4260537 w 12192000"/>
              <a:gd name="connsiteY162" fmla="*/ 398027 h 6858000"/>
              <a:gd name="connsiteX163" fmla="*/ 4200459 w 12192000"/>
              <a:gd name="connsiteY163" fmla="*/ 484420 h 6858000"/>
              <a:gd name="connsiteX164" fmla="*/ 4234254 w 12192000"/>
              <a:gd name="connsiteY164" fmla="*/ 559543 h 6858000"/>
              <a:gd name="connsiteX165" fmla="*/ 4301840 w 12192000"/>
              <a:gd name="connsiteY165" fmla="*/ 623398 h 6858000"/>
              <a:gd name="connsiteX166" fmla="*/ 4335633 w 12192000"/>
              <a:gd name="connsiteY166" fmla="*/ 675985 h 6858000"/>
              <a:gd name="connsiteX167" fmla="*/ 4369427 w 12192000"/>
              <a:gd name="connsiteY167" fmla="*/ 769890 h 6858000"/>
              <a:gd name="connsiteX168" fmla="*/ 4410730 w 12192000"/>
              <a:gd name="connsiteY168" fmla="*/ 826232 h 6858000"/>
              <a:gd name="connsiteX169" fmla="*/ 4414484 w 12192000"/>
              <a:gd name="connsiteY169" fmla="*/ 987748 h 6858000"/>
              <a:gd name="connsiteX170" fmla="*/ 4343143 w 12192000"/>
              <a:gd name="connsiteY170" fmla="*/ 1153021 h 6858000"/>
              <a:gd name="connsiteX171" fmla="*/ 4342350 w 12192000"/>
              <a:gd name="connsiteY171" fmla="*/ 1155928 h 6858000"/>
              <a:gd name="connsiteX172" fmla="*/ 4329055 w 12192000"/>
              <a:gd name="connsiteY172" fmla="*/ 1170116 h 6858000"/>
              <a:gd name="connsiteX173" fmla="*/ 4242121 w 12192000"/>
              <a:gd name="connsiteY173" fmla="*/ 1188020 h 6858000"/>
              <a:gd name="connsiteX174" fmla="*/ 4167973 w 12192000"/>
              <a:gd name="connsiteY174" fmla="*/ 1165000 h 6858000"/>
              <a:gd name="connsiteX175" fmla="*/ 4081040 w 12192000"/>
              <a:gd name="connsiteY175" fmla="*/ 1108730 h 6858000"/>
              <a:gd name="connsiteX176" fmla="*/ 4073370 w 12192000"/>
              <a:gd name="connsiteY176" fmla="*/ 1090825 h 6858000"/>
              <a:gd name="connsiteX177" fmla="*/ 4083597 w 12192000"/>
              <a:gd name="connsiteY177" fmla="*/ 1024323 h 6858000"/>
              <a:gd name="connsiteX178" fmla="*/ 4093824 w 12192000"/>
              <a:gd name="connsiteY178" fmla="*/ 911782 h 6858000"/>
              <a:gd name="connsiteX179" fmla="*/ 4012005 w 12192000"/>
              <a:gd name="connsiteY179" fmla="*/ 955263 h 6858000"/>
              <a:gd name="connsiteX180" fmla="*/ 3978766 w 12192000"/>
              <a:gd name="connsiteY180" fmla="*/ 1029439 h 6858000"/>
              <a:gd name="connsiteX181" fmla="*/ 3922515 w 12192000"/>
              <a:gd name="connsiteY181" fmla="*/ 1072920 h 6858000"/>
              <a:gd name="connsiteX182" fmla="*/ 3794673 w 12192000"/>
              <a:gd name="connsiteY182" fmla="*/ 1072921 h 6858000"/>
              <a:gd name="connsiteX183" fmla="*/ 3728195 w 12192000"/>
              <a:gd name="connsiteY183" fmla="*/ 985957 h 6858000"/>
              <a:gd name="connsiteX184" fmla="*/ 3707741 w 12192000"/>
              <a:gd name="connsiteY184" fmla="*/ 860627 h 6858000"/>
              <a:gd name="connsiteX185" fmla="*/ 3692398 w 12192000"/>
              <a:gd name="connsiteY185" fmla="*/ 814587 h 6858000"/>
              <a:gd name="connsiteX186" fmla="*/ 3692399 w 12192000"/>
              <a:gd name="connsiteY186" fmla="*/ 543464 h 6858000"/>
              <a:gd name="connsiteX187" fmla="*/ 3682171 w 12192000"/>
              <a:gd name="connsiteY187" fmla="*/ 436037 h 6858000"/>
              <a:gd name="connsiteX188" fmla="*/ 3671944 w 12192000"/>
              <a:gd name="connsiteY188" fmla="*/ 405345 h 6858000"/>
              <a:gd name="connsiteX189" fmla="*/ 3648933 w 12192000"/>
              <a:gd name="connsiteY189" fmla="*/ 389998 h 6858000"/>
              <a:gd name="connsiteX190" fmla="*/ 3643819 w 12192000"/>
              <a:gd name="connsiteY190" fmla="*/ 415575 h 6858000"/>
              <a:gd name="connsiteX191" fmla="*/ 3651489 w 12192000"/>
              <a:gd name="connsiteY191" fmla="*/ 430922 h 6858000"/>
              <a:gd name="connsiteX192" fmla="*/ 3651489 w 12192000"/>
              <a:gd name="connsiteY192" fmla="*/ 497424 h 6858000"/>
              <a:gd name="connsiteX193" fmla="*/ 3664274 w 12192000"/>
              <a:gd name="connsiteY193" fmla="*/ 563926 h 6858000"/>
              <a:gd name="connsiteX194" fmla="*/ 3661716 w 12192000"/>
              <a:gd name="connsiteY194" fmla="*/ 835048 h 6858000"/>
              <a:gd name="connsiteX195" fmla="*/ 3654046 w 12192000"/>
              <a:gd name="connsiteY195" fmla="*/ 878531 h 6858000"/>
              <a:gd name="connsiteX196" fmla="*/ 3641262 w 12192000"/>
              <a:gd name="connsiteY196" fmla="*/ 1008977 h 6858000"/>
              <a:gd name="connsiteX197" fmla="*/ 3620807 w 12192000"/>
              <a:gd name="connsiteY197" fmla="*/ 1052459 h 6858000"/>
              <a:gd name="connsiteX198" fmla="*/ 3482737 w 12192000"/>
              <a:gd name="connsiteY198" fmla="*/ 1083152 h 6858000"/>
              <a:gd name="connsiteX199" fmla="*/ 3436715 w 12192000"/>
              <a:gd name="connsiteY199" fmla="*/ 1052458 h 6858000"/>
              <a:gd name="connsiteX200" fmla="*/ 3375351 w 12192000"/>
              <a:gd name="connsiteY200" fmla="*/ 919455 h 6858000"/>
              <a:gd name="connsiteX201" fmla="*/ 3349781 w 12192000"/>
              <a:gd name="connsiteY201" fmla="*/ 870857 h 6858000"/>
              <a:gd name="connsiteX202" fmla="*/ 3344668 w 12192000"/>
              <a:gd name="connsiteY202" fmla="*/ 883646 h 6858000"/>
              <a:gd name="connsiteX203" fmla="*/ 3301202 w 12192000"/>
              <a:gd name="connsiteY203" fmla="*/ 998745 h 6858000"/>
              <a:gd name="connsiteX204" fmla="*/ 3293531 w 12192000"/>
              <a:gd name="connsiteY204" fmla="*/ 1021765 h 6858000"/>
              <a:gd name="connsiteX205" fmla="*/ 3303759 w 12192000"/>
              <a:gd name="connsiteY205" fmla="*/ 1080594 h 6858000"/>
              <a:gd name="connsiteX206" fmla="*/ 3298645 w 12192000"/>
              <a:gd name="connsiteY206" fmla="*/ 1106172 h 6858000"/>
              <a:gd name="connsiteX207" fmla="*/ 3188700 w 12192000"/>
              <a:gd name="connsiteY207" fmla="*/ 1226387 h 6858000"/>
              <a:gd name="connsiteX208" fmla="*/ 3106881 w 12192000"/>
              <a:gd name="connsiteY208" fmla="*/ 1246849 h 6858000"/>
              <a:gd name="connsiteX209" fmla="*/ 3099210 w 12192000"/>
              <a:gd name="connsiteY209" fmla="*/ 1241734 h 6858000"/>
              <a:gd name="connsiteX210" fmla="*/ 3078756 w 12192000"/>
              <a:gd name="connsiteY210" fmla="*/ 1213598 h 6858000"/>
              <a:gd name="connsiteX211" fmla="*/ 3014835 w 12192000"/>
              <a:gd name="connsiteY211" fmla="*/ 1144538 h 6858000"/>
              <a:gd name="connsiteX212" fmla="*/ 2976481 w 12192000"/>
              <a:gd name="connsiteY212" fmla="*/ 1193136 h 6858000"/>
              <a:gd name="connsiteX213" fmla="*/ 2958583 w 12192000"/>
              <a:gd name="connsiteY213" fmla="*/ 1193136 h 6858000"/>
              <a:gd name="connsiteX214" fmla="*/ 2897220 w 12192000"/>
              <a:gd name="connsiteY214" fmla="*/ 1111288 h 6858000"/>
              <a:gd name="connsiteX215" fmla="*/ 2879322 w 12192000"/>
              <a:gd name="connsiteY215" fmla="*/ 1093383 h 6858000"/>
              <a:gd name="connsiteX216" fmla="*/ 2835855 w 12192000"/>
              <a:gd name="connsiteY216" fmla="*/ 1075479 h 6858000"/>
              <a:gd name="connsiteX217" fmla="*/ 2810287 w 12192000"/>
              <a:gd name="connsiteY217" fmla="*/ 1085710 h 6858000"/>
              <a:gd name="connsiteX218" fmla="*/ 2803754 w 12192000"/>
              <a:gd name="connsiteY218" fmla="*/ 1090051 h 6858000"/>
              <a:gd name="connsiteX219" fmla="*/ 2803485 w 12192000"/>
              <a:gd name="connsiteY219" fmla="*/ 1072908 h 6858000"/>
              <a:gd name="connsiteX220" fmla="*/ 2807416 w 12192000"/>
              <a:gd name="connsiteY220" fmla="*/ 1032823 h 6858000"/>
              <a:gd name="connsiteX221" fmla="*/ 2687262 w 12192000"/>
              <a:gd name="connsiteY221" fmla="*/ 1096678 h 6858000"/>
              <a:gd name="connsiteX222" fmla="*/ 2665671 w 12192000"/>
              <a:gd name="connsiteY222" fmla="*/ 1151142 h 6858000"/>
              <a:gd name="connsiteX223" fmla="*/ 2651937 w 12192000"/>
              <a:gd name="connsiteY223" fmla="*/ 1178621 h 6858000"/>
              <a:gd name="connsiteX224" fmla="*/ 2600625 w 12192000"/>
              <a:gd name="connsiteY224" fmla="*/ 1129192 h 6858000"/>
              <a:gd name="connsiteX225" fmla="*/ 2626194 w 12192000"/>
              <a:gd name="connsiteY225" fmla="*/ 1083152 h 6858000"/>
              <a:gd name="connsiteX226" fmla="*/ 2628751 w 12192000"/>
              <a:gd name="connsiteY226" fmla="*/ 1060132 h 6858000"/>
              <a:gd name="connsiteX227" fmla="*/ 2582727 w 12192000"/>
              <a:gd name="connsiteY227" fmla="*/ 1003861 h 6858000"/>
              <a:gd name="connsiteX228" fmla="*/ 2536704 w 12192000"/>
              <a:gd name="connsiteY228" fmla="*/ 998746 h 6858000"/>
              <a:gd name="connsiteX229" fmla="*/ 2483011 w 12192000"/>
              <a:gd name="connsiteY229" fmla="*/ 1031997 h 6858000"/>
              <a:gd name="connsiteX230" fmla="*/ 2467669 w 12192000"/>
              <a:gd name="connsiteY230" fmla="*/ 1080595 h 6858000"/>
              <a:gd name="connsiteX231" fmla="*/ 2485567 w 12192000"/>
              <a:gd name="connsiteY231" fmla="*/ 1108730 h 6858000"/>
              <a:gd name="connsiteX232" fmla="*/ 2495795 w 12192000"/>
              <a:gd name="connsiteY232" fmla="*/ 1118961 h 6858000"/>
              <a:gd name="connsiteX233" fmla="*/ 2477896 w 12192000"/>
              <a:gd name="connsiteY233" fmla="*/ 1131750 h 6858000"/>
              <a:gd name="connsiteX234" fmla="*/ 2480453 w 12192000"/>
              <a:gd name="connsiteY234" fmla="*/ 1154770 h 6858000"/>
              <a:gd name="connsiteX235" fmla="*/ 2539261 w 12192000"/>
              <a:gd name="connsiteY235" fmla="*/ 1185463 h 6858000"/>
              <a:gd name="connsiteX236" fmla="*/ 2549488 w 12192000"/>
              <a:gd name="connsiteY236" fmla="*/ 1195694 h 6858000"/>
              <a:gd name="connsiteX237" fmla="*/ 2582727 w 12192000"/>
              <a:gd name="connsiteY237" fmla="*/ 1228945 h 6858000"/>
              <a:gd name="connsiteX238" fmla="*/ 2602934 w 12192000"/>
              <a:gd name="connsiteY238" fmla="*/ 1242056 h 6858000"/>
              <a:gd name="connsiteX239" fmla="*/ 2598554 w 12192000"/>
              <a:gd name="connsiteY239" fmla="*/ 1245986 h 6858000"/>
              <a:gd name="connsiteX240" fmla="*/ 2555842 w 12192000"/>
              <a:gd name="connsiteY240" fmla="*/ 1269462 h 6858000"/>
              <a:gd name="connsiteX241" fmla="*/ 2368100 w 12192000"/>
              <a:gd name="connsiteY241" fmla="*/ 1269462 h 6858000"/>
              <a:gd name="connsiteX242" fmla="*/ 2270474 w 12192000"/>
              <a:gd name="connsiteY242" fmla="*/ 1141751 h 6858000"/>
              <a:gd name="connsiteX243" fmla="*/ 2240436 w 12192000"/>
              <a:gd name="connsiteY243" fmla="*/ 957698 h 6858000"/>
              <a:gd name="connsiteX244" fmla="*/ 2217906 w 12192000"/>
              <a:gd name="connsiteY244" fmla="*/ 890088 h 6858000"/>
              <a:gd name="connsiteX245" fmla="*/ 2217907 w 12192000"/>
              <a:gd name="connsiteY245" fmla="*/ 491932 h 6858000"/>
              <a:gd name="connsiteX246" fmla="*/ 2202888 w 12192000"/>
              <a:gd name="connsiteY246" fmla="*/ 334172 h 6858000"/>
              <a:gd name="connsiteX247" fmla="*/ 2187868 w 12192000"/>
              <a:gd name="connsiteY247" fmla="*/ 289098 h 6858000"/>
              <a:gd name="connsiteX248" fmla="*/ 2154075 w 12192000"/>
              <a:gd name="connsiteY248" fmla="*/ 266561 h 6858000"/>
              <a:gd name="connsiteX249" fmla="*/ 2146565 w 12192000"/>
              <a:gd name="connsiteY249" fmla="*/ 304123 h 6858000"/>
              <a:gd name="connsiteX250" fmla="*/ 2157830 w 12192000"/>
              <a:gd name="connsiteY250" fmla="*/ 326660 h 6858000"/>
              <a:gd name="connsiteX251" fmla="*/ 2157830 w 12192000"/>
              <a:gd name="connsiteY251" fmla="*/ 424320 h 6858000"/>
              <a:gd name="connsiteX252" fmla="*/ 2176604 w 12192000"/>
              <a:gd name="connsiteY252" fmla="*/ 521981 h 6858000"/>
              <a:gd name="connsiteX253" fmla="*/ 2172849 w 12192000"/>
              <a:gd name="connsiteY253" fmla="*/ 920137 h 6858000"/>
              <a:gd name="connsiteX254" fmla="*/ 2161585 w 12192000"/>
              <a:gd name="connsiteY254" fmla="*/ 983992 h 6858000"/>
              <a:gd name="connsiteX255" fmla="*/ 2142811 w 12192000"/>
              <a:gd name="connsiteY255" fmla="*/ 1175557 h 6858000"/>
              <a:gd name="connsiteX256" fmla="*/ 2112771 w 12192000"/>
              <a:gd name="connsiteY256" fmla="*/ 1239412 h 6858000"/>
              <a:gd name="connsiteX257" fmla="*/ 1910011 w 12192000"/>
              <a:gd name="connsiteY257" fmla="*/ 1284486 h 6858000"/>
              <a:gd name="connsiteX258" fmla="*/ 1842424 w 12192000"/>
              <a:gd name="connsiteY258" fmla="*/ 1239412 h 6858000"/>
              <a:gd name="connsiteX259" fmla="*/ 1752308 w 12192000"/>
              <a:gd name="connsiteY259" fmla="*/ 1044091 h 6858000"/>
              <a:gd name="connsiteX260" fmla="*/ 1714759 w 12192000"/>
              <a:gd name="connsiteY260" fmla="*/ 972723 h 6858000"/>
              <a:gd name="connsiteX261" fmla="*/ 1707250 w 12192000"/>
              <a:gd name="connsiteY261" fmla="*/ 991504 h 6858000"/>
              <a:gd name="connsiteX262" fmla="*/ 1643417 w 12192000"/>
              <a:gd name="connsiteY262" fmla="*/ 1160532 h 6858000"/>
              <a:gd name="connsiteX263" fmla="*/ 1632153 w 12192000"/>
              <a:gd name="connsiteY263" fmla="*/ 1194338 h 6858000"/>
              <a:gd name="connsiteX264" fmla="*/ 1647172 w 12192000"/>
              <a:gd name="connsiteY264" fmla="*/ 1280731 h 6858000"/>
              <a:gd name="connsiteX265" fmla="*/ 1639662 w 12192000"/>
              <a:gd name="connsiteY265" fmla="*/ 1318293 h 6858000"/>
              <a:gd name="connsiteX266" fmla="*/ 1478204 w 12192000"/>
              <a:gd name="connsiteY266" fmla="*/ 1494833 h 6858000"/>
              <a:gd name="connsiteX267" fmla="*/ 1358050 w 12192000"/>
              <a:gd name="connsiteY267" fmla="*/ 1524883 h 6858000"/>
              <a:gd name="connsiteX268" fmla="*/ 1346785 w 12192000"/>
              <a:gd name="connsiteY268" fmla="*/ 1517370 h 6858000"/>
              <a:gd name="connsiteX269" fmla="*/ 1316747 w 12192000"/>
              <a:gd name="connsiteY269" fmla="*/ 1476052 h 6858000"/>
              <a:gd name="connsiteX270" fmla="*/ 1222876 w 12192000"/>
              <a:gd name="connsiteY270" fmla="*/ 1374635 h 6858000"/>
              <a:gd name="connsiteX271" fmla="*/ 1166553 w 12192000"/>
              <a:gd name="connsiteY271" fmla="*/ 1446002 h 6858000"/>
              <a:gd name="connsiteX272" fmla="*/ 1140269 w 12192000"/>
              <a:gd name="connsiteY272" fmla="*/ 1446003 h 6858000"/>
              <a:gd name="connsiteX273" fmla="*/ 1050154 w 12192000"/>
              <a:gd name="connsiteY273" fmla="*/ 1325805 h 6858000"/>
              <a:gd name="connsiteX274" fmla="*/ 1023870 w 12192000"/>
              <a:gd name="connsiteY274" fmla="*/ 1299511 h 6858000"/>
              <a:gd name="connsiteX275" fmla="*/ 960037 w 12192000"/>
              <a:gd name="connsiteY275" fmla="*/ 1273218 h 6858000"/>
              <a:gd name="connsiteX276" fmla="*/ 922489 w 12192000"/>
              <a:gd name="connsiteY276" fmla="*/ 1288243 h 6858000"/>
              <a:gd name="connsiteX277" fmla="*/ 802334 w 12192000"/>
              <a:gd name="connsiteY277" fmla="*/ 1389660 h 6858000"/>
              <a:gd name="connsiteX278" fmla="*/ 715973 w 12192000"/>
              <a:gd name="connsiteY278" fmla="*/ 1449758 h 6858000"/>
              <a:gd name="connsiteX279" fmla="*/ 614593 w 12192000"/>
              <a:gd name="connsiteY279" fmla="*/ 1352098 h 6858000"/>
              <a:gd name="connsiteX280" fmla="*/ 652141 w 12192000"/>
              <a:gd name="connsiteY280" fmla="*/ 1284486 h 6858000"/>
              <a:gd name="connsiteX281" fmla="*/ 655896 w 12192000"/>
              <a:gd name="connsiteY281" fmla="*/ 1250680 h 6858000"/>
              <a:gd name="connsiteX282" fmla="*/ 588309 w 12192000"/>
              <a:gd name="connsiteY282" fmla="*/ 1168045 h 6858000"/>
              <a:gd name="connsiteX283" fmla="*/ 520722 w 12192000"/>
              <a:gd name="connsiteY283" fmla="*/ 1160532 h 6858000"/>
              <a:gd name="connsiteX284" fmla="*/ 441871 w 12192000"/>
              <a:gd name="connsiteY284" fmla="*/ 1209363 h 6858000"/>
              <a:gd name="connsiteX285" fmla="*/ 419342 w 12192000"/>
              <a:gd name="connsiteY285" fmla="*/ 1280730 h 6858000"/>
              <a:gd name="connsiteX286" fmla="*/ 445625 w 12192000"/>
              <a:gd name="connsiteY286" fmla="*/ 1322048 h 6858000"/>
              <a:gd name="connsiteX287" fmla="*/ 460644 w 12192000"/>
              <a:gd name="connsiteY287" fmla="*/ 1337073 h 6858000"/>
              <a:gd name="connsiteX288" fmla="*/ 434360 w 12192000"/>
              <a:gd name="connsiteY288" fmla="*/ 1355854 h 6858000"/>
              <a:gd name="connsiteX289" fmla="*/ 438115 w 12192000"/>
              <a:gd name="connsiteY289" fmla="*/ 1389660 h 6858000"/>
              <a:gd name="connsiteX290" fmla="*/ 524477 w 12192000"/>
              <a:gd name="connsiteY290" fmla="*/ 1434734 h 6858000"/>
              <a:gd name="connsiteX291" fmla="*/ 539495 w 12192000"/>
              <a:gd name="connsiteY291" fmla="*/ 1449759 h 6858000"/>
              <a:gd name="connsiteX292" fmla="*/ 588308 w 12192000"/>
              <a:gd name="connsiteY292" fmla="*/ 1498589 h 6858000"/>
              <a:gd name="connsiteX293" fmla="*/ 640876 w 12192000"/>
              <a:gd name="connsiteY293" fmla="*/ 1554932 h 6858000"/>
              <a:gd name="connsiteX294" fmla="*/ 629612 w 12192000"/>
              <a:gd name="connsiteY294" fmla="*/ 1686398 h 6858000"/>
              <a:gd name="connsiteX295" fmla="*/ 622103 w 12192000"/>
              <a:gd name="connsiteY295" fmla="*/ 1802840 h 6858000"/>
              <a:gd name="connsiteX296" fmla="*/ 618347 w 12192000"/>
              <a:gd name="connsiteY296" fmla="*/ 1810352 h 6858000"/>
              <a:gd name="connsiteX297" fmla="*/ 640876 w 12192000"/>
              <a:gd name="connsiteY297" fmla="*/ 2073285 h 6858000"/>
              <a:gd name="connsiteX298" fmla="*/ 640876 w 12192000"/>
              <a:gd name="connsiteY298" fmla="*/ 2088309 h 6858000"/>
              <a:gd name="connsiteX299" fmla="*/ 663405 w 12192000"/>
              <a:gd name="connsiteY299" fmla="*/ 2140897 h 6858000"/>
              <a:gd name="connsiteX300" fmla="*/ 761031 w 12192000"/>
              <a:gd name="connsiteY300" fmla="*/ 2257338 h 6858000"/>
              <a:gd name="connsiteX301" fmla="*/ 712218 w 12192000"/>
              <a:gd name="connsiteY301" fmla="*/ 2253581 h 6858000"/>
              <a:gd name="connsiteX302" fmla="*/ 648386 w 12192000"/>
              <a:gd name="connsiteY302" fmla="*/ 2212264 h 6858000"/>
              <a:gd name="connsiteX303" fmla="*/ 610838 w 12192000"/>
              <a:gd name="connsiteY303" fmla="*/ 2208508 h 6858000"/>
              <a:gd name="connsiteX304" fmla="*/ 528231 w 12192000"/>
              <a:gd name="connsiteY304" fmla="*/ 2212263 h 6858000"/>
              <a:gd name="connsiteX305" fmla="*/ 460644 w 12192000"/>
              <a:gd name="connsiteY305" fmla="*/ 2200995 h 6858000"/>
              <a:gd name="connsiteX306" fmla="*/ 423096 w 12192000"/>
              <a:gd name="connsiteY306" fmla="*/ 2231045 h 6858000"/>
              <a:gd name="connsiteX307" fmla="*/ 438116 w 12192000"/>
              <a:gd name="connsiteY307" fmla="*/ 2276120 h 6858000"/>
              <a:gd name="connsiteX308" fmla="*/ 498193 w 12192000"/>
              <a:gd name="connsiteY308" fmla="*/ 2306170 h 6858000"/>
              <a:gd name="connsiteX309" fmla="*/ 693444 w 12192000"/>
              <a:gd name="connsiteY309" fmla="*/ 2366267 h 6858000"/>
              <a:gd name="connsiteX310" fmla="*/ 772296 w 12192000"/>
              <a:gd name="connsiteY310" fmla="*/ 2433878 h 6858000"/>
              <a:gd name="connsiteX311" fmla="*/ 764786 w 12192000"/>
              <a:gd name="connsiteY311" fmla="*/ 2512759 h 6858000"/>
              <a:gd name="connsiteX312" fmla="*/ 768541 w 12192000"/>
              <a:gd name="connsiteY312" fmla="*/ 2576613 h 6858000"/>
              <a:gd name="connsiteX313" fmla="*/ 772296 w 12192000"/>
              <a:gd name="connsiteY313" fmla="*/ 2606663 h 6858000"/>
              <a:gd name="connsiteX314" fmla="*/ 693444 w 12192000"/>
              <a:gd name="connsiteY314" fmla="*/ 2614176 h 6858000"/>
              <a:gd name="connsiteX315" fmla="*/ 685935 w 12192000"/>
              <a:gd name="connsiteY315" fmla="*/ 2771935 h 6858000"/>
              <a:gd name="connsiteX316" fmla="*/ 730992 w 12192000"/>
              <a:gd name="connsiteY316" fmla="*/ 2805741 h 6858000"/>
              <a:gd name="connsiteX317" fmla="*/ 761031 w 12192000"/>
              <a:gd name="connsiteY317" fmla="*/ 2854571 h 6858000"/>
              <a:gd name="connsiteX318" fmla="*/ 761031 w 12192000"/>
              <a:gd name="connsiteY318" fmla="*/ 2899645 h 6858000"/>
              <a:gd name="connsiteX319" fmla="*/ 708463 w 12192000"/>
              <a:gd name="connsiteY319" fmla="*/ 3004819 h 6858000"/>
              <a:gd name="connsiteX320" fmla="*/ 648387 w 12192000"/>
              <a:gd name="connsiteY320" fmla="*/ 3046137 h 6858000"/>
              <a:gd name="connsiteX321" fmla="*/ 640876 w 12192000"/>
              <a:gd name="connsiteY321" fmla="*/ 3128772 h 6858000"/>
              <a:gd name="connsiteX322" fmla="*/ 734747 w 12192000"/>
              <a:gd name="connsiteY322" fmla="*/ 3177604 h 6858000"/>
              <a:gd name="connsiteX323" fmla="*/ 802334 w 12192000"/>
              <a:gd name="connsiteY323" fmla="*/ 3233946 h 6858000"/>
              <a:gd name="connsiteX324" fmla="*/ 802335 w 12192000"/>
              <a:gd name="connsiteY324" fmla="*/ 3342875 h 6858000"/>
              <a:gd name="connsiteX325" fmla="*/ 776050 w 12192000"/>
              <a:gd name="connsiteY325" fmla="*/ 3485610 h 6858000"/>
              <a:gd name="connsiteX326" fmla="*/ 787315 w 12192000"/>
              <a:gd name="connsiteY326" fmla="*/ 3508147 h 6858000"/>
              <a:gd name="connsiteX327" fmla="*/ 858657 w 12192000"/>
              <a:gd name="connsiteY327" fmla="*/ 3568246 h 6858000"/>
              <a:gd name="connsiteX328" fmla="*/ 929999 w 12192000"/>
              <a:gd name="connsiteY328" fmla="*/ 3650882 h 6858000"/>
              <a:gd name="connsiteX329" fmla="*/ 933753 w 12192000"/>
              <a:gd name="connsiteY329" fmla="*/ 3782348 h 6858000"/>
              <a:gd name="connsiteX330" fmla="*/ 986321 w 12192000"/>
              <a:gd name="connsiteY330" fmla="*/ 3913815 h 6858000"/>
              <a:gd name="connsiteX331" fmla="*/ 1000997 w 12192000"/>
              <a:gd name="connsiteY331" fmla="*/ 3923113 h 6858000"/>
              <a:gd name="connsiteX332" fmla="*/ 976046 w 12192000"/>
              <a:gd name="connsiteY332" fmla="*/ 3964620 h 6858000"/>
              <a:gd name="connsiteX333" fmla="*/ 945778 w 12192000"/>
              <a:gd name="connsiteY333" fmla="*/ 4027965 h 6858000"/>
              <a:gd name="connsiteX334" fmla="*/ 873755 w 12192000"/>
              <a:gd name="connsiteY334" fmla="*/ 4059857 h 6858000"/>
              <a:gd name="connsiteX335" fmla="*/ 822783 w 12192000"/>
              <a:gd name="connsiteY335" fmla="*/ 4092961 h 6858000"/>
              <a:gd name="connsiteX336" fmla="*/ 839507 w 12192000"/>
              <a:gd name="connsiteY336" fmla="*/ 4126235 h 6858000"/>
              <a:gd name="connsiteX337" fmla="*/ 901891 w 12192000"/>
              <a:gd name="connsiteY337" fmla="*/ 4208119 h 6858000"/>
              <a:gd name="connsiteX338" fmla="*/ 878484 w 12192000"/>
              <a:gd name="connsiteY338" fmla="*/ 4345335 h 6858000"/>
              <a:gd name="connsiteX339" fmla="*/ 856829 w 12192000"/>
              <a:gd name="connsiteY339" fmla="*/ 4354652 h 6858000"/>
              <a:gd name="connsiteX340" fmla="*/ 793075 w 12192000"/>
              <a:gd name="connsiteY340" fmla="*/ 4361544 h 6858000"/>
              <a:gd name="connsiteX341" fmla="*/ 768749 w 12192000"/>
              <a:gd name="connsiteY341" fmla="*/ 4439055 h 6858000"/>
              <a:gd name="connsiteX342" fmla="*/ 826236 w 12192000"/>
              <a:gd name="connsiteY342" fmla="*/ 4508852 h 6858000"/>
              <a:gd name="connsiteX343" fmla="*/ 849321 w 12192000"/>
              <a:gd name="connsiteY343" fmla="*/ 4507075 h 6858000"/>
              <a:gd name="connsiteX344" fmla="*/ 871324 w 12192000"/>
              <a:gd name="connsiteY344" fmla="*/ 4513313 h 6858000"/>
              <a:gd name="connsiteX345" fmla="*/ 897143 w 12192000"/>
              <a:gd name="connsiteY345" fmla="*/ 4539654 h 6858000"/>
              <a:gd name="connsiteX346" fmla="*/ 896284 w 12192000"/>
              <a:gd name="connsiteY346" fmla="*/ 4576265 h 6858000"/>
              <a:gd name="connsiteX347" fmla="*/ 864991 w 12192000"/>
              <a:gd name="connsiteY347" fmla="*/ 4699358 h 6858000"/>
              <a:gd name="connsiteX348" fmla="*/ 841779 w 12192000"/>
              <a:gd name="connsiteY348" fmla="*/ 4714175 h 6858000"/>
              <a:gd name="connsiteX349" fmla="*/ 824544 w 12192000"/>
              <a:gd name="connsiteY349" fmla="*/ 4733067 h 6858000"/>
              <a:gd name="connsiteX350" fmla="*/ 908488 w 12192000"/>
              <a:gd name="connsiteY350" fmla="*/ 4763998 h 6858000"/>
              <a:gd name="connsiteX351" fmla="*/ 952241 w 12192000"/>
              <a:gd name="connsiteY351" fmla="*/ 4802557 h 6858000"/>
              <a:gd name="connsiteX352" fmla="*/ 953194 w 12192000"/>
              <a:gd name="connsiteY352" fmla="*/ 4807583 h 6858000"/>
              <a:gd name="connsiteX353" fmla="*/ 917516 w 12192000"/>
              <a:gd name="connsiteY353" fmla="*/ 4866422 h 6858000"/>
              <a:gd name="connsiteX354" fmla="*/ 871789 w 12192000"/>
              <a:gd name="connsiteY354" fmla="*/ 4927168 h 6858000"/>
              <a:gd name="connsiteX355" fmla="*/ 876558 w 12192000"/>
              <a:gd name="connsiteY355" fmla="*/ 4952296 h 6858000"/>
              <a:gd name="connsiteX356" fmla="*/ 897608 w 12192000"/>
              <a:gd name="connsiteY356" fmla="*/ 4953509 h 6858000"/>
              <a:gd name="connsiteX357" fmla="*/ 979295 w 12192000"/>
              <a:gd name="connsiteY357" fmla="*/ 4958834 h 6858000"/>
              <a:gd name="connsiteX358" fmla="*/ 994239 w 12192000"/>
              <a:gd name="connsiteY358" fmla="*/ 4969015 h 6858000"/>
              <a:gd name="connsiteX359" fmla="*/ 1056274 w 12192000"/>
              <a:gd name="connsiteY359" fmla="*/ 5035345 h 6858000"/>
              <a:gd name="connsiteX360" fmla="*/ 1084605 w 12192000"/>
              <a:gd name="connsiteY360" fmla="*/ 5061209 h 6858000"/>
              <a:gd name="connsiteX361" fmla="*/ 1100249 w 12192000"/>
              <a:gd name="connsiteY361" fmla="*/ 5102499 h 6858000"/>
              <a:gd name="connsiteX362" fmla="*/ 1054522 w 12192000"/>
              <a:gd name="connsiteY362" fmla="*/ 5163245 h 6858000"/>
              <a:gd name="connsiteX363" fmla="*/ 983930 w 12192000"/>
              <a:gd name="connsiteY363" fmla="*/ 5202676 h 6858000"/>
              <a:gd name="connsiteX364" fmla="*/ 911687 w 12192000"/>
              <a:gd name="connsiteY364" fmla="*/ 5205972 h 6858000"/>
              <a:gd name="connsiteX365" fmla="*/ 875215 w 12192000"/>
              <a:gd name="connsiteY365" fmla="*/ 5192066 h 6858000"/>
              <a:gd name="connsiteX366" fmla="*/ 808982 w 12192000"/>
              <a:gd name="connsiteY366" fmla="*/ 5144757 h 6858000"/>
              <a:gd name="connsiteX367" fmla="*/ 697440 w 12192000"/>
              <a:gd name="connsiteY367" fmla="*/ 5064391 h 6858000"/>
              <a:gd name="connsiteX368" fmla="*/ 567802 w 12192000"/>
              <a:gd name="connsiteY368" fmla="*/ 5039528 h 6858000"/>
              <a:gd name="connsiteX369" fmla="*/ 459342 w 12192000"/>
              <a:gd name="connsiteY369" fmla="*/ 5002836 h 6858000"/>
              <a:gd name="connsiteX370" fmla="*/ 450375 w 12192000"/>
              <a:gd name="connsiteY370" fmla="*/ 4996728 h 6858000"/>
              <a:gd name="connsiteX371" fmla="*/ 341788 w 12192000"/>
              <a:gd name="connsiteY371" fmla="*/ 4973077 h 6858000"/>
              <a:gd name="connsiteX372" fmla="*/ 211418 w 12192000"/>
              <a:gd name="connsiteY372" fmla="*/ 4971783 h 6858000"/>
              <a:gd name="connsiteX373" fmla="*/ 147758 w 12192000"/>
              <a:gd name="connsiteY373" fmla="*/ 5020312 h 6858000"/>
              <a:gd name="connsiteX374" fmla="*/ 142607 w 12192000"/>
              <a:gd name="connsiteY374" fmla="*/ 5034307 h 6858000"/>
              <a:gd name="connsiteX375" fmla="*/ 171857 w 12192000"/>
              <a:gd name="connsiteY375" fmla="*/ 5119875 h 6858000"/>
              <a:gd name="connsiteX376" fmla="*/ 239649 w 12192000"/>
              <a:gd name="connsiteY376" fmla="*/ 5161682 h 6858000"/>
              <a:gd name="connsiteX377" fmla="*/ 293354 w 12192000"/>
              <a:gd name="connsiteY377" fmla="*/ 5156697 h 6858000"/>
              <a:gd name="connsiteX378" fmla="*/ 360702 w 12192000"/>
              <a:gd name="connsiteY378" fmla="*/ 5141312 h 6858000"/>
              <a:gd name="connsiteX379" fmla="*/ 377681 w 12192000"/>
              <a:gd name="connsiteY379" fmla="*/ 5148503 h 6858000"/>
              <a:gd name="connsiteX380" fmla="*/ 443693 w 12192000"/>
              <a:gd name="connsiteY380" fmla="*/ 5167218 h 6858000"/>
              <a:gd name="connsiteX381" fmla="*/ 503249 w 12192000"/>
              <a:gd name="connsiteY381" fmla="*/ 5179347 h 6858000"/>
              <a:gd name="connsiteX382" fmla="*/ 635526 w 12192000"/>
              <a:gd name="connsiteY382" fmla="*/ 5190691 h 6858000"/>
              <a:gd name="connsiteX383" fmla="*/ 765640 w 12192000"/>
              <a:gd name="connsiteY383" fmla="*/ 5218068 h 6858000"/>
              <a:gd name="connsiteX384" fmla="*/ 851969 w 12192000"/>
              <a:gd name="connsiteY384" fmla="*/ 5261563 h 6858000"/>
              <a:gd name="connsiteX385" fmla="*/ 891429 w 12192000"/>
              <a:gd name="connsiteY385" fmla="*/ 5277505 h 6858000"/>
              <a:gd name="connsiteX386" fmla="*/ 1050351 w 12192000"/>
              <a:gd name="connsiteY386" fmla="*/ 5333259 h 6858000"/>
              <a:gd name="connsiteX387" fmla="*/ 1133469 w 12192000"/>
              <a:gd name="connsiteY387" fmla="*/ 5346123 h 6858000"/>
              <a:gd name="connsiteX388" fmla="*/ 1161706 w 12192000"/>
              <a:gd name="connsiteY388" fmla="*/ 5330351 h 6858000"/>
              <a:gd name="connsiteX389" fmla="*/ 1188862 w 12192000"/>
              <a:gd name="connsiteY389" fmla="*/ 5322594 h 6858000"/>
              <a:gd name="connsiteX390" fmla="*/ 1211215 w 12192000"/>
              <a:gd name="connsiteY390" fmla="*/ 5344386 h 6858000"/>
              <a:gd name="connsiteX391" fmla="*/ 1199958 w 12192000"/>
              <a:gd name="connsiteY391" fmla="*/ 5367349 h 6858000"/>
              <a:gd name="connsiteX392" fmla="*/ 1181292 w 12192000"/>
              <a:gd name="connsiteY392" fmla="*/ 5378702 h 6858000"/>
              <a:gd name="connsiteX393" fmla="*/ 1150892 w 12192000"/>
              <a:gd name="connsiteY393" fmla="*/ 5410504 h 6858000"/>
              <a:gd name="connsiteX394" fmla="*/ 1114260 w 12192000"/>
              <a:gd name="connsiteY394" fmla="*/ 5464318 h 6858000"/>
              <a:gd name="connsiteX395" fmla="*/ 934188 w 12192000"/>
              <a:gd name="connsiteY395" fmla="*/ 5571387 h 6858000"/>
              <a:gd name="connsiteX396" fmla="*/ 894345 w 12192000"/>
              <a:gd name="connsiteY396" fmla="*/ 5594568 h 6858000"/>
              <a:gd name="connsiteX397" fmla="*/ 835138 w 12192000"/>
              <a:gd name="connsiteY397" fmla="*/ 5597994 h 6858000"/>
              <a:gd name="connsiteX398" fmla="*/ 801529 w 12192000"/>
              <a:gd name="connsiteY398" fmla="*/ 5599166 h 6858000"/>
              <a:gd name="connsiteX399" fmla="*/ 768268 w 12192000"/>
              <a:gd name="connsiteY399" fmla="*/ 5615892 h 6858000"/>
              <a:gd name="connsiteX400" fmla="*/ 756534 w 12192000"/>
              <a:gd name="connsiteY400" fmla="*/ 5636342 h 6858000"/>
              <a:gd name="connsiteX401" fmla="*/ 847121 w 12192000"/>
              <a:gd name="connsiteY401" fmla="*/ 5757131 h 6858000"/>
              <a:gd name="connsiteX402" fmla="*/ 917457 w 12192000"/>
              <a:gd name="connsiteY402" fmla="*/ 5743783 h 6858000"/>
              <a:gd name="connsiteX403" fmla="*/ 967603 w 12192000"/>
              <a:gd name="connsiteY403" fmla="*/ 5692613 h 6858000"/>
              <a:gd name="connsiteX404" fmla="*/ 1028019 w 12192000"/>
              <a:gd name="connsiteY404" fmla="*/ 5668130 h 6858000"/>
              <a:gd name="connsiteX405" fmla="*/ 1087132 w 12192000"/>
              <a:gd name="connsiteY405" fmla="*/ 5623067 h 6858000"/>
              <a:gd name="connsiteX406" fmla="*/ 1113367 w 12192000"/>
              <a:gd name="connsiteY406" fmla="*/ 5555607 h 6858000"/>
              <a:gd name="connsiteX407" fmla="*/ 1168410 w 12192000"/>
              <a:gd name="connsiteY407" fmla="*/ 5516524 h 6858000"/>
              <a:gd name="connsiteX408" fmla="*/ 1185517 w 12192000"/>
              <a:gd name="connsiteY408" fmla="*/ 5510674 h 6858000"/>
              <a:gd name="connsiteX409" fmla="*/ 1269844 w 12192000"/>
              <a:gd name="connsiteY409" fmla="*/ 5502481 h 6858000"/>
              <a:gd name="connsiteX410" fmla="*/ 1332644 w 12192000"/>
              <a:gd name="connsiteY410" fmla="*/ 5490563 h 6858000"/>
              <a:gd name="connsiteX411" fmla="*/ 1374650 w 12192000"/>
              <a:gd name="connsiteY411" fmla="*/ 5451351 h 6858000"/>
              <a:gd name="connsiteX412" fmla="*/ 1398816 w 12192000"/>
              <a:gd name="connsiteY412" fmla="*/ 5441557 h 6858000"/>
              <a:gd name="connsiteX413" fmla="*/ 1414016 w 12192000"/>
              <a:gd name="connsiteY413" fmla="*/ 5425656 h 6858000"/>
              <a:gd name="connsiteX414" fmla="*/ 1457802 w 12192000"/>
              <a:gd name="connsiteY414" fmla="*/ 5409537 h 6858000"/>
              <a:gd name="connsiteX415" fmla="*/ 1515894 w 12192000"/>
              <a:gd name="connsiteY415" fmla="*/ 5468804 h 6858000"/>
              <a:gd name="connsiteX416" fmla="*/ 1558471 w 12192000"/>
              <a:gd name="connsiteY416" fmla="*/ 5473742 h 6858000"/>
              <a:gd name="connsiteX417" fmla="*/ 1565529 w 12192000"/>
              <a:gd name="connsiteY417" fmla="*/ 5469798 h 6858000"/>
              <a:gd name="connsiteX418" fmla="*/ 1596406 w 12192000"/>
              <a:gd name="connsiteY418" fmla="*/ 5440508 h 6858000"/>
              <a:gd name="connsiteX419" fmla="*/ 1638378 w 12192000"/>
              <a:gd name="connsiteY419" fmla="*/ 5455974 h 6858000"/>
              <a:gd name="connsiteX420" fmla="*/ 1677234 w 12192000"/>
              <a:gd name="connsiteY420" fmla="*/ 5482444 h 6858000"/>
              <a:gd name="connsiteX421" fmla="*/ 1755805 w 12192000"/>
              <a:gd name="connsiteY421" fmla="*/ 5498774 h 6858000"/>
              <a:gd name="connsiteX422" fmla="*/ 1772911 w 12192000"/>
              <a:gd name="connsiteY422" fmla="*/ 5492924 h 6858000"/>
              <a:gd name="connsiteX423" fmla="*/ 1907318 w 12192000"/>
              <a:gd name="connsiteY423" fmla="*/ 5542917 h 6858000"/>
              <a:gd name="connsiteX424" fmla="*/ 1992694 w 12192000"/>
              <a:gd name="connsiteY424" fmla="*/ 5581387 h 6858000"/>
              <a:gd name="connsiteX425" fmla="*/ 2099722 w 12192000"/>
              <a:gd name="connsiteY425" fmla="*/ 5610540 h 6858000"/>
              <a:gd name="connsiteX426" fmla="*/ 2117656 w 12192000"/>
              <a:gd name="connsiteY426" fmla="*/ 5622758 h 6858000"/>
              <a:gd name="connsiteX427" fmla="*/ 2149674 w 12192000"/>
              <a:gd name="connsiteY427" fmla="*/ 5681767 h 6858000"/>
              <a:gd name="connsiteX428" fmla="*/ 2159595 w 12192000"/>
              <a:gd name="connsiteY428" fmla="*/ 5692901 h 6858000"/>
              <a:gd name="connsiteX429" fmla="*/ 2267195 w 12192000"/>
              <a:gd name="connsiteY429" fmla="*/ 5766204 h 6858000"/>
              <a:gd name="connsiteX430" fmla="*/ 2281663 w 12192000"/>
              <a:gd name="connsiteY430" fmla="*/ 5773872 h 6858000"/>
              <a:gd name="connsiteX431" fmla="*/ 2415721 w 12192000"/>
              <a:gd name="connsiteY431" fmla="*/ 5808310 h 6858000"/>
              <a:gd name="connsiteX432" fmla="*/ 2544974 w 12192000"/>
              <a:gd name="connsiteY432" fmla="*/ 5872297 h 6858000"/>
              <a:gd name="connsiteX433" fmla="*/ 2604753 w 12192000"/>
              <a:gd name="connsiteY433" fmla="*/ 5913022 h 6858000"/>
              <a:gd name="connsiteX434" fmla="*/ 2608090 w 12192000"/>
              <a:gd name="connsiteY434" fmla="*/ 5930612 h 6858000"/>
              <a:gd name="connsiteX435" fmla="*/ 2604498 w 12192000"/>
              <a:gd name="connsiteY435" fmla="*/ 5939104 h 6858000"/>
              <a:gd name="connsiteX436" fmla="*/ 2642365 w 12192000"/>
              <a:gd name="connsiteY436" fmla="*/ 6015226 h 6858000"/>
              <a:gd name="connsiteX437" fmla="*/ 2706819 w 12192000"/>
              <a:gd name="connsiteY437" fmla="*/ 6039443 h 6858000"/>
              <a:gd name="connsiteX438" fmla="*/ 2668534 w 12192000"/>
              <a:gd name="connsiteY438" fmla="*/ 6057123 h 6858000"/>
              <a:gd name="connsiteX439" fmla="*/ 2630376 w 12192000"/>
              <a:gd name="connsiteY439" fmla="*/ 6061761 h 6858000"/>
              <a:gd name="connsiteX440" fmla="*/ 2619247 w 12192000"/>
              <a:gd name="connsiteY440" fmla="*/ 6071683 h 6858000"/>
              <a:gd name="connsiteX441" fmla="*/ 2574253 w 12192000"/>
              <a:gd name="connsiteY441" fmla="*/ 6108859 h 6858000"/>
              <a:gd name="connsiteX442" fmla="*/ 2495615 w 12192000"/>
              <a:gd name="connsiteY442" fmla="*/ 6201884 h 6858000"/>
              <a:gd name="connsiteX443" fmla="*/ 2493896 w 12192000"/>
              <a:gd name="connsiteY443" fmla="*/ 6275107 h 6858000"/>
              <a:gd name="connsiteX444" fmla="*/ 2555931 w 12192000"/>
              <a:gd name="connsiteY444" fmla="*/ 6341437 h 6858000"/>
              <a:gd name="connsiteX445" fmla="*/ 2561781 w 12192000"/>
              <a:gd name="connsiteY445" fmla="*/ 6358550 h 6858000"/>
              <a:gd name="connsiteX446" fmla="*/ 2565435 w 12192000"/>
              <a:gd name="connsiteY446" fmla="*/ 6446373 h 6858000"/>
              <a:gd name="connsiteX447" fmla="*/ 2650172 w 12192000"/>
              <a:gd name="connsiteY447" fmla="*/ 6550049 h 6858000"/>
              <a:gd name="connsiteX448" fmla="*/ 2715706 w 12192000"/>
              <a:gd name="connsiteY448" fmla="*/ 6566250 h 6858000"/>
              <a:gd name="connsiteX449" fmla="*/ 2835457 w 12192000"/>
              <a:gd name="connsiteY449" fmla="*/ 6525300 h 6858000"/>
              <a:gd name="connsiteX450" fmla="*/ 2894159 w 12192000"/>
              <a:gd name="connsiteY450" fmla="*/ 6368370 h 6858000"/>
              <a:gd name="connsiteX451" fmla="*/ 2890344 w 12192000"/>
              <a:gd name="connsiteY451" fmla="*/ 6348267 h 6858000"/>
              <a:gd name="connsiteX452" fmla="*/ 2895750 w 12192000"/>
              <a:gd name="connsiteY452" fmla="*/ 6308189 h 6858000"/>
              <a:gd name="connsiteX453" fmla="*/ 2927453 w 12192000"/>
              <a:gd name="connsiteY453" fmla="*/ 6296965 h 6858000"/>
              <a:gd name="connsiteX454" fmla="*/ 3048634 w 12192000"/>
              <a:gd name="connsiteY454" fmla="*/ 6263554 h 6858000"/>
              <a:gd name="connsiteX455" fmla="*/ 3069684 w 12192000"/>
              <a:gd name="connsiteY455" fmla="*/ 6264767 h 6858000"/>
              <a:gd name="connsiteX456" fmla="*/ 3057474 w 12192000"/>
              <a:gd name="connsiteY456" fmla="*/ 6282705 h 6858000"/>
              <a:gd name="connsiteX457" fmla="*/ 3048729 w 12192000"/>
              <a:gd name="connsiteY457" fmla="*/ 6305192 h 6858000"/>
              <a:gd name="connsiteX458" fmla="*/ 2978997 w 12192000"/>
              <a:gd name="connsiteY458" fmla="*/ 6308012 h 6858000"/>
              <a:gd name="connsiteX459" fmla="*/ 2969298 w 12192000"/>
              <a:gd name="connsiteY459" fmla="*/ 6325472 h 6858000"/>
              <a:gd name="connsiteX460" fmla="*/ 2982684 w 12192000"/>
              <a:gd name="connsiteY460" fmla="*/ 6341155 h 6858000"/>
              <a:gd name="connsiteX461" fmla="*/ 3065581 w 12192000"/>
              <a:gd name="connsiteY461" fmla="*/ 6325425 h 6858000"/>
              <a:gd name="connsiteX462" fmla="*/ 3096074 w 12192000"/>
              <a:gd name="connsiteY462" fmla="*/ 6335258 h 6858000"/>
              <a:gd name="connsiteX463" fmla="*/ 3068503 w 12192000"/>
              <a:gd name="connsiteY463" fmla="*/ 6436817 h 6858000"/>
              <a:gd name="connsiteX464" fmla="*/ 2995621 w 12192000"/>
              <a:gd name="connsiteY464" fmla="*/ 6505319 h 6858000"/>
              <a:gd name="connsiteX465" fmla="*/ 2970978 w 12192000"/>
              <a:gd name="connsiteY465" fmla="*/ 6512600 h 6858000"/>
              <a:gd name="connsiteX466" fmla="*/ 2954824 w 12192000"/>
              <a:gd name="connsiteY466" fmla="*/ 6523476 h 6858000"/>
              <a:gd name="connsiteX467" fmla="*/ 2936636 w 12192000"/>
              <a:gd name="connsiteY467" fmla="*/ 6537341 h 6858000"/>
              <a:gd name="connsiteX468" fmla="*/ 2965093 w 12192000"/>
              <a:gd name="connsiteY468" fmla="*/ 6550164 h 6858000"/>
              <a:gd name="connsiteX469" fmla="*/ 2981247 w 12192000"/>
              <a:gd name="connsiteY469" fmla="*/ 6539288 h 6858000"/>
              <a:gd name="connsiteX470" fmla="*/ 3096484 w 12192000"/>
              <a:gd name="connsiteY470" fmla="*/ 6447127 h 6858000"/>
              <a:gd name="connsiteX471" fmla="*/ 3112637 w 12192000"/>
              <a:gd name="connsiteY471" fmla="*/ 6436252 h 6858000"/>
              <a:gd name="connsiteX472" fmla="*/ 3171589 w 12192000"/>
              <a:gd name="connsiteY472" fmla="*/ 6458907 h 6858000"/>
              <a:gd name="connsiteX473" fmla="*/ 3178265 w 12192000"/>
              <a:gd name="connsiteY473" fmla="*/ 6494089 h 6858000"/>
              <a:gd name="connsiteX474" fmla="*/ 3185419 w 12192000"/>
              <a:gd name="connsiteY474" fmla="*/ 6531783 h 6858000"/>
              <a:gd name="connsiteX475" fmla="*/ 3250731 w 12192000"/>
              <a:gd name="connsiteY475" fmla="*/ 6519388 h 6858000"/>
              <a:gd name="connsiteX476" fmla="*/ 3310509 w 12192000"/>
              <a:gd name="connsiteY476" fmla="*/ 6560112 h 6858000"/>
              <a:gd name="connsiteX477" fmla="*/ 3360844 w 12192000"/>
              <a:gd name="connsiteY477" fmla="*/ 6592215 h 6858000"/>
              <a:gd name="connsiteX478" fmla="*/ 3404025 w 12192000"/>
              <a:gd name="connsiteY478" fmla="*/ 6586623 h 6858000"/>
              <a:gd name="connsiteX479" fmla="*/ 3479734 w 12192000"/>
              <a:gd name="connsiteY479" fmla="*/ 6587876 h 6858000"/>
              <a:gd name="connsiteX480" fmla="*/ 3489655 w 12192000"/>
              <a:gd name="connsiteY480" fmla="*/ 6599010 h 6858000"/>
              <a:gd name="connsiteX481" fmla="*/ 3515440 w 12192000"/>
              <a:gd name="connsiteY481" fmla="*/ 6680030 h 6858000"/>
              <a:gd name="connsiteX482" fmla="*/ 3535282 w 12192000"/>
              <a:gd name="connsiteY482" fmla="*/ 6702299 h 6858000"/>
              <a:gd name="connsiteX483" fmla="*/ 3546888 w 12192000"/>
              <a:gd name="connsiteY483" fmla="*/ 6694889 h 6858000"/>
              <a:gd name="connsiteX484" fmla="*/ 3537955 w 12192000"/>
              <a:gd name="connsiteY484" fmla="*/ 6634103 h 6858000"/>
              <a:gd name="connsiteX485" fmla="*/ 3551247 w 12192000"/>
              <a:gd name="connsiteY485" fmla="*/ 6608150 h 6858000"/>
              <a:gd name="connsiteX486" fmla="*/ 3589276 w 12192000"/>
              <a:gd name="connsiteY486" fmla="*/ 6616552 h 6858000"/>
              <a:gd name="connsiteX487" fmla="*/ 3616176 w 12192000"/>
              <a:gd name="connsiteY487" fmla="*/ 6634878 h 6858000"/>
              <a:gd name="connsiteX488" fmla="*/ 3610104 w 12192000"/>
              <a:gd name="connsiteY488" fmla="*/ 6589170 h 6858000"/>
              <a:gd name="connsiteX489" fmla="*/ 3615860 w 12192000"/>
              <a:gd name="connsiteY489" fmla="*/ 6564646 h 6858000"/>
              <a:gd name="connsiteX490" fmla="*/ 3639899 w 12192000"/>
              <a:gd name="connsiteY490" fmla="*/ 6567895 h 6858000"/>
              <a:gd name="connsiteX491" fmla="*/ 3661869 w 12192000"/>
              <a:gd name="connsiteY491" fmla="*/ 6628811 h 6858000"/>
              <a:gd name="connsiteX492" fmla="*/ 3706286 w 12192000"/>
              <a:gd name="connsiteY492" fmla="*/ 6753156 h 6858000"/>
              <a:gd name="connsiteX493" fmla="*/ 3710578 w 12192000"/>
              <a:gd name="connsiteY493" fmla="*/ 6775772 h 6858000"/>
              <a:gd name="connsiteX494" fmla="*/ 3723965 w 12192000"/>
              <a:gd name="connsiteY494" fmla="*/ 6791456 h 6858000"/>
              <a:gd name="connsiteX495" fmla="*/ 3738687 w 12192000"/>
              <a:gd name="connsiteY495" fmla="*/ 6773041 h 6858000"/>
              <a:gd name="connsiteX496" fmla="*/ 3737861 w 12192000"/>
              <a:gd name="connsiteY496" fmla="*/ 6754974 h 6858000"/>
              <a:gd name="connsiteX497" fmla="*/ 3716240 w 12192000"/>
              <a:gd name="connsiteY497" fmla="*/ 6709612 h 6858000"/>
              <a:gd name="connsiteX498" fmla="*/ 3703109 w 12192000"/>
              <a:gd name="connsiteY498" fmla="*/ 6667846 h 6858000"/>
              <a:gd name="connsiteX499" fmla="*/ 3695351 w 12192000"/>
              <a:gd name="connsiteY499" fmla="*/ 6640681 h 6858000"/>
              <a:gd name="connsiteX500" fmla="*/ 3681394 w 12192000"/>
              <a:gd name="connsiteY500" fmla="*/ 6580847 h 6858000"/>
              <a:gd name="connsiteX501" fmla="*/ 3693638 w 12192000"/>
              <a:gd name="connsiteY501" fmla="*/ 6508231 h 6858000"/>
              <a:gd name="connsiteX502" fmla="*/ 3729854 w 12192000"/>
              <a:gd name="connsiteY502" fmla="*/ 6548220 h 6858000"/>
              <a:gd name="connsiteX503" fmla="*/ 3771410 w 12192000"/>
              <a:gd name="connsiteY503" fmla="*/ 6657488 h 6858000"/>
              <a:gd name="connsiteX504" fmla="*/ 3803906 w 12192000"/>
              <a:gd name="connsiteY504" fmla="*/ 6719010 h 6858000"/>
              <a:gd name="connsiteX505" fmla="*/ 3827468 w 12192000"/>
              <a:gd name="connsiteY505" fmla="*/ 6719745 h 6858000"/>
              <a:gd name="connsiteX506" fmla="*/ 3829630 w 12192000"/>
              <a:gd name="connsiteY506" fmla="*/ 6703715 h 6858000"/>
              <a:gd name="connsiteX507" fmla="*/ 3780538 w 12192000"/>
              <a:gd name="connsiteY507" fmla="*/ 6595877 h 6858000"/>
              <a:gd name="connsiteX508" fmla="*/ 3763336 w 12192000"/>
              <a:gd name="connsiteY508" fmla="*/ 6560091 h 6858000"/>
              <a:gd name="connsiteX509" fmla="*/ 3766487 w 12192000"/>
              <a:gd name="connsiteY509" fmla="*/ 6494406 h 6858000"/>
              <a:gd name="connsiteX510" fmla="*/ 3756123 w 12192000"/>
              <a:gd name="connsiteY510" fmla="*/ 6426082 h 6858000"/>
              <a:gd name="connsiteX511" fmla="*/ 3746108 w 12192000"/>
              <a:gd name="connsiteY511" fmla="*/ 6373311 h 6858000"/>
              <a:gd name="connsiteX512" fmla="*/ 3764331 w 12192000"/>
              <a:gd name="connsiteY512" fmla="*/ 6304767 h 6858000"/>
              <a:gd name="connsiteX513" fmla="*/ 3795078 w 12192000"/>
              <a:gd name="connsiteY513" fmla="*/ 6288517 h 6858000"/>
              <a:gd name="connsiteX514" fmla="*/ 3830374 w 12192000"/>
              <a:gd name="connsiteY514" fmla="*/ 6268802 h 6858000"/>
              <a:gd name="connsiteX515" fmla="*/ 3885290 w 12192000"/>
              <a:gd name="connsiteY515" fmla="*/ 6242760 h 6858000"/>
              <a:gd name="connsiteX516" fmla="*/ 3994610 w 12192000"/>
              <a:gd name="connsiteY516" fmla="*/ 6242842 h 6858000"/>
              <a:gd name="connsiteX517" fmla="*/ 4037441 w 12192000"/>
              <a:gd name="connsiteY517" fmla="*/ 6221696 h 6858000"/>
              <a:gd name="connsiteX518" fmla="*/ 4132011 w 12192000"/>
              <a:gd name="connsiteY518" fmla="*/ 6089200 h 6858000"/>
              <a:gd name="connsiteX519" fmla="*/ 4182573 w 12192000"/>
              <a:gd name="connsiteY519" fmla="*/ 5944226 h 6858000"/>
              <a:gd name="connsiteX520" fmla="*/ 4215168 w 12192000"/>
              <a:gd name="connsiteY520" fmla="*/ 5841714 h 6858000"/>
              <a:gd name="connsiteX521" fmla="*/ 4284712 w 12192000"/>
              <a:gd name="connsiteY521" fmla="*/ 5755621 h 6858000"/>
              <a:gd name="connsiteX522" fmla="*/ 4327288 w 12192000"/>
              <a:gd name="connsiteY522" fmla="*/ 5760558 h 6858000"/>
              <a:gd name="connsiteX523" fmla="*/ 4353712 w 12192000"/>
              <a:gd name="connsiteY523" fmla="*/ 5776371 h 6858000"/>
              <a:gd name="connsiteX524" fmla="*/ 4399532 w 12192000"/>
              <a:gd name="connsiteY524" fmla="*/ 5757262 h 6858000"/>
              <a:gd name="connsiteX525" fmla="*/ 4406824 w 12192000"/>
              <a:gd name="connsiteY525" fmla="*/ 5739138 h 6858000"/>
              <a:gd name="connsiteX526" fmla="*/ 4415488 w 12192000"/>
              <a:gd name="connsiteY526" fmla="*/ 5748577 h 6858000"/>
              <a:gd name="connsiteX527" fmla="*/ 4454096 w 12192000"/>
              <a:gd name="connsiteY527" fmla="*/ 5769033 h 6858000"/>
              <a:gd name="connsiteX528" fmla="*/ 4524433 w 12192000"/>
              <a:gd name="connsiteY528" fmla="*/ 5755685 h 6858000"/>
              <a:gd name="connsiteX529" fmla="*/ 4546406 w 12192000"/>
              <a:gd name="connsiteY529" fmla="*/ 5733263 h 6858000"/>
              <a:gd name="connsiteX530" fmla="*/ 4556707 w 12192000"/>
              <a:gd name="connsiteY530" fmla="*/ 5735244 h 6858000"/>
              <a:gd name="connsiteX531" fmla="*/ 4565802 w 12192000"/>
              <a:gd name="connsiteY531" fmla="*/ 5728312 h 6858000"/>
              <a:gd name="connsiteX532" fmla="*/ 4616392 w 12192000"/>
              <a:gd name="connsiteY532" fmla="*/ 5734331 h 6858000"/>
              <a:gd name="connsiteX533" fmla="*/ 4678077 w 12192000"/>
              <a:gd name="connsiteY533" fmla="*/ 5785106 h 6858000"/>
              <a:gd name="connsiteX534" fmla="*/ 4717538 w 12192000"/>
              <a:gd name="connsiteY534" fmla="*/ 5801050 h 6858000"/>
              <a:gd name="connsiteX535" fmla="*/ 4750288 w 12192000"/>
              <a:gd name="connsiteY535" fmla="*/ 5836489 h 6858000"/>
              <a:gd name="connsiteX536" fmla="*/ 4766885 w 12192000"/>
              <a:gd name="connsiteY536" fmla="*/ 5882804 h 6858000"/>
              <a:gd name="connsiteX537" fmla="*/ 4761606 w 12192000"/>
              <a:gd name="connsiteY537" fmla="*/ 5909840 h 6858000"/>
              <a:gd name="connsiteX538" fmla="*/ 4756420 w 12192000"/>
              <a:gd name="connsiteY538" fmla="*/ 5978513 h 6858000"/>
              <a:gd name="connsiteX539" fmla="*/ 4785993 w 12192000"/>
              <a:gd name="connsiteY539" fmla="*/ 5928643 h 6858000"/>
              <a:gd name="connsiteX540" fmla="*/ 4806346 w 12192000"/>
              <a:gd name="connsiteY540" fmla="*/ 5898746 h 6858000"/>
              <a:gd name="connsiteX541" fmla="*/ 4820940 w 12192000"/>
              <a:gd name="connsiteY541" fmla="*/ 5893372 h 6858000"/>
              <a:gd name="connsiteX542" fmla="*/ 4862597 w 12192000"/>
              <a:gd name="connsiteY542" fmla="*/ 5838606 h 6858000"/>
              <a:gd name="connsiteX543" fmla="*/ 4916558 w 12192000"/>
              <a:gd name="connsiteY543" fmla="*/ 5807539 h 6858000"/>
              <a:gd name="connsiteX544" fmla="*/ 4937863 w 12192000"/>
              <a:gd name="connsiteY544" fmla="*/ 5782667 h 6858000"/>
              <a:gd name="connsiteX545" fmla="*/ 5021653 w 12192000"/>
              <a:gd name="connsiteY545" fmla="*/ 5675648 h 6858000"/>
              <a:gd name="connsiteX546" fmla="*/ 5039236 w 12192000"/>
              <a:gd name="connsiteY546" fmla="*/ 5672311 h 6858000"/>
              <a:gd name="connsiteX547" fmla="*/ 5041621 w 12192000"/>
              <a:gd name="connsiteY547" fmla="*/ 5684874 h 6858000"/>
              <a:gd name="connsiteX548" fmla="*/ 4971567 w 12192000"/>
              <a:gd name="connsiteY548" fmla="*/ 5823133 h 6858000"/>
              <a:gd name="connsiteX549" fmla="*/ 4961740 w 12192000"/>
              <a:gd name="connsiteY549" fmla="*/ 5853636 h 6858000"/>
              <a:gd name="connsiteX550" fmla="*/ 4998561 w 12192000"/>
              <a:gd name="connsiteY550" fmla="*/ 5883096 h 6858000"/>
              <a:gd name="connsiteX551" fmla="*/ 5022854 w 12192000"/>
              <a:gd name="connsiteY551" fmla="*/ 5860262 h 6858000"/>
              <a:gd name="connsiteX552" fmla="*/ 5039613 w 12192000"/>
              <a:gd name="connsiteY552" fmla="*/ 5838857 h 6858000"/>
              <a:gd name="connsiteX553" fmla="*/ 5050392 w 12192000"/>
              <a:gd name="connsiteY553" fmla="*/ 5813381 h 6858000"/>
              <a:gd name="connsiteX554" fmla="*/ 5073766 w 12192000"/>
              <a:gd name="connsiteY554" fmla="*/ 5730843 h 6858000"/>
              <a:gd name="connsiteX555" fmla="*/ 5088396 w 12192000"/>
              <a:gd name="connsiteY555" fmla="*/ 5670791 h 6858000"/>
              <a:gd name="connsiteX556" fmla="*/ 5108908 w 12192000"/>
              <a:gd name="connsiteY556" fmla="*/ 5573175 h 6858000"/>
              <a:gd name="connsiteX557" fmla="*/ 5109791 w 12192000"/>
              <a:gd name="connsiteY557" fmla="*/ 5566621 h 6858000"/>
              <a:gd name="connsiteX558" fmla="*/ 5142921 w 12192000"/>
              <a:gd name="connsiteY558" fmla="*/ 5566535 h 6858000"/>
              <a:gd name="connsiteX559" fmla="*/ 5190796 w 12192000"/>
              <a:gd name="connsiteY559" fmla="*/ 5554328 h 6858000"/>
              <a:gd name="connsiteX560" fmla="*/ 5208269 w 12192000"/>
              <a:gd name="connsiteY560" fmla="*/ 5542287 h 6858000"/>
              <a:gd name="connsiteX561" fmla="*/ 5207989 w 12192000"/>
              <a:gd name="connsiteY561" fmla="*/ 5543308 h 6858000"/>
              <a:gd name="connsiteX562" fmla="*/ 5211168 w 12192000"/>
              <a:gd name="connsiteY562" fmla="*/ 5577200 h 6858000"/>
              <a:gd name="connsiteX563" fmla="*/ 5220228 w 12192000"/>
              <a:gd name="connsiteY563" fmla="*/ 5624946 h 6858000"/>
              <a:gd name="connsiteX564" fmla="*/ 5263920 w 12192000"/>
              <a:gd name="connsiteY564" fmla="*/ 5567189 h 6858000"/>
              <a:gd name="connsiteX565" fmla="*/ 5288469 w 12192000"/>
              <a:gd name="connsiteY565" fmla="*/ 5518272 h 6858000"/>
              <a:gd name="connsiteX566" fmla="*/ 5297336 w 12192000"/>
              <a:gd name="connsiteY566" fmla="*/ 5509877 h 6858000"/>
              <a:gd name="connsiteX567" fmla="*/ 5300832 w 12192000"/>
              <a:gd name="connsiteY567" fmla="*/ 5514011 h 6858000"/>
              <a:gd name="connsiteX568" fmla="*/ 5362781 w 12192000"/>
              <a:gd name="connsiteY568" fmla="*/ 5510676 h 6858000"/>
              <a:gd name="connsiteX569" fmla="*/ 5379887 w 12192000"/>
              <a:gd name="connsiteY569" fmla="*/ 5504826 h 6858000"/>
              <a:gd name="connsiteX570" fmla="*/ 5514294 w 12192000"/>
              <a:gd name="connsiteY570" fmla="*/ 5554819 h 6858000"/>
              <a:gd name="connsiteX571" fmla="*/ 5599668 w 12192000"/>
              <a:gd name="connsiteY571" fmla="*/ 5593288 h 6858000"/>
              <a:gd name="connsiteX572" fmla="*/ 5706698 w 12192000"/>
              <a:gd name="connsiteY572" fmla="*/ 5622441 h 6858000"/>
              <a:gd name="connsiteX573" fmla="*/ 5724631 w 12192000"/>
              <a:gd name="connsiteY573" fmla="*/ 5634659 h 6858000"/>
              <a:gd name="connsiteX574" fmla="*/ 5756650 w 12192000"/>
              <a:gd name="connsiteY574" fmla="*/ 5693668 h 6858000"/>
              <a:gd name="connsiteX575" fmla="*/ 5766571 w 12192000"/>
              <a:gd name="connsiteY575" fmla="*/ 5704803 h 6858000"/>
              <a:gd name="connsiteX576" fmla="*/ 5874170 w 12192000"/>
              <a:gd name="connsiteY576" fmla="*/ 5778105 h 6858000"/>
              <a:gd name="connsiteX577" fmla="*/ 5888639 w 12192000"/>
              <a:gd name="connsiteY577" fmla="*/ 5785773 h 6858000"/>
              <a:gd name="connsiteX578" fmla="*/ 6022695 w 12192000"/>
              <a:gd name="connsiteY578" fmla="*/ 5820212 h 6858000"/>
              <a:gd name="connsiteX579" fmla="*/ 6151950 w 12192000"/>
              <a:gd name="connsiteY579" fmla="*/ 5884199 h 6858000"/>
              <a:gd name="connsiteX580" fmla="*/ 6211728 w 12192000"/>
              <a:gd name="connsiteY580" fmla="*/ 5924923 h 6858000"/>
              <a:gd name="connsiteX581" fmla="*/ 6215066 w 12192000"/>
              <a:gd name="connsiteY581" fmla="*/ 5942513 h 6858000"/>
              <a:gd name="connsiteX582" fmla="*/ 6211472 w 12192000"/>
              <a:gd name="connsiteY582" fmla="*/ 5951005 h 6858000"/>
              <a:gd name="connsiteX583" fmla="*/ 6249341 w 12192000"/>
              <a:gd name="connsiteY583" fmla="*/ 6027128 h 6858000"/>
              <a:gd name="connsiteX584" fmla="*/ 6313793 w 12192000"/>
              <a:gd name="connsiteY584" fmla="*/ 6051344 h 6858000"/>
              <a:gd name="connsiteX585" fmla="*/ 6275509 w 12192000"/>
              <a:gd name="connsiteY585" fmla="*/ 6069024 h 6858000"/>
              <a:gd name="connsiteX586" fmla="*/ 6237352 w 12192000"/>
              <a:gd name="connsiteY586" fmla="*/ 6073662 h 6858000"/>
              <a:gd name="connsiteX587" fmla="*/ 6226223 w 12192000"/>
              <a:gd name="connsiteY587" fmla="*/ 6083584 h 6858000"/>
              <a:gd name="connsiteX588" fmla="*/ 6181228 w 12192000"/>
              <a:gd name="connsiteY588" fmla="*/ 6120760 h 6858000"/>
              <a:gd name="connsiteX589" fmla="*/ 6102590 w 12192000"/>
              <a:gd name="connsiteY589" fmla="*/ 6213786 h 6858000"/>
              <a:gd name="connsiteX590" fmla="*/ 6100870 w 12192000"/>
              <a:gd name="connsiteY590" fmla="*/ 6287009 h 6858000"/>
              <a:gd name="connsiteX591" fmla="*/ 6162906 w 12192000"/>
              <a:gd name="connsiteY591" fmla="*/ 6353338 h 6858000"/>
              <a:gd name="connsiteX592" fmla="*/ 6168757 w 12192000"/>
              <a:gd name="connsiteY592" fmla="*/ 6370452 h 6858000"/>
              <a:gd name="connsiteX593" fmla="*/ 6172410 w 12192000"/>
              <a:gd name="connsiteY593" fmla="*/ 6458274 h 6858000"/>
              <a:gd name="connsiteX594" fmla="*/ 6257148 w 12192000"/>
              <a:gd name="connsiteY594" fmla="*/ 6561950 h 6858000"/>
              <a:gd name="connsiteX595" fmla="*/ 6322682 w 12192000"/>
              <a:gd name="connsiteY595" fmla="*/ 6578152 h 6858000"/>
              <a:gd name="connsiteX596" fmla="*/ 6442432 w 12192000"/>
              <a:gd name="connsiteY596" fmla="*/ 6537202 h 6858000"/>
              <a:gd name="connsiteX597" fmla="*/ 6501135 w 12192000"/>
              <a:gd name="connsiteY597" fmla="*/ 6380271 h 6858000"/>
              <a:gd name="connsiteX598" fmla="*/ 6497319 w 12192000"/>
              <a:gd name="connsiteY598" fmla="*/ 6360168 h 6858000"/>
              <a:gd name="connsiteX599" fmla="*/ 6502726 w 12192000"/>
              <a:gd name="connsiteY599" fmla="*/ 6320090 h 6858000"/>
              <a:gd name="connsiteX600" fmla="*/ 6534428 w 12192000"/>
              <a:gd name="connsiteY600" fmla="*/ 6308867 h 6858000"/>
              <a:gd name="connsiteX601" fmla="*/ 6655610 w 12192000"/>
              <a:gd name="connsiteY601" fmla="*/ 6275456 h 6858000"/>
              <a:gd name="connsiteX602" fmla="*/ 6676659 w 12192000"/>
              <a:gd name="connsiteY602" fmla="*/ 6276669 h 6858000"/>
              <a:gd name="connsiteX603" fmla="*/ 6664449 w 12192000"/>
              <a:gd name="connsiteY603" fmla="*/ 6294607 h 6858000"/>
              <a:gd name="connsiteX604" fmla="*/ 6655704 w 12192000"/>
              <a:gd name="connsiteY604" fmla="*/ 6317093 h 6858000"/>
              <a:gd name="connsiteX605" fmla="*/ 6585972 w 12192000"/>
              <a:gd name="connsiteY605" fmla="*/ 6319913 h 6858000"/>
              <a:gd name="connsiteX606" fmla="*/ 6576273 w 12192000"/>
              <a:gd name="connsiteY606" fmla="*/ 6337374 h 6858000"/>
              <a:gd name="connsiteX607" fmla="*/ 6589660 w 12192000"/>
              <a:gd name="connsiteY607" fmla="*/ 6353057 h 6858000"/>
              <a:gd name="connsiteX608" fmla="*/ 6672556 w 12192000"/>
              <a:gd name="connsiteY608" fmla="*/ 6337325 h 6858000"/>
              <a:gd name="connsiteX609" fmla="*/ 6703049 w 12192000"/>
              <a:gd name="connsiteY609" fmla="*/ 6347159 h 6858000"/>
              <a:gd name="connsiteX610" fmla="*/ 6675478 w 12192000"/>
              <a:gd name="connsiteY610" fmla="*/ 6448719 h 6858000"/>
              <a:gd name="connsiteX611" fmla="*/ 6602596 w 12192000"/>
              <a:gd name="connsiteY611" fmla="*/ 6517220 h 6858000"/>
              <a:gd name="connsiteX612" fmla="*/ 6577953 w 12192000"/>
              <a:gd name="connsiteY612" fmla="*/ 6524501 h 6858000"/>
              <a:gd name="connsiteX613" fmla="*/ 6561799 w 12192000"/>
              <a:gd name="connsiteY613" fmla="*/ 6535377 h 6858000"/>
              <a:gd name="connsiteX614" fmla="*/ 6543611 w 12192000"/>
              <a:gd name="connsiteY614" fmla="*/ 6549242 h 6858000"/>
              <a:gd name="connsiteX615" fmla="*/ 6572069 w 12192000"/>
              <a:gd name="connsiteY615" fmla="*/ 6562065 h 6858000"/>
              <a:gd name="connsiteX616" fmla="*/ 6588223 w 12192000"/>
              <a:gd name="connsiteY616" fmla="*/ 6551190 h 6858000"/>
              <a:gd name="connsiteX617" fmla="*/ 6703459 w 12192000"/>
              <a:gd name="connsiteY617" fmla="*/ 6459028 h 6858000"/>
              <a:gd name="connsiteX618" fmla="*/ 6719613 w 12192000"/>
              <a:gd name="connsiteY618" fmla="*/ 6448153 h 6858000"/>
              <a:gd name="connsiteX619" fmla="*/ 6778565 w 12192000"/>
              <a:gd name="connsiteY619" fmla="*/ 6470809 h 6858000"/>
              <a:gd name="connsiteX620" fmla="*/ 6785241 w 12192000"/>
              <a:gd name="connsiteY620" fmla="*/ 6505990 h 6858000"/>
              <a:gd name="connsiteX621" fmla="*/ 6792394 w 12192000"/>
              <a:gd name="connsiteY621" fmla="*/ 6543684 h 6858000"/>
              <a:gd name="connsiteX622" fmla="*/ 6857707 w 12192000"/>
              <a:gd name="connsiteY622" fmla="*/ 6531290 h 6858000"/>
              <a:gd name="connsiteX623" fmla="*/ 6917485 w 12192000"/>
              <a:gd name="connsiteY623" fmla="*/ 6572013 h 6858000"/>
              <a:gd name="connsiteX624" fmla="*/ 6967819 w 12192000"/>
              <a:gd name="connsiteY624" fmla="*/ 6604117 h 6858000"/>
              <a:gd name="connsiteX625" fmla="*/ 7011000 w 12192000"/>
              <a:gd name="connsiteY625" fmla="*/ 6598525 h 6858000"/>
              <a:gd name="connsiteX626" fmla="*/ 7086710 w 12192000"/>
              <a:gd name="connsiteY626" fmla="*/ 6599778 h 6858000"/>
              <a:gd name="connsiteX627" fmla="*/ 7096630 w 12192000"/>
              <a:gd name="connsiteY627" fmla="*/ 6610911 h 6858000"/>
              <a:gd name="connsiteX628" fmla="*/ 7122416 w 12192000"/>
              <a:gd name="connsiteY628" fmla="*/ 6691931 h 6858000"/>
              <a:gd name="connsiteX629" fmla="*/ 7142256 w 12192000"/>
              <a:gd name="connsiteY629" fmla="*/ 6714200 h 6858000"/>
              <a:gd name="connsiteX630" fmla="*/ 7153863 w 12192000"/>
              <a:gd name="connsiteY630" fmla="*/ 6706791 h 6858000"/>
              <a:gd name="connsiteX631" fmla="*/ 7144929 w 12192000"/>
              <a:gd name="connsiteY631" fmla="*/ 6646005 h 6858000"/>
              <a:gd name="connsiteX632" fmla="*/ 7158222 w 12192000"/>
              <a:gd name="connsiteY632" fmla="*/ 6620051 h 6858000"/>
              <a:gd name="connsiteX633" fmla="*/ 7196251 w 12192000"/>
              <a:gd name="connsiteY633" fmla="*/ 6628454 h 6858000"/>
              <a:gd name="connsiteX634" fmla="*/ 7223152 w 12192000"/>
              <a:gd name="connsiteY634" fmla="*/ 6646780 h 6858000"/>
              <a:gd name="connsiteX635" fmla="*/ 7217080 w 12192000"/>
              <a:gd name="connsiteY635" fmla="*/ 6601071 h 6858000"/>
              <a:gd name="connsiteX636" fmla="*/ 7222835 w 12192000"/>
              <a:gd name="connsiteY636" fmla="*/ 6576547 h 6858000"/>
              <a:gd name="connsiteX637" fmla="*/ 7246874 w 12192000"/>
              <a:gd name="connsiteY637" fmla="*/ 6579796 h 6858000"/>
              <a:gd name="connsiteX638" fmla="*/ 7268844 w 12192000"/>
              <a:gd name="connsiteY638" fmla="*/ 6640712 h 6858000"/>
              <a:gd name="connsiteX639" fmla="*/ 7313262 w 12192000"/>
              <a:gd name="connsiteY639" fmla="*/ 6765057 h 6858000"/>
              <a:gd name="connsiteX640" fmla="*/ 7317554 w 12192000"/>
              <a:gd name="connsiteY640" fmla="*/ 6787673 h 6858000"/>
              <a:gd name="connsiteX641" fmla="*/ 7330940 w 12192000"/>
              <a:gd name="connsiteY641" fmla="*/ 6803357 h 6858000"/>
              <a:gd name="connsiteX642" fmla="*/ 7345663 w 12192000"/>
              <a:gd name="connsiteY642" fmla="*/ 6784943 h 6858000"/>
              <a:gd name="connsiteX643" fmla="*/ 7344837 w 12192000"/>
              <a:gd name="connsiteY643" fmla="*/ 6766875 h 6858000"/>
              <a:gd name="connsiteX644" fmla="*/ 7323216 w 12192000"/>
              <a:gd name="connsiteY644" fmla="*/ 6721514 h 6858000"/>
              <a:gd name="connsiteX645" fmla="*/ 7310084 w 12192000"/>
              <a:gd name="connsiteY645" fmla="*/ 6679747 h 6858000"/>
              <a:gd name="connsiteX646" fmla="*/ 7302327 w 12192000"/>
              <a:gd name="connsiteY646" fmla="*/ 6652582 h 6858000"/>
              <a:gd name="connsiteX647" fmla="*/ 7288369 w 12192000"/>
              <a:gd name="connsiteY647" fmla="*/ 6592749 h 6858000"/>
              <a:gd name="connsiteX648" fmla="*/ 7300614 w 12192000"/>
              <a:gd name="connsiteY648" fmla="*/ 6520133 h 6858000"/>
              <a:gd name="connsiteX649" fmla="*/ 7336830 w 12192000"/>
              <a:gd name="connsiteY649" fmla="*/ 6560121 h 6858000"/>
              <a:gd name="connsiteX650" fmla="*/ 7378386 w 12192000"/>
              <a:gd name="connsiteY650" fmla="*/ 6669389 h 6858000"/>
              <a:gd name="connsiteX651" fmla="*/ 7410881 w 12192000"/>
              <a:gd name="connsiteY651" fmla="*/ 6730911 h 6858000"/>
              <a:gd name="connsiteX652" fmla="*/ 7434443 w 12192000"/>
              <a:gd name="connsiteY652" fmla="*/ 6731647 h 6858000"/>
              <a:gd name="connsiteX653" fmla="*/ 7436606 w 12192000"/>
              <a:gd name="connsiteY653" fmla="*/ 6715615 h 6858000"/>
              <a:gd name="connsiteX654" fmla="*/ 7387514 w 12192000"/>
              <a:gd name="connsiteY654" fmla="*/ 6607778 h 6858000"/>
              <a:gd name="connsiteX655" fmla="*/ 7370312 w 12192000"/>
              <a:gd name="connsiteY655" fmla="*/ 6571992 h 6858000"/>
              <a:gd name="connsiteX656" fmla="*/ 7373462 w 12192000"/>
              <a:gd name="connsiteY656" fmla="*/ 6506308 h 6858000"/>
              <a:gd name="connsiteX657" fmla="*/ 7363098 w 12192000"/>
              <a:gd name="connsiteY657" fmla="*/ 6437983 h 6858000"/>
              <a:gd name="connsiteX658" fmla="*/ 7353084 w 12192000"/>
              <a:gd name="connsiteY658" fmla="*/ 6385212 h 6858000"/>
              <a:gd name="connsiteX659" fmla="*/ 7371305 w 12192000"/>
              <a:gd name="connsiteY659" fmla="*/ 6316668 h 6858000"/>
              <a:gd name="connsiteX660" fmla="*/ 7402054 w 12192000"/>
              <a:gd name="connsiteY660" fmla="*/ 6300419 h 6858000"/>
              <a:gd name="connsiteX661" fmla="*/ 7437350 w 12192000"/>
              <a:gd name="connsiteY661" fmla="*/ 6280703 h 6858000"/>
              <a:gd name="connsiteX662" fmla="*/ 7492265 w 12192000"/>
              <a:gd name="connsiteY662" fmla="*/ 6254662 h 6858000"/>
              <a:gd name="connsiteX663" fmla="*/ 7601585 w 12192000"/>
              <a:gd name="connsiteY663" fmla="*/ 6254743 h 6858000"/>
              <a:gd name="connsiteX664" fmla="*/ 7644416 w 12192000"/>
              <a:gd name="connsiteY664" fmla="*/ 6233598 h 6858000"/>
              <a:gd name="connsiteX665" fmla="*/ 7738986 w 12192000"/>
              <a:gd name="connsiteY665" fmla="*/ 6101101 h 6858000"/>
              <a:gd name="connsiteX666" fmla="*/ 7789549 w 12192000"/>
              <a:gd name="connsiteY666" fmla="*/ 5956128 h 6858000"/>
              <a:gd name="connsiteX667" fmla="*/ 7822144 w 12192000"/>
              <a:gd name="connsiteY667" fmla="*/ 5853615 h 6858000"/>
              <a:gd name="connsiteX668" fmla="*/ 7891688 w 12192000"/>
              <a:gd name="connsiteY668" fmla="*/ 5767522 h 6858000"/>
              <a:gd name="connsiteX669" fmla="*/ 7934264 w 12192000"/>
              <a:gd name="connsiteY669" fmla="*/ 5772460 h 6858000"/>
              <a:gd name="connsiteX670" fmla="*/ 7960688 w 12192000"/>
              <a:gd name="connsiteY670" fmla="*/ 5788272 h 6858000"/>
              <a:gd name="connsiteX671" fmla="*/ 8006508 w 12192000"/>
              <a:gd name="connsiteY671" fmla="*/ 5769163 h 6858000"/>
              <a:gd name="connsiteX672" fmla="*/ 8030708 w 12192000"/>
              <a:gd name="connsiteY672" fmla="*/ 5704692 h 6858000"/>
              <a:gd name="connsiteX673" fmla="*/ 8054142 w 12192000"/>
              <a:gd name="connsiteY673" fmla="*/ 5718469 h 6858000"/>
              <a:gd name="connsiteX674" fmla="*/ 8163683 w 12192000"/>
              <a:gd name="connsiteY674" fmla="*/ 5747145 h 6858000"/>
              <a:gd name="connsiteX675" fmla="*/ 8172778 w 12192000"/>
              <a:gd name="connsiteY675" fmla="*/ 5740213 h 6858000"/>
              <a:gd name="connsiteX676" fmla="*/ 8223367 w 12192000"/>
              <a:gd name="connsiteY676" fmla="*/ 5746232 h 6858000"/>
              <a:gd name="connsiteX677" fmla="*/ 8285053 w 12192000"/>
              <a:gd name="connsiteY677" fmla="*/ 5797008 h 6858000"/>
              <a:gd name="connsiteX678" fmla="*/ 8324513 w 12192000"/>
              <a:gd name="connsiteY678" fmla="*/ 5812951 h 6858000"/>
              <a:gd name="connsiteX679" fmla="*/ 8357263 w 12192000"/>
              <a:gd name="connsiteY679" fmla="*/ 5848390 h 6858000"/>
              <a:gd name="connsiteX680" fmla="*/ 8373860 w 12192000"/>
              <a:gd name="connsiteY680" fmla="*/ 5894705 h 6858000"/>
              <a:gd name="connsiteX681" fmla="*/ 8368581 w 12192000"/>
              <a:gd name="connsiteY681" fmla="*/ 5921741 h 6858000"/>
              <a:gd name="connsiteX682" fmla="*/ 8363396 w 12192000"/>
              <a:gd name="connsiteY682" fmla="*/ 5990414 h 6858000"/>
              <a:gd name="connsiteX683" fmla="*/ 8392969 w 12192000"/>
              <a:gd name="connsiteY683" fmla="*/ 5940544 h 6858000"/>
              <a:gd name="connsiteX684" fmla="*/ 8413321 w 12192000"/>
              <a:gd name="connsiteY684" fmla="*/ 5910647 h 6858000"/>
              <a:gd name="connsiteX685" fmla="*/ 8427916 w 12192000"/>
              <a:gd name="connsiteY685" fmla="*/ 5905274 h 6858000"/>
              <a:gd name="connsiteX686" fmla="*/ 8469572 w 12192000"/>
              <a:gd name="connsiteY686" fmla="*/ 5850508 h 6858000"/>
              <a:gd name="connsiteX687" fmla="*/ 8523533 w 12192000"/>
              <a:gd name="connsiteY687" fmla="*/ 5819439 h 6858000"/>
              <a:gd name="connsiteX688" fmla="*/ 8544838 w 12192000"/>
              <a:gd name="connsiteY688" fmla="*/ 5794569 h 6858000"/>
              <a:gd name="connsiteX689" fmla="*/ 8628627 w 12192000"/>
              <a:gd name="connsiteY689" fmla="*/ 5687549 h 6858000"/>
              <a:gd name="connsiteX690" fmla="*/ 8646211 w 12192000"/>
              <a:gd name="connsiteY690" fmla="*/ 5684211 h 6858000"/>
              <a:gd name="connsiteX691" fmla="*/ 8648597 w 12192000"/>
              <a:gd name="connsiteY691" fmla="*/ 5696776 h 6858000"/>
              <a:gd name="connsiteX692" fmla="*/ 8578542 w 12192000"/>
              <a:gd name="connsiteY692" fmla="*/ 5835034 h 6858000"/>
              <a:gd name="connsiteX693" fmla="*/ 8568716 w 12192000"/>
              <a:gd name="connsiteY693" fmla="*/ 5865537 h 6858000"/>
              <a:gd name="connsiteX694" fmla="*/ 8605536 w 12192000"/>
              <a:gd name="connsiteY694" fmla="*/ 5894997 h 6858000"/>
              <a:gd name="connsiteX695" fmla="*/ 8629830 w 12192000"/>
              <a:gd name="connsiteY695" fmla="*/ 5872163 h 6858000"/>
              <a:gd name="connsiteX696" fmla="*/ 8646588 w 12192000"/>
              <a:gd name="connsiteY696" fmla="*/ 5850758 h 6858000"/>
              <a:gd name="connsiteX697" fmla="*/ 8657368 w 12192000"/>
              <a:gd name="connsiteY697" fmla="*/ 5825283 h 6858000"/>
              <a:gd name="connsiteX698" fmla="*/ 8680743 w 12192000"/>
              <a:gd name="connsiteY698" fmla="*/ 5742744 h 6858000"/>
              <a:gd name="connsiteX699" fmla="*/ 8695370 w 12192000"/>
              <a:gd name="connsiteY699" fmla="*/ 5682693 h 6858000"/>
              <a:gd name="connsiteX700" fmla="*/ 8715884 w 12192000"/>
              <a:gd name="connsiteY700" fmla="*/ 5585077 h 6858000"/>
              <a:gd name="connsiteX701" fmla="*/ 8724398 w 12192000"/>
              <a:gd name="connsiteY701" fmla="*/ 5521955 h 6858000"/>
              <a:gd name="connsiteX702" fmla="*/ 8730411 w 12192000"/>
              <a:gd name="connsiteY702" fmla="*/ 5459998 h 6858000"/>
              <a:gd name="connsiteX703" fmla="*/ 8752920 w 12192000"/>
              <a:gd name="connsiteY703" fmla="*/ 5469969 h 6858000"/>
              <a:gd name="connsiteX704" fmla="*/ 8816783 w 12192000"/>
              <a:gd name="connsiteY704" fmla="*/ 5503084 h 6858000"/>
              <a:gd name="connsiteX705" fmla="*/ 8831469 w 12192000"/>
              <a:gd name="connsiteY705" fmla="*/ 5510017 h 6858000"/>
              <a:gd name="connsiteX706" fmla="*/ 8823805 w 12192000"/>
              <a:gd name="connsiteY706" fmla="*/ 5522942 h 6858000"/>
              <a:gd name="connsiteX707" fmla="*/ 8818143 w 12192000"/>
              <a:gd name="connsiteY707" fmla="*/ 5589101 h 6858000"/>
              <a:gd name="connsiteX708" fmla="*/ 8827204 w 12192000"/>
              <a:gd name="connsiteY708" fmla="*/ 5636847 h 6858000"/>
              <a:gd name="connsiteX709" fmla="*/ 8870895 w 12192000"/>
              <a:gd name="connsiteY709" fmla="*/ 5579090 h 6858000"/>
              <a:gd name="connsiteX710" fmla="*/ 8883990 w 12192000"/>
              <a:gd name="connsiteY710" fmla="*/ 5538164 h 6858000"/>
              <a:gd name="connsiteX711" fmla="*/ 8886471 w 12192000"/>
              <a:gd name="connsiteY711" fmla="*/ 5536434 h 6858000"/>
              <a:gd name="connsiteX712" fmla="*/ 8913589 w 12192000"/>
              <a:gd name="connsiteY712" fmla="*/ 5552076 h 6858000"/>
              <a:gd name="connsiteX713" fmla="*/ 8941951 w 12192000"/>
              <a:gd name="connsiteY713" fmla="*/ 5574680 h 6858000"/>
              <a:gd name="connsiteX714" fmla="*/ 8945290 w 12192000"/>
              <a:gd name="connsiteY714" fmla="*/ 5592270 h 6858000"/>
              <a:gd name="connsiteX715" fmla="*/ 8941697 w 12192000"/>
              <a:gd name="connsiteY715" fmla="*/ 5600762 h 6858000"/>
              <a:gd name="connsiteX716" fmla="*/ 8979565 w 12192000"/>
              <a:gd name="connsiteY716" fmla="*/ 5676885 h 6858000"/>
              <a:gd name="connsiteX717" fmla="*/ 9044018 w 12192000"/>
              <a:gd name="connsiteY717" fmla="*/ 5701102 h 6858000"/>
              <a:gd name="connsiteX718" fmla="*/ 9005733 w 12192000"/>
              <a:gd name="connsiteY718" fmla="*/ 5718781 h 6858000"/>
              <a:gd name="connsiteX719" fmla="*/ 8967576 w 12192000"/>
              <a:gd name="connsiteY719" fmla="*/ 5723418 h 6858000"/>
              <a:gd name="connsiteX720" fmla="*/ 8956446 w 12192000"/>
              <a:gd name="connsiteY720" fmla="*/ 5733341 h 6858000"/>
              <a:gd name="connsiteX721" fmla="*/ 8911452 w 12192000"/>
              <a:gd name="connsiteY721" fmla="*/ 5770517 h 6858000"/>
              <a:gd name="connsiteX722" fmla="*/ 8832814 w 12192000"/>
              <a:gd name="connsiteY722" fmla="*/ 5863543 h 6858000"/>
              <a:gd name="connsiteX723" fmla="*/ 8831095 w 12192000"/>
              <a:gd name="connsiteY723" fmla="*/ 5936765 h 6858000"/>
              <a:gd name="connsiteX724" fmla="*/ 8893129 w 12192000"/>
              <a:gd name="connsiteY724" fmla="*/ 6003095 h 6858000"/>
              <a:gd name="connsiteX725" fmla="*/ 8898980 w 12192000"/>
              <a:gd name="connsiteY725" fmla="*/ 6020209 h 6858000"/>
              <a:gd name="connsiteX726" fmla="*/ 8902634 w 12192000"/>
              <a:gd name="connsiteY726" fmla="*/ 6108031 h 6858000"/>
              <a:gd name="connsiteX727" fmla="*/ 8987371 w 12192000"/>
              <a:gd name="connsiteY727" fmla="*/ 6211708 h 6858000"/>
              <a:gd name="connsiteX728" fmla="*/ 9052905 w 12192000"/>
              <a:gd name="connsiteY728" fmla="*/ 6227908 h 6858000"/>
              <a:gd name="connsiteX729" fmla="*/ 9172655 w 12192000"/>
              <a:gd name="connsiteY729" fmla="*/ 6186959 h 6858000"/>
              <a:gd name="connsiteX730" fmla="*/ 9231358 w 12192000"/>
              <a:gd name="connsiteY730" fmla="*/ 6030028 h 6858000"/>
              <a:gd name="connsiteX731" fmla="*/ 9227543 w 12192000"/>
              <a:gd name="connsiteY731" fmla="*/ 6009924 h 6858000"/>
              <a:gd name="connsiteX732" fmla="*/ 9232950 w 12192000"/>
              <a:gd name="connsiteY732" fmla="*/ 5969847 h 6858000"/>
              <a:gd name="connsiteX733" fmla="*/ 9264653 w 12192000"/>
              <a:gd name="connsiteY733" fmla="*/ 5958624 h 6858000"/>
              <a:gd name="connsiteX734" fmla="*/ 9385833 w 12192000"/>
              <a:gd name="connsiteY734" fmla="*/ 5925213 h 6858000"/>
              <a:gd name="connsiteX735" fmla="*/ 9406883 w 12192000"/>
              <a:gd name="connsiteY735" fmla="*/ 5926425 h 6858000"/>
              <a:gd name="connsiteX736" fmla="*/ 9394673 w 12192000"/>
              <a:gd name="connsiteY736" fmla="*/ 5944363 h 6858000"/>
              <a:gd name="connsiteX737" fmla="*/ 9385928 w 12192000"/>
              <a:gd name="connsiteY737" fmla="*/ 5966850 h 6858000"/>
              <a:gd name="connsiteX738" fmla="*/ 9316196 w 12192000"/>
              <a:gd name="connsiteY738" fmla="*/ 5969669 h 6858000"/>
              <a:gd name="connsiteX739" fmla="*/ 9306497 w 12192000"/>
              <a:gd name="connsiteY739" fmla="*/ 5987131 h 6858000"/>
              <a:gd name="connsiteX740" fmla="*/ 9319883 w 12192000"/>
              <a:gd name="connsiteY740" fmla="*/ 6002814 h 6858000"/>
              <a:gd name="connsiteX741" fmla="*/ 9402780 w 12192000"/>
              <a:gd name="connsiteY741" fmla="*/ 5987083 h 6858000"/>
              <a:gd name="connsiteX742" fmla="*/ 9433274 w 12192000"/>
              <a:gd name="connsiteY742" fmla="*/ 5996916 h 6858000"/>
              <a:gd name="connsiteX743" fmla="*/ 9405702 w 12192000"/>
              <a:gd name="connsiteY743" fmla="*/ 6098475 h 6858000"/>
              <a:gd name="connsiteX744" fmla="*/ 9332820 w 12192000"/>
              <a:gd name="connsiteY744" fmla="*/ 6166978 h 6858000"/>
              <a:gd name="connsiteX745" fmla="*/ 9308176 w 12192000"/>
              <a:gd name="connsiteY745" fmla="*/ 6174258 h 6858000"/>
              <a:gd name="connsiteX746" fmla="*/ 9292023 w 12192000"/>
              <a:gd name="connsiteY746" fmla="*/ 6185133 h 6858000"/>
              <a:gd name="connsiteX747" fmla="*/ 9273835 w 12192000"/>
              <a:gd name="connsiteY747" fmla="*/ 6198999 h 6858000"/>
              <a:gd name="connsiteX748" fmla="*/ 9302293 w 12192000"/>
              <a:gd name="connsiteY748" fmla="*/ 6211822 h 6858000"/>
              <a:gd name="connsiteX749" fmla="*/ 9318446 w 12192000"/>
              <a:gd name="connsiteY749" fmla="*/ 6200946 h 6858000"/>
              <a:gd name="connsiteX750" fmla="*/ 9433684 w 12192000"/>
              <a:gd name="connsiteY750" fmla="*/ 6108786 h 6858000"/>
              <a:gd name="connsiteX751" fmla="*/ 9449836 w 12192000"/>
              <a:gd name="connsiteY751" fmla="*/ 6097909 h 6858000"/>
              <a:gd name="connsiteX752" fmla="*/ 9508788 w 12192000"/>
              <a:gd name="connsiteY752" fmla="*/ 6120566 h 6858000"/>
              <a:gd name="connsiteX753" fmla="*/ 9515464 w 12192000"/>
              <a:gd name="connsiteY753" fmla="*/ 6155747 h 6858000"/>
              <a:gd name="connsiteX754" fmla="*/ 9522619 w 12192000"/>
              <a:gd name="connsiteY754" fmla="*/ 6193441 h 6858000"/>
              <a:gd name="connsiteX755" fmla="*/ 9587930 w 12192000"/>
              <a:gd name="connsiteY755" fmla="*/ 6181047 h 6858000"/>
              <a:gd name="connsiteX756" fmla="*/ 9647708 w 12192000"/>
              <a:gd name="connsiteY756" fmla="*/ 6221771 h 6858000"/>
              <a:gd name="connsiteX757" fmla="*/ 9698043 w 12192000"/>
              <a:gd name="connsiteY757" fmla="*/ 6253873 h 6858000"/>
              <a:gd name="connsiteX758" fmla="*/ 9741224 w 12192000"/>
              <a:gd name="connsiteY758" fmla="*/ 6248282 h 6858000"/>
              <a:gd name="connsiteX759" fmla="*/ 9816934 w 12192000"/>
              <a:gd name="connsiteY759" fmla="*/ 6249534 h 6858000"/>
              <a:gd name="connsiteX760" fmla="*/ 9826855 w 12192000"/>
              <a:gd name="connsiteY760" fmla="*/ 6260669 h 6858000"/>
              <a:gd name="connsiteX761" fmla="*/ 9852639 w 12192000"/>
              <a:gd name="connsiteY761" fmla="*/ 6341688 h 6858000"/>
              <a:gd name="connsiteX762" fmla="*/ 9872481 w 12192000"/>
              <a:gd name="connsiteY762" fmla="*/ 6363957 h 6858000"/>
              <a:gd name="connsiteX763" fmla="*/ 9884086 w 12192000"/>
              <a:gd name="connsiteY763" fmla="*/ 6356547 h 6858000"/>
              <a:gd name="connsiteX764" fmla="*/ 9875154 w 12192000"/>
              <a:gd name="connsiteY764" fmla="*/ 6295761 h 6858000"/>
              <a:gd name="connsiteX765" fmla="*/ 9888445 w 12192000"/>
              <a:gd name="connsiteY765" fmla="*/ 6269808 h 6858000"/>
              <a:gd name="connsiteX766" fmla="*/ 9926475 w 12192000"/>
              <a:gd name="connsiteY766" fmla="*/ 6278211 h 6858000"/>
              <a:gd name="connsiteX767" fmla="*/ 9953375 w 12192000"/>
              <a:gd name="connsiteY767" fmla="*/ 6296537 h 6858000"/>
              <a:gd name="connsiteX768" fmla="*/ 9947303 w 12192000"/>
              <a:gd name="connsiteY768" fmla="*/ 6250828 h 6858000"/>
              <a:gd name="connsiteX769" fmla="*/ 9953059 w 12192000"/>
              <a:gd name="connsiteY769" fmla="*/ 6226305 h 6858000"/>
              <a:gd name="connsiteX770" fmla="*/ 9977099 w 12192000"/>
              <a:gd name="connsiteY770" fmla="*/ 6229553 h 6858000"/>
              <a:gd name="connsiteX771" fmla="*/ 9999069 w 12192000"/>
              <a:gd name="connsiteY771" fmla="*/ 6290469 h 6858000"/>
              <a:gd name="connsiteX772" fmla="*/ 10043485 w 12192000"/>
              <a:gd name="connsiteY772" fmla="*/ 6414815 h 6858000"/>
              <a:gd name="connsiteX773" fmla="*/ 10047777 w 12192000"/>
              <a:gd name="connsiteY773" fmla="*/ 6437431 h 6858000"/>
              <a:gd name="connsiteX774" fmla="*/ 10061163 w 12192000"/>
              <a:gd name="connsiteY774" fmla="*/ 6453114 h 6858000"/>
              <a:gd name="connsiteX775" fmla="*/ 10075886 w 12192000"/>
              <a:gd name="connsiteY775" fmla="*/ 6434699 h 6858000"/>
              <a:gd name="connsiteX776" fmla="*/ 10075060 w 12192000"/>
              <a:gd name="connsiteY776" fmla="*/ 6416632 h 6858000"/>
              <a:gd name="connsiteX777" fmla="*/ 10053439 w 12192000"/>
              <a:gd name="connsiteY777" fmla="*/ 6371270 h 6858000"/>
              <a:gd name="connsiteX778" fmla="*/ 10040309 w 12192000"/>
              <a:gd name="connsiteY778" fmla="*/ 6329504 h 6858000"/>
              <a:gd name="connsiteX779" fmla="*/ 10032550 w 12192000"/>
              <a:gd name="connsiteY779" fmla="*/ 6302339 h 6858000"/>
              <a:gd name="connsiteX780" fmla="*/ 10018593 w 12192000"/>
              <a:gd name="connsiteY780" fmla="*/ 6242505 h 6858000"/>
              <a:gd name="connsiteX781" fmla="*/ 10030837 w 12192000"/>
              <a:gd name="connsiteY781" fmla="*/ 6169890 h 6858000"/>
              <a:gd name="connsiteX782" fmla="*/ 10067053 w 12192000"/>
              <a:gd name="connsiteY782" fmla="*/ 6209879 h 6858000"/>
              <a:gd name="connsiteX783" fmla="*/ 10108609 w 12192000"/>
              <a:gd name="connsiteY783" fmla="*/ 6319146 h 6858000"/>
              <a:gd name="connsiteX784" fmla="*/ 10141105 w 12192000"/>
              <a:gd name="connsiteY784" fmla="*/ 6380668 h 6858000"/>
              <a:gd name="connsiteX785" fmla="*/ 10164666 w 12192000"/>
              <a:gd name="connsiteY785" fmla="*/ 6381404 h 6858000"/>
              <a:gd name="connsiteX786" fmla="*/ 10166829 w 12192000"/>
              <a:gd name="connsiteY786" fmla="*/ 6365373 h 6858000"/>
              <a:gd name="connsiteX787" fmla="*/ 10117737 w 12192000"/>
              <a:gd name="connsiteY787" fmla="*/ 6257535 h 6858000"/>
              <a:gd name="connsiteX788" fmla="*/ 10100536 w 12192000"/>
              <a:gd name="connsiteY788" fmla="*/ 6221748 h 6858000"/>
              <a:gd name="connsiteX789" fmla="*/ 10103686 w 12192000"/>
              <a:gd name="connsiteY789" fmla="*/ 6156065 h 6858000"/>
              <a:gd name="connsiteX790" fmla="*/ 10093322 w 12192000"/>
              <a:gd name="connsiteY790" fmla="*/ 6087739 h 6858000"/>
              <a:gd name="connsiteX791" fmla="*/ 10083307 w 12192000"/>
              <a:gd name="connsiteY791" fmla="*/ 6034968 h 6858000"/>
              <a:gd name="connsiteX792" fmla="*/ 10101530 w 12192000"/>
              <a:gd name="connsiteY792" fmla="*/ 5966425 h 6858000"/>
              <a:gd name="connsiteX793" fmla="*/ 10132278 w 12192000"/>
              <a:gd name="connsiteY793" fmla="*/ 5950176 h 6858000"/>
              <a:gd name="connsiteX794" fmla="*/ 10167574 w 12192000"/>
              <a:gd name="connsiteY794" fmla="*/ 5930461 h 6858000"/>
              <a:gd name="connsiteX795" fmla="*/ 10222490 w 12192000"/>
              <a:gd name="connsiteY795" fmla="*/ 5904419 h 6858000"/>
              <a:gd name="connsiteX796" fmla="*/ 10331808 w 12192000"/>
              <a:gd name="connsiteY796" fmla="*/ 5904501 h 6858000"/>
              <a:gd name="connsiteX797" fmla="*/ 10374640 w 12192000"/>
              <a:gd name="connsiteY797" fmla="*/ 5883355 h 6858000"/>
              <a:gd name="connsiteX798" fmla="*/ 10469210 w 12192000"/>
              <a:gd name="connsiteY798" fmla="*/ 5750857 h 6858000"/>
              <a:gd name="connsiteX799" fmla="*/ 10519773 w 12192000"/>
              <a:gd name="connsiteY799" fmla="*/ 5605884 h 6858000"/>
              <a:gd name="connsiteX800" fmla="*/ 10552368 w 12192000"/>
              <a:gd name="connsiteY800" fmla="*/ 5503372 h 6858000"/>
              <a:gd name="connsiteX801" fmla="*/ 10621911 w 12192000"/>
              <a:gd name="connsiteY801" fmla="*/ 5417280 h 6858000"/>
              <a:gd name="connsiteX802" fmla="*/ 10664488 w 12192000"/>
              <a:gd name="connsiteY802" fmla="*/ 5422216 h 6858000"/>
              <a:gd name="connsiteX803" fmla="*/ 10690911 w 12192000"/>
              <a:gd name="connsiteY803" fmla="*/ 5438030 h 6858000"/>
              <a:gd name="connsiteX804" fmla="*/ 10736732 w 12192000"/>
              <a:gd name="connsiteY804" fmla="*/ 5418919 h 6858000"/>
              <a:gd name="connsiteX805" fmla="*/ 10760931 w 12192000"/>
              <a:gd name="connsiteY805" fmla="*/ 5354449 h 6858000"/>
              <a:gd name="connsiteX806" fmla="*/ 10784367 w 12192000"/>
              <a:gd name="connsiteY806" fmla="*/ 5368225 h 6858000"/>
              <a:gd name="connsiteX807" fmla="*/ 10893907 w 12192000"/>
              <a:gd name="connsiteY807" fmla="*/ 5396903 h 6858000"/>
              <a:gd name="connsiteX808" fmla="*/ 10903001 w 12192000"/>
              <a:gd name="connsiteY808" fmla="*/ 5389969 h 6858000"/>
              <a:gd name="connsiteX809" fmla="*/ 10953591 w 12192000"/>
              <a:gd name="connsiteY809" fmla="*/ 5395990 h 6858000"/>
              <a:gd name="connsiteX810" fmla="*/ 11015277 w 12192000"/>
              <a:gd name="connsiteY810" fmla="*/ 5446765 h 6858000"/>
              <a:gd name="connsiteX811" fmla="*/ 11054737 w 12192000"/>
              <a:gd name="connsiteY811" fmla="*/ 5462707 h 6858000"/>
              <a:gd name="connsiteX812" fmla="*/ 11087487 w 12192000"/>
              <a:gd name="connsiteY812" fmla="*/ 5498147 h 6858000"/>
              <a:gd name="connsiteX813" fmla="*/ 11104085 w 12192000"/>
              <a:gd name="connsiteY813" fmla="*/ 5544462 h 6858000"/>
              <a:gd name="connsiteX814" fmla="*/ 11098805 w 12192000"/>
              <a:gd name="connsiteY814" fmla="*/ 5571498 h 6858000"/>
              <a:gd name="connsiteX815" fmla="*/ 11093620 w 12192000"/>
              <a:gd name="connsiteY815" fmla="*/ 5640172 h 6858000"/>
              <a:gd name="connsiteX816" fmla="*/ 11123193 w 12192000"/>
              <a:gd name="connsiteY816" fmla="*/ 5590300 h 6858000"/>
              <a:gd name="connsiteX817" fmla="*/ 11143544 w 12192000"/>
              <a:gd name="connsiteY817" fmla="*/ 5560404 h 6858000"/>
              <a:gd name="connsiteX818" fmla="*/ 11158139 w 12192000"/>
              <a:gd name="connsiteY818" fmla="*/ 5555031 h 6858000"/>
              <a:gd name="connsiteX819" fmla="*/ 11199797 w 12192000"/>
              <a:gd name="connsiteY819" fmla="*/ 5500264 h 6858000"/>
              <a:gd name="connsiteX820" fmla="*/ 11253757 w 12192000"/>
              <a:gd name="connsiteY820" fmla="*/ 5469197 h 6858000"/>
              <a:gd name="connsiteX821" fmla="*/ 11275063 w 12192000"/>
              <a:gd name="connsiteY821" fmla="*/ 5444326 h 6858000"/>
              <a:gd name="connsiteX822" fmla="*/ 11358852 w 12192000"/>
              <a:gd name="connsiteY822" fmla="*/ 5337305 h 6858000"/>
              <a:gd name="connsiteX823" fmla="*/ 11376435 w 12192000"/>
              <a:gd name="connsiteY823" fmla="*/ 5333969 h 6858000"/>
              <a:gd name="connsiteX824" fmla="*/ 11378820 w 12192000"/>
              <a:gd name="connsiteY824" fmla="*/ 5346533 h 6858000"/>
              <a:gd name="connsiteX825" fmla="*/ 11308767 w 12192000"/>
              <a:gd name="connsiteY825" fmla="*/ 5484792 h 6858000"/>
              <a:gd name="connsiteX826" fmla="*/ 11298940 w 12192000"/>
              <a:gd name="connsiteY826" fmla="*/ 5515294 h 6858000"/>
              <a:gd name="connsiteX827" fmla="*/ 11335761 w 12192000"/>
              <a:gd name="connsiteY827" fmla="*/ 5544754 h 6858000"/>
              <a:gd name="connsiteX828" fmla="*/ 11360054 w 12192000"/>
              <a:gd name="connsiteY828" fmla="*/ 5521920 h 6858000"/>
              <a:gd name="connsiteX829" fmla="*/ 11376812 w 12192000"/>
              <a:gd name="connsiteY829" fmla="*/ 5500516 h 6858000"/>
              <a:gd name="connsiteX830" fmla="*/ 11387592 w 12192000"/>
              <a:gd name="connsiteY830" fmla="*/ 5475039 h 6858000"/>
              <a:gd name="connsiteX831" fmla="*/ 11410966 w 12192000"/>
              <a:gd name="connsiteY831" fmla="*/ 5392501 h 6858000"/>
              <a:gd name="connsiteX832" fmla="*/ 11425594 w 12192000"/>
              <a:gd name="connsiteY832" fmla="*/ 5332449 h 6858000"/>
              <a:gd name="connsiteX833" fmla="*/ 11446107 w 12192000"/>
              <a:gd name="connsiteY833" fmla="*/ 5234834 h 6858000"/>
              <a:gd name="connsiteX834" fmla="*/ 11460896 w 12192000"/>
              <a:gd name="connsiteY834" fmla="*/ 5107063 h 6858000"/>
              <a:gd name="connsiteX835" fmla="*/ 11484842 w 12192000"/>
              <a:gd name="connsiteY835" fmla="*/ 5068675 h 6858000"/>
              <a:gd name="connsiteX836" fmla="*/ 11501122 w 12192000"/>
              <a:gd name="connsiteY836" fmla="*/ 5044758 h 6858000"/>
              <a:gd name="connsiteX837" fmla="*/ 11518612 w 12192000"/>
              <a:gd name="connsiteY837" fmla="*/ 4999784 h 6858000"/>
              <a:gd name="connsiteX838" fmla="*/ 11569484 w 12192000"/>
              <a:gd name="connsiteY838" fmla="*/ 5130714 h 6858000"/>
              <a:gd name="connsiteX839" fmla="*/ 11554030 w 12192000"/>
              <a:gd name="connsiteY839" fmla="*/ 5172699 h 6858000"/>
              <a:gd name="connsiteX840" fmla="*/ 11548368 w 12192000"/>
              <a:gd name="connsiteY840" fmla="*/ 5238859 h 6858000"/>
              <a:gd name="connsiteX841" fmla="*/ 11557429 w 12192000"/>
              <a:gd name="connsiteY841" fmla="*/ 5286604 h 6858000"/>
              <a:gd name="connsiteX842" fmla="*/ 11601119 w 12192000"/>
              <a:gd name="connsiteY842" fmla="*/ 5228848 h 6858000"/>
              <a:gd name="connsiteX843" fmla="*/ 11625669 w 12192000"/>
              <a:gd name="connsiteY843" fmla="*/ 5179931 h 6858000"/>
              <a:gd name="connsiteX844" fmla="*/ 11640997 w 12192000"/>
              <a:gd name="connsiteY844" fmla="*/ 5150987 h 6858000"/>
              <a:gd name="connsiteX845" fmla="*/ 11655148 w 12192000"/>
              <a:gd name="connsiteY845" fmla="*/ 5088423 h 6858000"/>
              <a:gd name="connsiteX846" fmla="*/ 11661286 w 12192000"/>
              <a:gd name="connsiteY846" fmla="*/ 5024777 h 6858000"/>
              <a:gd name="connsiteX847" fmla="*/ 11680685 w 12192000"/>
              <a:gd name="connsiteY847" fmla="*/ 4989854 h 6858000"/>
              <a:gd name="connsiteX848" fmla="*/ 11694836 w 12192000"/>
              <a:gd name="connsiteY848" fmla="*/ 4927290 h 6858000"/>
              <a:gd name="connsiteX849" fmla="*/ 11656203 w 12192000"/>
              <a:gd name="connsiteY849" fmla="*/ 4929415 h 6858000"/>
              <a:gd name="connsiteX850" fmla="*/ 11627999 w 12192000"/>
              <a:gd name="connsiteY850" fmla="*/ 4890509 h 6858000"/>
              <a:gd name="connsiteX851" fmla="*/ 11609717 w 12192000"/>
              <a:gd name="connsiteY851" fmla="*/ 4862737 h 6858000"/>
              <a:gd name="connsiteX852" fmla="*/ 11590224 w 12192000"/>
              <a:gd name="connsiteY852" fmla="*/ 4856023 h 6858000"/>
              <a:gd name="connsiteX853" fmla="*/ 11606378 w 12192000"/>
              <a:gd name="connsiteY853" fmla="*/ 4845147 h 6858000"/>
              <a:gd name="connsiteX854" fmla="*/ 11614170 w 12192000"/>
              <a:gd name="connsiteY854" fmla="*/ 4817635 h 6858000"/>
              <a:gd name="connsiteX855" fmla="*/ 11592294 w 12192000"/>
              <a:gd name="connsiteY855" fmla="*/ 4798355 h 6858000"/>
              <a:gd name="connsiteX856" fmla="*/ 11541006 w 12192000"/>
              <a:gd name="connsiteY856" fmla="*/ 4761227 h 6858000"/>
              <a:gd name="connsiteX857" fmla="*/ 11531213 w 12192000"/>
              <a:gd name="connsiteY857" fmla="*/ 4737052 h 6858000"/>
              <a:gd name="connsiteX858" fmla="*/ 11627588 w 12192000"/>
              <a:gd name="connsiteY858" fmla="*/ 4778640 h 6858000"/>
              <a:gd name="connsiteX859" fmla="*/ 11639544 w 12192000"/>
              <a:gd name="connsiteY859" fmla="*/ 4786785 h 6858000"/>
              <a:gd name="connsiteX860" fmla="*/ 11657128 w 12192000"/>
              <a:gd name="connsiteY860" fmla="*/ 4783448 h 6858000"/>
              <a:gd name="connsiteX861" fmla="*/ 11654268 w 12192000"/>
              <a:gd name="connsiteY861" fmla="*/ 4768371 h 6858000"/>
              <a:gd name="connsiteX862" fmla="*/ 11594967 w 12192000"/>
              <a:gd name="connsiteY862" fmla="*/ 4730159 h 6858000"/>
              <a:gd name="connsiteX863" fmla="*/ 11565460 w 12192000"/>
              <a:gd name="connsiteY863" fmla="*/ 4670674 h 6858000"/>
              <a:gd name="connsiteX864" fmla="*/ 11590009 w 12192000"/>
              <a:gd name="connsiteY864" fmla="*/ 4621757 h 6858000"/>
              <a:gd name="connsiteX865" fmla="*/ 11623874 w 12192000"/>
              <a:gd name="connsiteY865" fmla="*/ 4594503 h 6858000"/>
              <a:gd name="connsiteX866" fmla="*/ 11642351 w 12192000"/>
              <a:gd name="connsiteY866" fmla="*/ 4499877 h 6858000"/>
              <a:gd name="connsiteX867" fmla="*/ 11628172 w 12192000"/>
              <a:gd name="connsiteY867" fmla="*/ 4411448 h 6858000"/>
              <a:gd name="connsiteX868" fmla="*/ 11665410 w 12192000"/>
              <a:gd name="connsiteY868" fmla="*/ 4347106 h 6858000"/>
              <a:gd name="connsiteX869" fmla="*/ 11705507 w 12192000"/>
              <a:gd name="connsiteY869" fmla="*/ 4297842 h 6858000"/>
              <a:gd name="connsiteX870" fmla="*/ 11710181 w 12192000"/>
              <a:gd name="connsiteY870" fmla="*/ 4281334 h 6858000"/>
              <a:gd name="connsiteX871" fmla="*/ 11674476 w 12192000"/>
              <a:gd name="connsiteY871" fmla="*/ 4189180 h 6858000"/>
              <a:gd name="connsiteX872" fmla="*/ 11660647 w 12192000"/>
              <a:gd name="connsiteY872" fmla="*/ 4116306 h 6858000"/>
              <a:gd name="connsiteX873" fmla="*/ 11698709 w 12192000"/>
              <a:gd name="connsiteY873" fmla="*/ 4070032 h 6858000"/>
              <a:gd name="connsiteX874" fmla="*/ 11755311 w 12192000"/>
              <a:gd name="connsiteY874" fmla="*/ 4025445 h 6858000"/>
              <a:gd name="connsiteX875" fmla="*/ 11739794 w 12192000"/>
              <a:gd name="connsiteY875" fmla="*/ 3971114 h 6858000"/>
              <a:gd name="connsiteX876" fmla="*/ 11694356 w 12192000"/>
              <a:gd name="connsiteY876" fmla="*/ 3951100 h 6858000"/>
              <a:gd name="connsiteX877" fmla="*/ 11645836 w 12192000"/>
              <a:gd name="connsiteY877" fmla="*/ 3887413 h 6858000"/>
              <a:gd name="connsiteX878" fmla="*/ 11640113 w 12192000"/>
              <a:gd name="connsiteY878" fmla="*/ 3857258 h 6858000"/>
              <a:gd name="connsiteX879" fmla="*/ 11654009 w 12192000"/>
              <a:gd name="connsiteY879" fmla="*/ 3820776 h 6858000"/>
              <a:gd name="connsiteX880" fmla="*/ 11679861 w 12192000"/>
              <a:gd name="connsiteY880" fmla="*/ 3792439 h 6858000"/>
              <a:gd name="connsiteX881" fmla="*/ 11654808 w 12192000"/>
              <a:gd name="connsiteY881" fmla="*/ 3687850 h 6858000"/>
              <a:gd name="connsiteX882" fmla="*/ 11601102 w 12192000"/>
              <a:gd name="connsiteY882" fmla="*/ 3692835 h 6858000"/>
              <a:gd name="connsiteX883" fmla="*/ 11599799 w 12192000"/>
              <a:gd name="connsiteY883" fmla="*/ 3672255 h 6858000"/>
              <a:gd name="connsiteX884" fmla="*/ 11594204 w 12192000"/>
              <a:gd name="connsiteY884" fmla="*/ 3629059 h 6858000"/>
              <a:gd name="connsiteX885" fmla="*/ 11579165 w 12192000"/>
              <a:gd name="connsiteY885" fmla="*/ 3577241 h 6858000"/>
              <a:gd name="connsiteX886" fmla="*/ 11623334 w 12192000"/>
              <a:gd name="connsiteY886" fmla="*/ 3521997 h 6858000"/>
              <a:gd name="connsiteX887" fmla="*/ 11746328 w 12192000"/>
              <a:gd name="connsiteY887" fmla="*/ 3457002 h 6858000"/>
              <a:gd name="connsiteX888" fmla="*/ 11782706 w 12192000"/>
              <a:gd name="connsiteY888" fmla="*/ 3429271 h 6858000"/>
              <a:gd name="connsiteX889" fmla="*/ 11787032 w 12192000"/>
              <a:gd name="connsiteY889" fmla="*/ 3397209 h 6858000"/>
              <a:gd name="connsiteX890" fmla="*/ 11758096 w 12192000"/>
              <a:gd name="connsiteY890" fmla="*/ 3381872 h 6858000"/>
              <a:gd name="connsiteX891" fmla="*/ 11714310 w 12192000"/>
              <a:gd name="connsiteY891" fmla="*/ 3397993 h 6858000"/>
              <a:gd name="connsiteX892" fmla="*/ 11658569 w 12192000"/>
              <a:gd name="connsiteY892" fmla="*/ 3405967 h 6858000"/>
              <a:gd name="connsiteX893" fmla="*/ 11633926 w 12192000"/>
              <a:gd name="connsiteY893" fmla="*/ 3413248 h 6858000"/>
              <a:gd name="connsiteX894" fmla="*/ 11596467 w 12192000"/>
              <a:gd name="connsiteY894" fmla="*/ 3448993 h 6858000"/>
              <a:gd name="connsiteX895" fmla="*/ 11564288 w 12192000"/>
              <a:gd name="connsiteY895" fmla="*/ 3457704 h 6858000"/>
              <a:gd name="connsiteX896" fmla="*/ 11614818 w 12192000"/>
              <a:gd name="connsiteY896" fmla="*/ 3367408 h 6858000"/>
              <a:gd name="connsiteX897" fmla="*/ 11623212 w 12192000"/>
              <a:gd name="connsiteY897" fmla="*/ 3329367 h 6858000"/>
              <a:gd name="connsiteX898" fmla="*/ 11621305 w 12192000"/>
              <a:gd name="connsiteY898" fmla="*/ 3319316 h 6858000"/>
              <a:gd name="connsiteX899" fmla="*/ 11626638 w 12192000"/>
              <a:gd name="connsiteY899" fmla="*/ 3229137 h 6858000"/>
              <a:gd name="connsiteX900" fmla="*/ 11625521 w 12192000"/>
              <a:gd name="connsiteY900" fmla="*/ 3224951 h 6858000"/>
              <a:gd name="connsiteX901" fmla="*/ 11626480 w 12192000"/>
              <a:gd name="connsiteY901" fmla="*/ 3223266 h 6858000"/>
              <a:gd name="connsiteX902" fmla="*/ 11644378 w 12192000"/>
              <a:gd name="connsiteY902" fmla="*/ 3161879 h 6858000"/>
              <a:gd name="connsiteX903" fmla="*/ 11669947 w 12192000"/>
              <a:gd name="connsiteY903" fmla="*/ 3131186 h 6858000"/>
              <a:gd name="connsiteX904" fmla="*/ 11695516 w 12192000"/>
              <a:gd name="connsiteY904" fmla="*/ 3072358 h 6858000"/>
              <a:gd name="connsiteX905" fmla="*/ 11657162 w 12192000"/>
              <a:gd name="connsiteY905" fmla="*/ 3067242 h 6858000"/>
              <a:gd name="connsiteX906" fmla="*/ 11636708 w 12192000"/>
              <a:gd name="connsiteY906" fmla="*/ 3023760 h 6858000"/>
              <a:gd name="connsiteX907" fmla="*/ 11623925 w 12192000"/>
              <a:gd name="connsiteY907" fmla="*/ 2993067 h 6858000"/>
              <a:gd name="connsiteX908" fmla="*/ 11606028 w 12192000"/>
              <a:gd name="connsiteY908" fmla="*/ 2982836 h 6858000"/>
              <a:gd name="connsiteX909" fmla="*/ 11623924 w 12192000"/>
              <a:gd name="connsiteY909" fmla="*/ 2975163 h 6858000"/>
              <a:gd name="connsiteX910" fmla="*/ 11636708 w 12192000"/>
              <a:gd name="connsiteY910" fmla="*/ 2949585 h 6858000"/>
              <a:gd name="connsiteX911" fmla="*/ 11618810 w 12192000"/>
              <a:gd name="connsiteY911" fmla="*/ 2926565 h 6858000"/>
              <a:gd name="connsiteX912" fmla="*/ 11591281 w 12192000"/>
              <a:gd name="connsiteY912" fmla="*/ 2916750 h 6858000"/>
              <a:gd name="connsiteX913" fmla="*/ 11609966 w 12192000"/>
              <a:gd name="connsiteY913" fmla="*/ 2889301 h 6858000"/>
              <a:gd name="connsiteX914" fmla="*/ 11615397 w 12192000"/>
              <a:gd name="connsiteY914" fmla="*/ 2881324 h 6858000"/>
              <a:gd name="connsiteX915" fmla="*/ 11615614 w 12192000"/>
              <a:gd name="connsiteY915" fmla="*/ 2881484 h 6858000"/>
              <a:gd name="connsiteX916" fmla="*/ 11657162 w 12192000"/>
              <a:gd name="connsiteY916" fmla="*/ 2913776 h 6858000"/>
              <a:gd name="connsiteX917" fmla="*/ 11667390 w 12192000"/>
              <a:gd name="connsiteY917" fmla="*/ 2924008 h 6858000"/>
              <a:gd name="connsiteX918" fmla="*/ 11685288 w 12192000"/>
              <a:gd name="connsiteY918" fmla="*/ 2924008 h 6858000"/>
              <a:gd name="connsiteX919" fmla="*/ 11685288 w 12192000"/>
              <a:gd name="connsiteY919" fmla="*/ 2908661 h 6858000"/>
              <a:gd name="connsiteX920" fmla="*/ 11659720 w 12192000"/>
              <a:gd name="connsiteY920" fmla="*/ 2883403 h 6858000"/>
              <a:gd name="connsiteX921" fmla="*/ 11640829 w 12192000"/>
              <a:gd name="connsiteY921" fmla="*/ 2866158 h 6858000"/>
              <a:gd name="connsiteX922" fmla="*/ 11645791 w 12192000"/>
              <a:gd name="connsiteY922" fmla="*/ 2860373 h 6858000"/>
              <a:gd name="connsiteX923" fmla="*/ 11670160 w 12192000"/>
              <a:gd name="connsiteY923" fmla="*/ 2836223 h 6858000"/>
              <a:gd name="connsiteX924" fmla="*/ 11668381 w 12192000"/>
              <a:gd name="connsiteY924" fmla="*/ 2813130 h 6858000"/>
              <a:gd name="connsiteX925" fmla="*/ 11648412 w 12192000"/>
              <a:gd name="connsiteY925" fmla="*/ 2803902 h 6858000"/>
              <a:gd name="connsiteX926" fmla="*/ 11656552 w 12192000"/>
              <a:gd name="connsiteY926" fmla="*/ 2791944 h 6858000"/>
              <a:gd name="connsiteX927" fmla="*/ 11668892 w 12192000"/>
              <a:gd name="connsiteY927" fmla="*/ 2760965 h 6858000"/>
              <a:gd name="connsiteX928" fmla="*/ 11661593 w 12192000"/>
              <a:gd name="connsiteY928" fmla="*/ 2747392 h 6858000"/>
              <a:gd name="connsiteX929" fmla="*/ 11668668 w 12192000"/>
              <a:gd name="connsiteY929" fmla="*/ 2744325 h 6858000"/>
              <a:gd name="connsiteX930" fmla="*/ 11687845 w 12192000"/>
              <a:gd name="connsiteY930" fmla="*/ 2732175 h 6858000"/>
              <a:gd name="connsiteX931" fmla="*/ 11723641 w 12192000"/>
              <a:gd name="connsiteY931" fmla="*/ 2642654 h 6858000"/>
              <a:gd name="connsiteX932" fmla="*/ 11726198 w 12192000"/>
              <a:gd name="connsiteY932" fmla="*/ 2553131 h 6858000"/>
              <a:gd name="connsiteX933" fmla="*/ 11774777 w 12192000"/>
              <a:gd name="connsiteY933" fmla="*/ 2496861 h 6858000"/>
              <a:gd name="connsiteX934" fmla="*/ 11823358 w 12192000"/>
              <a:gd name="connsiteY934" fmla="*/ 2455936 h 6858000"/>
              <a:gd name="connsiteX935" fmla="*/ 11831028 w 12192000"/>
              <a:gd name="connsiteY935" fmla="*/ 2440589 h 6858000"/>
              <a:gd name="connsiteX936" fmla="*/ 11813131 w 12192000"/>
              <a:gd name="connsiteY936" fmla="*/ 2343394 h 6858000"/>
              <a:gd name="connsiteX937" fmla="*/ 11813130 w 12192000"/>
              <a:gd name="connsiteY937" fmla="*/ 2269220 h 6858000"/>
              <a:gd name="connsiteX938" fmla="*/ 11859154 w 12192000"/>
              <a:gd name="connsiteY938" fmla="*/ 2230853 h 6858000"/>
              <a:gd name="connsiteX939" fmla="*/ 11923075 w 12192000"/>
              <a:gd name="connsiteY939" fmla="*/ 2197602 h 6858000"/>
              <a:gd name="connsiteX940" fmla="*/ 11917961 w 12192000"/>
              <a:gd name="connsiteY940" fmla="*/ 2141331 h 6858000"/>
              <a:gd name="connsiteX941" fmla="*/ 11877052 w 12192000"/>
              <a:gd name="connsiteY941" fmla="*/ 2113197 h 6858000"/>
              <a:gd name="connsiteX942" fmla="*/ 11841256 w 12192000"/>
              <a:gd name="connsiteY942" fmla="*/ 2041578 h 6858000"/>
              <a:gd name="connsiteX943" fmla="*/ 11841257 w 12192000"/>
              <a:gd name="connsiteY943" fmla="*/ 2010885 h 6858000"/>
              <a:gd name="connsiteX944" fmla="*/ 11861710 w 12192000"/>
              <a:gd name="connsiteY944" fmla="*/ 1977634 h 6858000"/>
              <a:gd name="connsiteX945" fmla="*/ 11892392 w 12192000"/>
              <a:gd name="connsiteY945" fmla="*/ 1954614 h 6858000"/>
              <a:gd name="connsiteX946" fmla="*/ 11887279 w 12192000"/>
              <a:gd name="connsiteY946" fmla="*/ 1847188 h 6858000"/>
              <a:gd name="connsiteX947" fmla="*/ 11833586 w 12192000"/>
              <a:gd name="connsiteY947" fmla="*/ 1842073 h 6858000"/>
              <a:gd name="connsiteX948" fmla="*/ 11836142 w 12192000"/>
              <a:gd name="connsiteY948" fmla="*/ 1821610 h 6858000"/>
              <a:gd name="connsiteX949" fmla="*/ 11838699 w 12192000"/>
              <a:gd name="connsiteY949" fmla="*/ 1778128 h 6858000"/>
              <a:gd name="connsiteX950" fmla="*/ 11833585 w 12192000"/>
              <a:gd name="connsiteY950" fmla="*/ 1724416 h 6858000"/>
              <a:gd name="connsiteX951" fmla="*/ 11887279 w 12192000"/>
              <a:gd name="connsiteY951" fmla="*/ 1678375 h 6858000"/>
              <a:gd name="connsiteX952" fmla="*/ 12020236 w 12192000"/>
              <a:gd name="connsiteY952" fmla="*/ 1637451 h 6858000"/>
              <a:gd name="connsiteX953" fmla="*/ 12061144 w 12192000"/>
              <a:gd name="connsiteY953" fmla="*/ 1616989 h 6858000"/>
              <a:gd name="connsiteX954" fmla="*/ 12071373 w 12192000"/>
              <a:gd name="connsiteY954" fmla="*/ 1586296 h 6858000"/>
              <a:gd name="connsiteX955" fmla="*/ 12045803 w 12192000"/>
              <a:gd name="connsiteY955" fmla="*/ 1565834 h 6858000"/>
              <a:gd name="connsiteX956" fmla="*/ 11999780 w 12192000"/>
              <a:gd name="connsiteY956" fmla="*/ 1573507 h 6858000"/>
              <a:gd name="connsiteX957" fmla="*/ 11943530 w 12192000"/>
              <a:gd name="connsiteY957" fmla="*/ 1570949 h 6858000"/>
              <a:gd name="connsiteX958" fmla="*/ 11917961 w 12192000"/>
              <a:gd name="connsiteY958" fmla="*/ 1573507 h 6858000"/>
              <a:gd name="connsiteX959" fmla="*/ 11874495 w 12192000"/>
              <a:gd name="connsiteY959" fmla="*/ 1601642 h 6858000"/>
              <a:gd name="connsiteX960" fmla="*/ 11841256 w 12192000"/>
              <a:gd name="connsiteY960" fmla="*/ 1604200 h 6858000"/>
              <a:gd name="connsiteX961" fmla="*/ 11907734 w 12192000"/>
              <a:gd name="connsiteY961" fmla="*/ 1524909 h 6858000"/>
              <a:gd name="connsiteX962" fmla="*/ 11923076 w 12192000"/>
              <a:gd name="connsiteY962" fmla="*/ 1489101 h 6858000"/>
              <a:gd name="connsiteX963" fmla="*/ 11923075 w 12192000"/>
              <a:gd name="connsiteY963" fmla="*/ 1478870 h 6858000"/>
              <a:gd name="connsiteX964" fmla="*/ 11938416 w 12192000"/>
              <a:gd name="connsiteY964" fmla="*/ 1299826 h 6858000"/>
              <a:gd name="connsiteX965" fmla="*/ 11935859 w 12192000"/>
              <a:gd name="connsiteY965" fmla="*/ 1294710 h 6858000"/>
              <a:gd name="connsiteX966" fmla="*/ 11930745 w 12192000"/>
              <a:gd name="connsiteY966" fmla="*/ 1215420 h 6858000"/>
              <a:gd name="connsiteX967" fmla="*/ 11923075 w 12192000"/>
              <a:gd name="connsiteY967" fmla="*/ 1125898 h 6858000"/>
              <a:gd name="connsiteX968" fmla="*/ 11958870 w 12192000"/>
              <a:gd name="connsiteY968" fmla="*/ 1087532 h 6858000"/>
              <a:gd name="connsiteX969" fmla="*/ 11992110 w 12192000"/>
              <a:gd name="connsiteY969" fmla="*/ 1054280 h 6858000"/>
              <a:gd name="connsiteX970" fmla="*/ 12002337 w 12192000"/>
              <a:gd name="connsiteY970" fmla="*/ 1044049 h 6858000"/>
              <a:gd name="connsiteX971" fmla="*/ 12061145 w 12192000"/>
              <a:gd name="connsiteY971" fmla="*/ 1013357 h 6858000"/>
              <a:gd name="connsiteX972" fmla="*/ 12063702 w 12192000"/>
              <a:gd name="connsiteY972" fmla="*/ 990336 h 6858000"/>
              <a:gd name="connsiteX973" fmla="*/ 12045803 w 12192000"/>
              <a:gd name="connsiteY973" fmla="*/ 977548 h 6858000"/>
              <a:gd name="connsiteX974" fmla="*/ 12056031 w 12192000"/>
              <a:gd name="connsiteY974" fmla="*/ 967317 h 6858000"/>
              <a:gd name="connsiteX975" fmla="*/ 12073929 w 12192000"/>
              <a:gd name="connsiteY975" fmla="*/ 939181 h 6858000"/>
              <a:gd name="connsiteX976" fmla="*/ 12058588 w 12192000"/>
              <a:gd name="connsiteY976" fmla="*/ 890583 h 6858000"/>
              <a:gd name="connsiteX977" fmla="*/ 12004894 w 12192000"/>
              <a:gd name="connsiteY977" fmla="*/ 857332 h 6858000"/>
              <a:gd name="connsiteX978" fmla="*/ 11958870 w 12192000"/>
              <a:gd name="connsiteY978" fmla="*/ 862448 h 6858000"/>
              <a:gd name="connsiteX979" fmla="*/ 11912849 w 12192000"/>
              <a:gd name="connsiteY979" fmla="*/ 918718 h 6858000"/>
              <a:gd name="connsiteX980" fmla="*/ 11915404 w 12192000"/>
              <a:gd name="connsiteY980" fmla="*/ 941739 h 6858000"/>
              <a:gd name="connsiteX981" fmla="*/ 11940973 w 12192000"/>
              <a:gd name="connsiteY981" fmla="*/ 987779 h 6858000"/>
              <a:gd name="connsiteX982" fmla="*/ 11871938 w 12192000"/>
              <a:gd name="connsiteY982" fmla="*/ 1054281 h 6858000"/>
              <a:gd name="connsiteX983" fmla="*/ 11813131 w 12192000"/>
              <a:gd name="connsiteY983" fmla="*/ 1013356 h 6858000"/>
              <a:gd name="connsiteX984" fmla="*/ 11731311 w 12192000"/>
              <a:gd name="connsiteY984" fmla="*/ 944297 h 6858000"/>
              <a:gd name="connsiteX985" fmla="*/ 11705743 w 12192000"/>
              <a:gd name="connsiteY985" fmla="*/ 934065 h 6858000"/>
              <a:gd name="connsiteX986" fmla="*/ 11662276 w 12192000"/>
              <a:gd name="connsiteY986" fmla="*/ 951970 h 6858000"/>
              <a:gd name="connsiteX987" fmla="*/ 11644378 w 12192000"/>
              <a:gd name="connsiteY987" fmla="*/ 969875 h 6858000"/>
              <a:gd name="connsiteX988" fmla="*/ 11583014 w 12192000"/>
              <a:gd name="connsiteY988" fmla="*/ 1051723 h 6858000"/>
              <a:gd name="connsiteX989" fmla="*/ 11565116 w 12192000"/>
              <a:gd name="connsiteY989" fmla="*/ 1051723 h 6858000"/>
              <a:gd name="connsiteX990" fmla="*/ 11526763 w 12192000"/>
              <a:gd name="connsiteY990" fmla="*/ 1003126 h 6858000"/>
              <a:gd name="connsiteX991" fmla="*/ 11462842 w 12192000"/>
              <a:gd name="connsiteY991" fmla="*/ 1072185 h 6858000"/>
              <a:gd name="connsiteX992" fmla="*/ 11442387 w 12192000"/>
              <a:gd name="connsiteY992" fmla="*/ 1100321 h 6858000"/>
              <a:gd name="connsiteX993" fmla="*/ 11434717 w 12192000"/>
              <a:gd name="connsiteY993" fmla="*/ 1105436 h 6858000"/>
              <a:gd name="connsiteX994" fmla="*/ 11352899 w 12192000"/>
              <a:gd name="connsiteY994" fmla="*/ 1084973 h 6858000"/>
              <a:gd name="connsiteX995" fmla="*/ 11242953 w 12192000"/>
              <a:gd name="connsiteY995" fmla="*/ 964759 h 6858000"/>
              <a:gd name="connsiteX996" fmla="*/ 11237842 w 12192000"/>
              <a:gd name="connsiteY996" fmla="*/ 939181 h 6858000"/>
              <a:gd name="connsiteX997" fmla="*/ 11248069 w 12192000"/>
              <a:gd name="connsiteY997" fmla="*/ 880352 h 6858000"/>
              <a:gd name="connsiteX998" fmla="*/ 11240396 w 12192000"/>
              <a:gd name="connsiteY998" fmla="*/ 857332 h 6858000"/>
              <a:gd name="connsiteX999" fmla="*/ 11196930 w 12192000"/>
              <a:gd name="connsiteY999" fmla="*/ 742233 h 6858000"/>
              <a:gd name="connsiteX1000" fmla="*/ 11191816 w 12192000"/>
              <a:gd name="connsiteY1000" fmla="*/ 729444 h 6858000"/>
              <a:gd name="connsiteX1001" fmla="*/ 11166248 w 12192000"/>
              <a:gd name="connsiteY1001" fmla="*/ 778041 h 6858000"/>
              <a:gd name="connsiteX1002" fmla="*/ 11104885 w 12192000"/>
              <a:gd name="connsiteY1002" fmla="*/ 911046 h 6858000"/>
              <a:gd name="connsiteX1003" fmla="*/ 11058860 w 12192000"/>
              <a:gd name="connsiteY1003" fmla="*/ 941739 h 6858000"/>
              <a:gd name="connsiteX1004" fmla="*/ 10920790 w 12192000"/>
              <a:gd name="connsiteY1004" fmla="*/ 911045 h 6858000"/>
              <a:gd name="connsiteX1005" fmla="*/ 10900336 w 12192000"/>
              <a:gd name="connsiteY1005" fmla="*/ 867564 h 6858000"/>
              <a:gd name="connsiteX1006" fmla="*/ 10887552 w 12192000"/>
              <a:gd name="connsiteY1006" fmla="*/ 737118 h 6858000"/>
              <a:gd name="connsiteX1007" fmla="*/ 10879881 w 12192000"/>
              <a:gd name="connsiteY1007" fmla="*/ 693636 h 6858000"/>
              <a:gd name="connsiteX1008" fmla="*/ 10877324 w 12192000"/>
              <a:gd name="connsiteY1008" fmla="*/ 422512 h 6858000"/>
              <a:gd name="connsiteX1009" fmla="*/ 10890108 w 12192000"/>
              <a:gd name="connsiteY1009" fmla="*/ 356011 h 6858000"/>
              <a:gd name="connsiteX1010" fmla="*/ 10890108 w 12192000"/>
              <a:gd name="connsiteY1010" fmla="*/ 289508 h 6858000"/>
              <a:gd name="connsiteX1011" fmla="*/ 10897779 w 12192000"/>
              <a:gd name="connsiteY1011" fmla="*/ 274162 h 6858000"/>
              <a:gd name="connsiteX1012" fmla="*/ 10892665 w 12192000"/>
              <a:gd name="connsiteY1012" fmla="*/ 248584 h 6858000"/>
              <a:gd name="connsiteX1013" fmla="*/ 10869655 w 12192000"/>
              <a:gd name="connsiteY1013" fmla="*/ 263930 h 6858000"/>
              <a:gd name="connsiteX1014" fmla="*/ 10859426 w 12192000"/>
              <a:gd name="connsiteY1014" fmla="*/ 294625 h 6858000"/>
              <a:gd name="connsiteX1015" fmla="*/ 10849199 w 12192000"/>
              <a:gd name="connsiteY1015" fmla="*/ 402050 h 6858000"/>
              <a:gd name="connsiteX1016" fmla="*/ 10849199 w 12192000"/>
              <a:gd name="connsiteY1016" fmla="*/ 673173 h 6858000"/>
              <a:gd name="connsiteX1017" fmla="*/ 10833859 w 12192000"/>
              <a:gd name="connsiteY1017" fmla="*/ 719214 h 6858000"/>
              <a:gd name="connsiteX1018" fmla="*/ 10813403 w 12192000"/>
              <a:gd name="connsiteY1018" fmla="*/ 844544 h 6858000"/>
              <a:gd name="connsiteX1019" fmla="*/ 10746926 w 12192000"/>
              <a:gd name="connsiteY1019" fmla="*/ 931508 h 6858000"/>
              <a:gd name="connsiteX1020" fmla="*/ 10619082 w 12192000"/>
              <a:gd name="connsiteY1020" fmla="*/ 931508 h 6858000"/>
              <a:gd name="connsiteX1021" fmla="*/ 10562832 w 12192000"/>
              <a:gd name="connsiteY1021" fmla="*/ 888026 h 6858000"/>
              <a:gd name="connsiteX1022" fmla="*/ 10529593 w 12192000"/>
              <a:gd name="connsiteY1022" fmla="*/ 813850 h 6858000"/>
              <a:gd name="connsiteX1023" fmla="*/ 10447774 w 12192000"/>
              <a:gd name="connsiteY1023" fmla="*/ 770369 h 6858000"/>
              <a:gd name="connsiteX1024" fmla="*/ 10458001 w 12192000"/>
              <a:gd name="connsiteY1024" fmla="*/ 882910 h 6858000"/>
              <a:gd name="connsiteX1025" fmla="*/ 10468228 w 12192000"/>
              <a:gd name="connsiteY1025" fmla="*/ 949413 h 6858000"/>
              <a:gd name="connsiteX1026" fmla="*/ 10460559 w 12192000"/>
              <a:gd name="connsiteY1026" fmla="*/ 967317 h 6858000"/>
              <a:gd name="connsiteX1027" fmla="*/ 10373625 w 12192000"/>
              <a:gd name="connsiteY1027" fmla="*/ 1023588 h 6858000"/>
              <a:gd name="connsiteX1028" fmla="*/ 10299477 w 12192000"/>
              <a:gd name="connsiteY1028" fmla="*/ 1046607 h 6858000"/>
              <a:gd name="connsiteX1029" fmla="*/ 10212544 w 12192000"/>
              <a:gd name="connsiteY1029" fmla="*/ 1028703 h 6858000"/>
              <a:gd name="connsiteX1030" fmla="*/ 10158851 w 12192000"/>
              <a:gd name="connsiteY1030" fmla="*/ 985221 h 6858000"/>
              <a:gd name="connsiteX1031" fmla="*/ 10130725 w 12192000"/>
              <a:gd name="connsiteY1031" fmla="*/ 998010 h 6858000"/>
              <a:gd name="connsiteX1032" fmla="*/ 10128168 w 12192000"/>
              <a:gd name="connsiteY1032" fmla="*/ 1044049 h 6858000"/>
              <a:gd name="connsiteX1033" fmla="*/ 10151180 w 12192000"/>
              <a:gd name="connsiteY1033" fmla="*/ 1120782 h 6858000"/>
              <a:gd name="connsiteX1034" fmla="*/ 10117940 w 12192000"/>
              <a:gd name="connsiteY1034" fmla="*/ 1187285 h 6858000"/>
              <a:gd name="connsiteX1035" fmla="*/ 10089815 w 12192000"/>
              <a:gd name="connsiteY1035" fmla="*/ 1182169 h 6858000"/>
              <a:gd name="connsiteX1036" fmla="*/ 10036121 w 12192000"/>
              <a:gd name="connsiteY1036" fmla="*/ 1125898 h 6858000"/>
              <a:gd name="connsiteX1037" fmla="*/ 9982428 w 12192000"/>
              <a:gd name="connsiteY1037" fmla="*/ 1128456 h 6858000"/>
              <a:gd name="connsiteX1038" fmla="*/ 9972201 w 12192000"/>
              <a:gd name="connsiteY1038" fmla="*/ 1166823 h 6858000"/>
              <a:gd name="connsiteX1039" fmla="*/ 10002882 w 12192000"/>
              <a:gd name="connsiteY1039" fmla="*/ 1246113 h 6858000"/>
              <a:gd name="connsiteX1040" fmla="*/ 9995213 w 12192000"/>
              <a:gd name="connsiteY1040" fmla="*/ 1289595 h 6858000"/>
              <a:gd name="connsiteX1041" fmla="*/ 9875040 w 12192000"/>
              <a:gd name="connsiteY1041" fmla="*/ 1391906 h 6858000"/>
              <a:gd name="connsiteX1042" fmla="*/ 9869926 w 12192000"/>
              <a:gd name="connsiteY1042" fmla="*/ 1391906 h 6858000"/>
              <a:gd name="connsiteX1043" fmla="*/ 9780437 w 12192000"/>
              <a:gd name="connsiteY1043" fmla="*/ 1330520 h 6858000"/>
              <a:gd name="connsiteX1044" fmla="*/ 9670492 w 12192000"/>
              <a:gd name="connsiteY1044" fmla="*/ 1246113 h 6858000"/>
              <a:gd name="connsiteX1045" fmla="*/ 9578447 w 12192000"/>
              <a:gd name="connsiteY1045" fmla="*/ 1151475 h 6858000"/>
              <a:gd name="connsiteX1046" fmla="*/ 9529866 w 12192000"/>
              <a:gd name="connsiteY1046" fmla="*/ 1092648 h 6858000"/>
              <a:gd name="connsiteX1047" fmla="*/ 9430148 w 12192000"/>
              <a:gd name="connsiteY1047" fmla="*/ 982663 h 6858000"/>
              <a:gd name="connsiteX1048" fmla="*/ 9399466 w 12192000"/>
              <a:gd name="connsiteY1048" fmla="*/ 941739 h 6858000"/>
              <a:gd name="connsiteX1049" fmla="*/ 9412251 w 12192000"/>
              <a:gd name="connsiteY1049" fmla="*/ 911046 h 6858000"/>
              <a:gd name="connsiteX1050" fmla="*/ 9417364 w 12192000"/>
              <a:gd name="connsiteY1050" fmla="*/ 903372 h 6858000"/>
              <a:gd name="connsiteX1051" fmla="*/ 9402023 w 12192000"/>
              <a:gd name="connsiteY1051" fmla="*/ 852217 h 6858000"/>
              <a:gd name="connsiteX1052" fmla="*/ 9353443 w 12192000"/>
              <a:gd name="connsiteY1052" fmla="*/ 739676 h 6858000"/>
              <a:gd name="connsiteX1053" fmla="*/ 9356002 w 12192000"/>
              <a:gd name="connsiteY1053" fmla="*/ 629691 h 6858000"/>
              <a:gd name="connsiteX1054" fmla="*/ 9384125 w 12192000"/>
              <a:gd name="connsiteY1054" fmla="*/ 591325 h 6858000"/>
              <a:gd name="connsiteX1055" fmla="*/ 9407137 w 12192000"/>
              <a:gd name="connsiteY1055" fmla="*/ 527381 h 6858000"/>
              <a:gd name="connsiteX1056" fmla="*/ 9430148 w 12192000"/>
              <a:gd name="connsiteY1056" fmla="*/ 491572 h 6858000"/>
              <a:gd name="connsiteX1057" fmla="*/ 9476172 w 12192000"/>
              <a:gd name="connsiteY1057" fmla="*/ 448090 h 6858000"/>
              <a:gd name="connsiteX1058" fmla="*/ 9499184 w 12192000"/>
              <a:gd name="connsiteY1058" fmla="*/ 396935 h 6858000"/>
              <a:gd name="connsiteX1059" fmla="*/ 9458274 w 12192000"/>
              <a:gd name="connsiteY1059" fmla="*/ 338107 h 6858000"/>
              <a:gd name="connsiteX1060" fmla="*/ 9432708 w 12192000"/>
              <a:gd name="connsiteY1060" fmla="*/ 338106 h 6858000"/>
              <a:gd name="connsiteX1061" fmla="*/ 9425035 w 12192000"/>
              <a:gd name="connsiteY1061" fmla="*/ 356011 h 6858000"/>
              <a:gd name="connsiteX1062" fmla="*/ 9396910 w 12192000"/>
              <a:gd name="connsiteY1062" fmla="*/ 450648 h 6858000"/>
              <a:gd name="connsiteX1063" fmla="*/ 9386683 w 12192000"/>
              <a:gd name="connsiteY1063" fmla="*/ 476226 h 6858000"/>
              <a:gd name="connsiteX1064" fmla="*/ 9345772 w 12192000"/>
              <a:gd name="connsiteY1064" fmla="*/ 542727 h 6858000"/>
              <a:gd name="connsiteX1065" fmla="*/ 9284408 w 12192000"/>
              <a:gd name="connsiteY1065" fmla="*/ 655269 h 6858000"/>
              <a:gd name="connsiteX1066" fmla="*/ 9243499 w 12192000"/>
              <a:gd name="connsiteY1066" fmla="*/ 698752 h 6858000"/>
              <a:gd name="connsiteX1067" fmla="*/ 9207703 w 12192000"/>
              <a:gd name="connsiteY1067" fmla="*/ 696194 h 6858000"/>
              <a:gd name="connsiteX1068" fmla="*/ 9171908 w 12192000"/>
              <a:gd name="connsiteY1068" fmla="*/ 645038 h 6858000"/>
              <a:gd name="connsiteX1069" fmla="*/ 9115656 w 12192000"/>
              <a:gd name="connsiteY1069" fmla="*/ 637365 h 6858000"/>
              <a:gd name="connsiteX1070" fmla="*/ 9008269 w 12192000"/>
              <a:gd name="connsiteY1070" fmla="*/ 655269 h 6858000"/>
              <a:gd name="connsiteX1071" fmla="*/ 8977586 w 12192000"/>
              <a:gd name="connsiteY1071" fmla="*/ 627133 h 6858000"/>
              <a:gd name="connsiteX1072" fmla="*/ 8969916 w 12192000"/>
              <a:gd name="connsiteY1072" fmla="*/ 575978 h 6858000"/>
              <a:gd name="connsiteX1073" fmla="*/ 8969917 w 12192000"/>
              <a:gd name="connsiteY1073" fmla="*/ 542727 h 6858000"/>
              <a:gd name="connsiteX1074" fmla="*/ 8921337 w 12192000"/>
              <a:gd name="connsiteY1074" fmla="*/ 524823 h 6858000"/>
              <a:gd name="connsiteX1075" fmla="*/ 8882983 w 12192000"/>
              <a:gd name="connsiteY1075" fmla="*/ 563189 h 6858000"/>
              <a:gd name="connsiteX1076" fmla="*/ 8859973 w 12192000"/>
              <a:gd name="connsiteY1076" fmla="*/ 583651 h 6858000"/>
              <a:gd name="connsiteX1077" fmla="*/ 8834403 w 12192000"/>
              <a:gd name="connsiteY1077" fmla="*/ 565747 h 6858000"/>
              <a:gd name="connsiteX1078" fmla="*/ 8813949 w 12192000"/>
              <a:gd name="connsiteY1078" fmla="*/ 499245 h 6858000"/>
              <a:gd name="connsiteX1079" fmla="*/ 8798607 w 12192000"/>
              <a:gd name="connsiteY1079" fmla="*/ 478783 h 6858000"/>
              <a:gd name="connsiteX1080" fmla="*/ 8773039 w 12192000"/>
              <a:gd name="connsiteY1080" fmla="*/ 481341 h 6858000"/>
              <a:gd name="connsiteX1081" fmla="*/ 8744914 w 12192000"/>
              <a:gd name="connsiteY1081" fmla="*/ 506919 h 6858000"/>
              <a:gd name="connsiteX1082" fmla="*/ 8704005 w 12192000"/>
              <a:gd name="connsiteY1082" fmla="*/ 542727 h 6858000"/>
              <a:gd name="connsiteX1083" fmla="*/ 8640083 w 12192000"/>
              <a:gd name="connsiteY1083" fmla="*/ 504361 h 6858000"/>
              <a:gd name="connsiteX1084" fmla="*/ 8599173 w 12192000"/>
              <a:gd name="connsiteY1084" fmla="*/ 435301 h 6858000"/>
              <a:gd name="connsiteX1085" fmla="*/ 8568491 w 12192000"/>
              <a:gd name="connsiteY1085" fmla="*/ 425070 h 6858000"/>
              <a:gd name="connsiteX1086" fmla="*/ 8540367 w 12192000"/>
              <a:gd name="connsiteY1086" fmla="*/ 512034 h 6858000"/>
              <a:gd name="connsiteX1087" fmla="*/ 8545480 w 12192000"/>
              <a:gd name="connsiteY1087" fmla="*/ 519707 h 6858000"/>
              <a:gd name="connsiteX1088" fmla="*/ 8494342 w 12192000"/>
              <a:gd name="connsiteY1088" fmla="*/ 535054 h 6858000"/>
              <a:gd name="connsiteX1089" fmla="*/ 8450877 w 12192000"/>
              <a:gd name="connsiteY1089" fmla="*/ 514592 h 6858000"/>
              <a:gd name="connsiteX1090" fmla="*/ 8443206 w 12192000"/>
              <a:gd name="connsiteY1090" fmla="*/ 506918 h 6858000"/>
              <a:gd name="connsiteX1091" fmla="*/ 8358830 w 12192000"/>
              <a:gd name="connsiteY1091" fmla="*/ 501803 h 6858000"/>
              <a:gd name="connsiteX1092" fmla="*/ 8310250 w 12192000"/>
              <a:gd name="connsiteY1092" fmla="*/ 496687 h 6858000"/>
              <a:gd name="connsiteX1093" fmla="*/ 8292945 w 12192000"/>
              <a:gd name="connsiteY1093" fmla="*/ 466394 h 6858000"/>
              <a:gd name="connsiteX1094" fmla="*/ 8293573 w 12192000"/>
              <a:gd name="connsiteY1094" fmla="*/ 462995 h 6858000"/>
              <a:gd name="connsiteX1095" fmla="*/ 8293394 w 12192000"/>
              <a:gd name="connsiteY1095" fmla="*/ 448357 h 6858000"/>
              <a:gd name="connsiteX1096" fmla="*/ 8285333 w 12192000"/>
              <a:gd name="connsiteY1096" fmla="*/ 441218 h 6858000"/>
              <a:gd name="connsiteX1097" fmla="*/ 8282125 w 12192000"/>
              <a:gd name="connsiteY1097" fmla="*/ 430186 h 6858000"/>
              <a:gd name="connsiteX1098" fmla="*/ 8238658 w 12192000"/>
              <a:gd name="connsiteY1098" fmla="*/ 294624 h 6858000"/>
              <a:gd name="connsiteX1099" fmla="*/ 8200305 w 12192000"/>
              <a:gd name="connsiteY1099" fmla="*/ 235795 h 6858000"/>
              <a:gd name="connsiteX1100" fmla="*/ 8172820 w 12192000"/>
              <a:gd name="connsiteY1100" fmla="*/ 217571 h 6858000"/>
              <a:gd name="connsiteX1101" fmla="*/ 0 w 12192000"/>
              <a:gd name="connsiteY1101" fmla="*/ 0 h 6858000"/>
              <a:gd name="connsiteX1102" fmla="*/ 12192000 w 12192000"/>
              <a:gd name="connsiteY1102" fmla="*/ 0 h 6858000"/>
              <a:gd name="connsiteX1103" fmla="*/ 12192000 w 12192000"/>
              <a:gd name="connsiteY1103" fmla="*/ 6858000 h 6858000"/>
              <a:gd name="connsiteX1104" fmla="*/ 0 w 12192000"/>
              <a:gd name="connsiteY110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Lst>
            <a:rect l="l" t="t" r="r" b="b"/>
            <a:pathLst>
              <a:path w="12192000" h="6858000">
                <a:moveTo>
                  <a:pt x="7768088" y="791795"/>
                </a:moveTo>
                <a:lnTo>
                  <a:pt x="7770756" y="795947"/>
                </a:lnTo>
                <a:cubicBezTo>
                  <a:pt x="7772034" y="801062"/>
                  <a:pt x="7772034" y="806817"/>
                  <a:pt x="7770755" y="811293"/>
                </a:cubicBezTo>
                <a:lnTo>
                  <a:pt x="7763398" y="818653"/>
                </a:lnTo>
                <a:close/>
                <a:moveTo>
                  <a:pt x="8172820" y="217571"/>
                </a:moveTo>
                <a:cubicBezTo>
                  <a:pt x="8161953" y="214694"/>
                  <a:pt x="8149169" y="215334"/>
                  <a:pt x="8133827" y="220449"/>
                </a:cubicBezTo>
                <a:cubicBezTo>
                  <a:pt x="8161953" y="246027"/>
                  <a:pt x="8136385" y="281835"/>
                  <a:pt x="8159396" y="307413"/>
                </a:cubicBezTo>
                <a:cubicBezTo>
                  <a:pt x="8156839" y="345779"/>
                  <a:pt x="8177294" y="376473"/>
                  <a:pt x="8184965" y="409723"/>
                </a:cubicBezTo>
                <a:cubicBezTo>
                  <a:pt x="8190078" y="442974"/>
                  <a:pt x="8200306" y="478783"/>
                  <a:pt x="8213090" y="509477"/>
                </a:cubicBezTo>
                <a:cubicBezTo>
                  <a:pt x="8236102" y="560631"/>
                  <a:pt x="8190078" y="591325"/>
                  <a:pt x="8149168" y="583651"/>
                </a:cubicBezTo>
                <a:cubicBezTo>
                  <a:pt x="8141498" y="583651"/>
                  <a:pt x="8136384" y="578536"/>
                  <a:pt x="8133828" y="573421"/>
                </a:cubicBezTo>
                <a:cubicBezTo>
                  <a:pt x="8128713" y="568305"/>
                  <a:pt x="8128714" y="560631"/>
                  <a:pt x="8126157" y="555516"/>
                </a:cubicBezTo>
                <a:cubicBezTo>
                  <a:pt x="8110816" y="540170"/>
                  <a:pt x="8092918" y="529938"/>
                  <a:pt x="8075020" y="535054"/>
                </a:cubicBezTo>
                <a:cubicBezTo>
                  <a:pt x="8054565" y="540169"/>
                  <a:pt x="8052009" y="560632"/>
                  <a:pt x="8046894" y="575978"/>
                </a:cubicBezTo>
                <a:cubicBezTo>
                  <a:pt x="8044337" y="583652"/>
                  <a:pt x="8046895" y="591325"/>
                  <a:pt x="8046894" y="596440"/>
                </a:cubicBezTo>
                <a:cubicBezTo>
                  <a:pt x="8044337" y="647596"/>
                  <a:pt x="8016212" y="685962"/>
                  <a:pt x="7970189" y="696194"/>
                </a:cubicBezTo>
                <a:cubicBezTo>
                  <a:pt x="7959962" y="698752"/>
                  <a:pt x="7947177" y="698751"/>
                  <a:pt x="7934393" y="693636"/>
                </a:cubicBezTo>
                <a:cubicBezTo>
                  <a:pt x="7901154" y="678289"/>
                  <a:pt x="7862801" y="683405"/>
                  <a:pt x="7827006" y="668058"/>
                </a:cubicBezTo>
                <a:cubicBezTo>
                  <a:pt x="7821892" y="665500"/>
                  <a:pt x="7809108" y="673173"/>
                  <a:pt x="7803994" y="678289"/>
                </a:cubicBezTo>
                <a:cubicBezTo>
                  <a:pt x="7798880" y="683406"/>
                  <a:pt x="7793767" y="688521"/>
                  <a:pt x="7788973" y="694275"/>
                </a:cubicBezTo>
                <a:lnTo>
                  <a:pt x="7780206" y="707536"/>
                </a:lnTo>
                <a:lnTo>
                  <a:pt x="7778081" y="697004"/>
                </a:lnTo>
                <a:cubicBezTo>
                  <a:pt x="7772380" y="696572"/>
                  <a:pt x="7769753" y="700962"/>
                  <a:pt x="7767126" y="705352"/>
                </a:cubicBezTo>
                <a:lnTo>
                  <a:pt x="7753961" y="722432"/>
                </a:lnTo>
                <a:lnTo>
                  <a:pt x="7745187" y="719213"/>
                </a:lnTo>
                <a:cubicBezTo>
                  <a:pt x="7742630" y="716655"/>
                  <a:pt x="7740073" y="711540"/>
                  <a:pt x="7734960" y="708982"/>
                </a:cubicBezTo>
                <a:cubicBezTo>
                  <a:pt x="7727289" y="706425"/>
                  <a:pt x="7717061" y="703867"/>
                  <a:pt x="7711947" y="708982"/>
                </a:cubicBezTo>
                <a:cubicBezTo>
                  <a:pt x="7704277" y="719214"/>
                  <a:pt x="7711948" y="724329"/>
                  <a:pt x="7717062" y="732002"/>
                </a:cubicBezTo>
                <a:lnTo>
                  <a:pt x="7734360" y="747864"/>
                </a:lnTo>
                <a:lnTo>
                  <a:pt x="7728802" y="755074"/>
                </a:lnTo>
                <a:cubicBezTo>
                  <a:pt x="7713028" y="768362"/>
                  <a:pt x="7693962" y="777817"/>
                  <a:pt x="7670723" y="781795"/>
                </a:cubicBezTo>
                <a:cubicBezTo>
                  <a:pt x="7662394" y="785752"/>
                  <a:pt x="7657574" y="788829"/>
                  <a:pt x="7652320" y="797609"/>
                </a:cubicBezTo>
                <a:cubicBezTo>
                  <a:pt x="7647513" y="815598"/>
                  <a:pt x="7626035" y="826590"/>
                  <a:pt x="7630886" y="853340"/>
                </a:cubicBezTo>
                <a:cubicBezTo>
                  <a:pt x="7633960" y="858160"/>
                  <a:pt x="7626080" y="871330"/>
                  <a:pt x="7613363" y="872662"/>
                </a:cubicBezTo>
                <a:cubicBezTo>
                  <a:pt x="7557678" y="881067"/>
                  <a:pt x="7512095" y="907443"/>
                  <a:pt x="7457289" y="919356"/>
                </a:cubicBezTo>
                <a:cubicBezTo>
                  <a:pt x="7425722" y="927293"/>
                  <a:pt x="7406828" y="889158"/>
                  <a:pt x="7376575" y="894898"/>
                </a:cubicBezTo>
                <a:cubicBezTo>
                  <a:pt x="7376575" y="894898"/>
                  <a:pt x="7373500" y="890078"/>
                  <a:pt x="7372620" y="886571"/>
                </a:cubicBezTo>
                <a:cubicBezTo>
                  <a:pt x="7371292" y="873852"/>
                  <a:pt x="7368650" y="863329"/>
                  <a:pt x="7369517" y="851924"/>
                </a:cubicBezTo>
                <a:cubicBezTo>
                  <a:pt x="7365979" y="822980"/>
                  <a:pt x="7372084" y="787883"/>
                  <a:pt x="7350130" y="759840"/>
                </a:cubicBezTo>
                <a:cubicBezTo>
                  <a:pt x="7331280" y="766444"/>
                  <a:pt x="7309788" y="762524"/>
                  <a:pt x="7292264" y="781846"/>
                </a:cubicBezTo>
                <a:cubicBezTo>
                  <a:pt x="7287444" y="784923"/>
                  <a:pt x="7275161" y="780552"/>
                  <a:pt x="7276907" y="772655"/>
                </a:cubicBezTo>
                <a:cubicBezTo>
                  <a:pt x="7285206" y="738871"/>
                  <a:pt x="7260178" y="706008"/>
                  <a:pt x="7266283" y="670911"/>
                </a:cubicBezTo>
                <a:cubicBezTo>
                  <a:pt x="7268029" y="663013"/>
                  <a:pt x="7260567" y="655567"/>
                  <a:pt x="7260119" y="646357"/>
                </a:cubicBezTo>
                <a:cubicBezTo>
                  <a:pt x="7260538" y="625741"/>
                  <a:pt x="7236419" y="626211"/>
                  <a:pt x="7232016" y="608673"/>
                </a:cubicBezTo>
                <a:cubicBezTo>
                  <a:pt x="7231568" y="599462"/>
                  <a:pt x="7216225" y="605184"/>
                  <a:pt x="7204822" y="604322"/>
                </a:cubicBezTo>
                <a:cubicBezTo>
                  <a:pt x="7167539" y="596913"/>
                  <a:pt x="7134226" y="612747"/>
                  <a:pt x="7099152" y="621564"/>
                </a:cubicBezTo>
                <a:cubicBezTo>
                  <a:pt x="7074599" y="627737"/>
                  <a:pt x="7050928" y="637416"/>
                  <a:pt x="7027675" y="626482"/>
                </a:cubicBezTo>
                <a:cubicBezTo>
                  <a:pt x="7019751" y="594912"/>
                  <a:pt x="7011825" y="563342"/>
                  <a:pt x="7002588" y="533967"/>
                </a:cubicBezTo>
                <a:cubicBezTo>
                  <a:pt x="7017050" y="524737"/>
                  <a:pt x="7031513" y="515507"/>
                  <a:pt x="7048169" y="507591"/>
                </a:cubicBezTo>
                <a:cubicBezTo>
                  <a:pt x="7056498" y="503633"/>
                  <a:pt x="7060439" y="497048"/>
                  <a:pt x="7062185" y="489151"/>
                </a:cubicBezTo>
                <a:cubicBezTo>
                  <a:pt x="7068737" y="463265"/>
                  <a:pt x="7062574" y="438710"/>
                  <a:pt x="7051589" y="417233"/>
                </a:cubicBezTo>
                <a:cubicBezTo>
                  <a:pt x="7045874" y="401888"/>
                  <a:pt x="7027890" y="397087"/>
                  <a:pt x="7014725" y="389209"/>
                </a:cubicBezTo>
                <a:cubicBezTo>
                  <a:pt x="7002442" y="384839"/>
                  <a:pt x="6991368" y="383428"/>
                  <a:pt x="6981007" y="383935"/>
                </a:cubicBezTo>
                <a:cubicBezTo>
                  <a:pt x="6970648" y="384441"/>
                  <a:pt x="6961002" y="386866"/>
                  <a:pt x="6951576" y="390168"/>
                </a:cubicBezTo>
                <a:cubicBezTo>
                  <a:pt x="6934920" y="398084"/>
                  <a:pt x="6923531" y="412135"/>
                  <a:pt x="6913457" y="423990"/>
                </a:cubicBezTo>
                <a:cubicBezTo>
                  <a:pt x="6901189" y="434533"/>
                  <a:pt x="6913919" y="448113"/>
                  <a:pt x="6914367" y="457323"/>
                </a:cubicBezTo>
                <a:cubicBezTo>
                  <a:pt x="6913933" y="463026"/>
                  <a:pt x="6917008" y="467847"/>
                  <a:pt x="6917889" y="471355"/>
                </a:cubicBezTo>
                <a:cubicBezTo>
                  <a:pt x="6910441" y="478821"/>
                  <a:pt x="6901218" y="464358"/>
                  <a:pt x="6895964" y="473138"/>
                </a:cubicBezTo>
                <a:cubicBezTo>
                  <a:pt x="6889829" y="478409"/>
                  <a:pt x="6881069" y="488070"/>
                  <a:pt x="6886336" y="494203"/>
                </a:cubicBezTo>
                <a:cubicBezTo>
                  <a:pt x="6906962" y="509528"/>
                  <a:pt x="6892962" y="542880"/>
                  <a:pt x="6921036" y="550740"/>
                </a:cubicBezTo>
                <a:cubicBezTo>
                  <a:pt x="6925424" y="553366"/>
                  <a:pt x="6924991" y="559068"/>
                  <a:pt x="6924559" y="564770"/>
                </a:cubicBezTo>
                <a:cubicBezTo>
                  <a:pt x="6921065" y="580565"/>
                  <a:pt x="6924587" y="594596"/>
                  <a:pt x="6936005" y="610372"/>
                </a:cubicBezTo>
                <a:cubicBezTo>
                  <a:pt x="6945229" y="624834"/>
                  <a:pt x="6956213" y="646311"/>
                  <a:pt x="6947018" y="661675"/>
                </a:cubicBezTo>
                <a:cubicBezTo>
                  <a:pt x="6931257" y="688011"/>
                  <a:pt x="6921196" y="714780"/>
                  <a:pt x="6894465" y="734552"/>
                </a:cubicBezTo>
                <a:cubicBezTo>
                  <a:pt x="6875181" y="746858"/>
                  <a:pt x="6844062" y="764004"/>
                  <a:pt x="6849360" y="799964"/>
                </a:cubicBezTo>
                <a:cubicBezTo>
                  <a:pt x="6851553" y="801277"/>
                  <a:pt x="6845852" y="800845"/>
                  <a:pt x="6844539" y="803041"/>
                </a:cubicBezTo>
                <a:lnTo>
                  <a:pt x="6812156" y="849121"/>
                </a:lnTo>
                <a:lnTo>
                  <a:pt x="6806639" y="850395"/>
                </a:lnTo>
                <a:cubicBezTo>
                  <a:pt x="6801525" y="852954"/>
                  <a:pt x="6798968" y="858069"/>
                  <a:pt x="6796412" y="860626"/>
                </a:cubicBezTo>
                <a:cubicBezTo>
                  <a:pt x="6781070" y="870857"/>
                  <a:pt x="6770843" y="870857"/>
                  <a:pt x="6765729" y="855511"/>
                </a:cubicBezTo>
                <a:cubicBezTo>
                  <a:pt x="6758058" y="840165"/>
                  <a:pt x="6747831" y="829933"/>
                  <a:pt x="6737604" y="819702"/>
                </a:cubicBezTo>
                <a:cubicBezTo>
                  <a:pt x="6732490" y="814586"/>
                  <a:pt x="6719706" y="806913"/>
                  <a:pt x="6714593" y="809471"/>
                </a:cubicBezTo>
                <a:cubicBezTo>
                  <a:pt x="6678796" y="824818"/>
                  <a:pt x="6640444" y="819703"/>
                  <a:pt x="6607204" y="835049"/>
                </a:cubicBezTo>
                <a:cubicBezTo>
                  <a:pt x="6594421" y="840164"/>
                  <a:pt x="6581637" y="840164"/>
                  <a:pt x="6571409" y="837607"/>
                </a:cubicBezTo>
                <a:cubicBezTo>
                  <a:pt x="6525386" y="827375"/>
                  <a:pt x="6497261" y="789009"/>
                  <a:pt x="6494704" y="737854"/>
                </a:cubicBezTo>
                <a:cubicBezTo>
                  <a:pt x="6494703" y="732738"/>
                  <a:pt x="6497260" y="725065"/>
                  <a:pt x="6494704" y="717391"/>
                </a:cubicBezTo>
                <a:cubicBezTo>
                  <a:pt x="6489590" y="702045"/>
                  <a:pt x="6487033" y="681583"/>
                  <a:pt x="6466578" y="676468"/>
                </a:cubicBezTo>
                <a:cubicBezTo>
                  <a:pt x="6448680" y="671352"/>
                  <a:pt x="6430783" y="681583"/>
                  <a:pt x="6415441" y="696930"/>
                </a:cubicBezTo>
                <a:cubicBezTo>
                  <a:pt x="6412885" y="702045"/>
                  <a:pt x="6412885" y="709719"/>
                  <a:pt x="6407771" y="714834"/>
                </a:cubicBezTo>
                <a:cubicBezTo>
                  <a:pt x="6405214" y="719949"/>
                  <a:pt x="6400100" y="725065"/>
                  <a:pt x="6392429" y="725064"/>
                </a:cubicBezTo>
                <a:cubicBezTo>
                  <a:pt x="6351520" y="732738"/>
                  <a:pt x="6305497" y="702045"/>
                  <a:pt x="6328509" y="650890"/>
                </a:cubicBezTo>
                <a:cubicBezTo>
                  <a:pt x="6341292" y="620197"/>
                  <a:pt x="6351520" y="584388"/>
                  <a:pt x="6356633" y="551137"/>
                </a:cubicBezTo>
                <a:cubicBezTo>
                  <a:pt x="6364304" y="517885"/>
                  <a:pt x="6384759" y="487192"/>
                  <a:pt x="6382202" y="448826"/>
                </a:cubicBezTo>
                <a:cubicBezTo>
                  <a:pt x="6405214" y="423249"/>
                  <a:pt x="6379645" y="387440"/>
                  <a:pt x="6407770" y="361862"/>
                </a:cubicBezTo>
                <a:cubicBezTo>
                  <a:pt x="6377089" y="351631"/>
                  <a:pt x="6356634" y="359304"/>
                  <a:pt x="6341292" y="377208"/>
                </a:cubicBezTo>
                <a:cubicBezTo>
                  <a:pt x="6323394" y="392555"/>
                  <a:pt x="6310610" y="415575"/>
                  <a:pt x="6302940" y="436037"/>
                </a:cubicBezTo>
                <a:cubicBezTo>
                  <a:pt x="6285042" y="482077"/>
                  <a:pt x="6274815" y="528117"/>
                  <a:pt x="6259474" y="571599"/>
                </a:cubicBezTo>
                <a:cubicBezTo>
                  <a:pt x="6251802" y="594619"/>
                  <a:pt x="6249246" y="620197"/>
                  <a:pt x="6231347" y="638101"/>
                </a:cubicBezTo>
                <a:cubicBezTo>
                  <a:pt x="6210894" y="658563"/>
                  <a:pt x="6205779" y="658563"/>
                  <a:pt x="6182768" y="643216"/>
                </a:cubicBezTo>
                <a:cubicBezTo>
                  <a:pt x="6144415" y="615081"/>
                  <a:pt x="6131631" y="617639"/>
                  <a:pt x="6098392" y="648332"/>
                </a:cubicBezTo>
                <a:cubicBezTo>
                  <a:pt x="6095836" y="650890"/>
                  <a:pt x="6093279" y="653447"/>
                  <a:pt x="6090722" y="656005"/>
                </a:cubicBezTo>
                <a:lnTo>
                  <a:pt x="6087754" y="658371"/>
                </a:lnTo>
                <a:lnTo>
                  <a:pt x="6089140" y="649692"/>
                </a:lnTo>
                <a:cubicBezTo>
                  <a:pt x="6107914" y="604617"/>
                  <a:pt x="6122934" y="552031"/>
                  <a:pt x="6130443" y="503200"/>
                </a:cubicBezTo>
                <a:cubicBezTo>
                  <a:pt x="6141708" y="454370"/>
                  <a:pt x="6171747" y="409296"/>
                  <a:pt x="6167993" y="352953"/>
                </a:cubicBezTo>
                <a:cubicBezTo>
                  <a:pt x="6201785" y="315391"/>
                  <a:pt x="6164237" y="262804"/>
                  <a:pt x="6205540" y="225243"/>
                </a:cubicBezTo>
                <a:cubicBezTo>
                  <a:pt x="6194276" y="221486"/>
                  <a:pt x="6183950" y="219374"/>
                  <a:pt x="6174445" y="218728"/>
                </a:cubicBezTo>
                <a:cubicBezTo>
                  <a:pt x="6145932" y="216791"/>
                  <a:pt x="6124812" y="228060"/>
                  <a:pt x="6107914" y="247780"/>
                </a:cubicBezTo>
                <a:cubicBezTo>
                  <a:pt x="6081631" y="270317"/>
                  <a:pt x="6062856" y="304123"/>
                  <a:pt x="6051592" y="334172"/>
                </a:cubicBezTo>
                <a:cubicBezTo>
                  <a:pt x="6025308" y="401783"/>
                  <a:pt x="6010289" y="469395"/>
                  <a:pt x="5987760" y="533250"/>
                </a:cubicBezTo>
                <a:lnTo>
                  <a:pt x="5976689" y="571320"/>
                </a:lnTo>
                <a:lnTo>
                  <a:pt x="5973106" y="566483"/>
                </a:lnTo>
                <a:cubicBezTo>
                  <a:pt x="5962879" y="558810"/>
                  <a:pt x="5950095" y="561368"/>
                  <a:pt x="5942426" y="576715"/>
                </a:cubicBezTo>
                <a:cubicBezTo>
                  <a:pt x="5929640" y="599734"/>
                  <a:pt x="5914299" y="622754"/>
                  <a:pt x="5901515" y="645774"/>
                </a:cubicBezTo>
                <a:lnTo>
                  <a:pt x="5897212" y="651179"/>
                </a:lnTo>
                <a:lnTo>
                  <a:pt x="5896294" y="650983"/>
                </a:lnTo>
                <a:cubicBezTo>
                  <a:pt x="5890370" y="648283"/>
                  <a:pt x="5883564" y="644057"/>
                  <a:pt x="5875115" y="638423"/>
                </a:cubicBezTo>
                <a:cubicBezTo>
                  <a:pt x="5832873" y="607434"/>
                  <a:pt x="5811752" y="601800"/>
                  <a:pt x="5783239" y="619935"/>
                </a:cubicBezTo>
                <a:lnTo>
                  <a:pt x="5775361" y="626329"/>
                </a:lnTo>
                <a:lnTo>
                  <a:pt x="5768558" y="622754"/>
                </a:lnTo>
                <a:cubicBezTo>
                  <a:pt x="5760890" y="622754"/>
                  <a:pt x="5755775" y="607407"/>
                  <a:pt x="5742990" y="620196"/>
                </a:cubicBezTo>
                <a:cubicBezTo>
                  <a:pt x="5737877" y="627870"/>
                  <a:pt x="5730207" y="625312"/>
                  <a:pt x="5727649" y="640658"/>
                </a:cubicBezTo>
                <a:lnTo>
                  <a:pt x="5719716" y="673321"/>
                </a:lnTo>
                <a:lnTo>
                  <a:pt x="5712250" y="679271"/>
                </a:lnTo>
                <a:cubicBezTo>
                  <a:pt x="5701454" y="683497"/>
                  <a:pt x="5689250" y="685376"/>
                  <a:pt x="5676109" y="687254"/>
                </a:cubicBezTo>
                <a:cubicBezTo>
                  <a:pt x="5673292" y="688192"/>
                  <a:pt x="5667191" y="687723"/>
                  <a:pt x="5659623" y="686373"/>
                </a:cubicBezTo>
                <a:lnTo>
                  <a:pt x="5652882" y="684730"/>
                </a:lnTo>
                <a:lnTo>
                  <a:pt x="5646150" y="677746"/>
                </a:lnTo>
                <a:cubicBezTo>
                  <a:pt x="5638159" y="672631"/>
                  <a:pt x="5627932" y="670073"/>
                  <a:pt x="5620262" y="666236"/>
                </a:cubicBezTo>
                <a:cubicBezTo>
                  <a:pt x="5616427" y="664318"/>
                  <a:pt x="5612431" y="663678"/>
                  <a:pt x="5608356" y="663998"/>
                </a:cubicBezTo>
                <a:lnTo>
                  <a:pt x="5602386" y="665694"/>
                </a:lnTo>
                <a:lnTo>
                  <a:pt x="5601012" y="664716"/>
                </a:lnTo>
                <a:cubicBezTo>
                  <a:pt x="5601013" y="660960"/>
                  <a:pt x="5608521" y="657204"/>
                  <a:pt x="5608522" y="653447"/>
                </a:cubicBezTo>
                <a:cubicBezTo>
                  <a:pt x="5619786" y="597105"/>
                  <a:pt x="5604768" y="552031"/>
                  <a:pt x="5567218" y="525738"/>
                </a:cubicBezTo>
                <a:cubicBezTo>
                  <a:pt x="5552199" y="514469"/>
                  <a:pt x="5533425" y="518225"/>
                  <a:pt x="5522161" y="540762"/>
                </a:cubicBezTo>
                <a:cubicBezTo>
                  <a:pt x="5503386" y="574568"/>
                  <a:pt x="5480857" y="608374"/>
                  <a:pt x="5462083" y="642180"/>
                </a:cubicBezTo>
                <a:cubicBezTo>
                  <a:pt x="5443309" y="683497"/>
                  <a:pt x="5398251" y="675985"/>
                  <a:pt x="5368213" y="698521"/>
                </a:cubicBezTo>
                <a:cubicBezTo>
                  <a:pt x="5345684" y="683497"/>
                  <a:pt x="5315644" y="679741"/>
                  <a:pt x="5308135" y="645936"/>
                </a:cubicBezTo>
                <a:cubicBezTo>
                  <a:pt x="5304380" y="630910"/>
                  <a:pt x="5289361" y="612130"/>
                  <a:pt x="5266832" y="608374"/>
                </a:cubicBezTo>
                <a:cubicBezTo>
                  <a:pt x="5255568" y="608374"/>
                  <a:pt x="5248057" y="585837"/>
                  <a:pt x="5229284" y="604618"/>
                </a:cubicBezTo>
                <a:cubicBezTo>
                  <a:pt x="5221774" y="615885"/>
                  <a:pt x="5210509" y="612130"/>
                  <a:pt x="5206754" y="634667"/>
                </a:cubicBezTo>
                <a:lnTo>
                  <a:pt x="5195121" y="682560"/>
                </a:lnTo>
                <a:lnTo>
                  <a:pt x="5180164" y="648972"/>
                </a:lnTo>
                <a:cubicBezTo>
                  <a:pt x="5174093" y="637462"/>
                  <a:pt x="5166421" y="626590"/>
                  <a:pt x="5154915" y="617639"/>
                </a:cubicBezTo>
                <a:cubicBezTo>
                  <a:pt x="5144688" y="612523"/>
                  <a:pt x="5144688" y="602293"/>
                  <a:pt x="5144688" y="592061"/>
                </a:cubicBezTo>
                <a:cubicBezTo>
                  <a:pt x="5152358" y="556252"/>
                  <a:pt x="5134461" y="525559"/>
                  <a:pt x="5116562" y="497424"/>
                </a:cubicBezTo>
                <a:cubicBezTo>
                  <a:pt x="5114006" y="492309"/>
                  <a:pt x="5116563" y="482077"/>
                  <a:pt x="5108893" y="479520"/>
                </a:cubicBezTo>
                <a:cubicBezTo>
                  <a:pt x="5098665" y="479520"/>
                  <a:pt x="5090995" y="479520"/>
                  <a:pt x="5083324" y="479519"/>
                </a:cubicBezTo>
                <a:cubicBezTo>
                  <a:pt x="5062868" y="484635"/>
                  <a:pt x="5042414" y="517886"/>
                  <a:pt x="5042414" y="538348"/>
                </a:cubicBezTo>
                <a:cubicBezTo>
                  <a:pt x="5042414" y="558810"/>
                  <a:pt x="5052642" y="576715"/>
                  <a:pt x="5065425" y="589503"/>
                </a:cubicBezTo>
                <a:cubicBezTo>
                  <a:pt x="5080767" y="604850"/>
                  <a:pt x="5093551" y="620197"/>
                  <a:pt x="5111448" y="632985"/>
                </a:cubicBezTo>
                <a:cubicBezTo>
                  <a:pt x="5124234" y="643217"/>
                  <a:pt x="5124234" y="661120"/>
                  <a:pt x="5134460" y="668794"/>
                </a:cubicBezTo>
                <a:cubicBezTo>
                  <a:pt x="5124234" y="696930"/>
                  <a:pt x="5149802" y="712275"/>
                  <a:pt x="5157473" y="732738"/>
                </a:cubicBezTo>
                <a:lnTo>
                  <a:pt x="5166315" y="749420"/>
                </a:lnTo>
                <a:lnTo>
                  <a:pt x="5163574" y="753926"/>
                </a:lnTo>
                <a:cubicBezTo>
                  <a:pt x="5157003" y="758620"/>
                  <a:pt x="5148554" y="760499"/>
                  <a:pt x="5139168" y="758621"/>
                </a:cubicBezTo>
                <a:cubicBezTo>
                  <a:pt x="5116639" y="758621"/>
                  <a:pt x="5101619" y="747352"/>
                  <a:pt x="5105374" y="728572"/>
                </a:cubicBezTo>
                <a:cubicBezTo>
                  <a:pt x="5109129" y="687253"/>
                  <a:pt x="5071580" y="683497"/>
                  <a:pt x="5049051" y="672229"/>
                </a:cubicBezTo>
                <a:cubicBezTo>
                  <a:pt x="5026523" y="660961"/>
                  <a:pt x="5000239" y="679741"/>
                  <a:pt x="4977709" y="698522"/>
                </a:cubicBezTo>
                <a:cubicBezTo>
                  <a:pt x="4958935" y="709790"/>
                  <a:pt x="4962690" y="728572"/>
                  <a:pt x="4977710" y="747353"/>
                </a:cubicBezTo>
                <a:cubicBezTo>
                  <a:pt x="5000240" y="777402"/>
                  <a:pt x="4966445" y="796183"/>
                  <a:pt x="4966445" y="822476"/>
                </a:cubicBezTo>
                <a:cubicBezTo>
                  <a:pt x="4966445" y="841257"/>
                  <a:pt x="4943916" y="856281"/>
                  <a:pt x="4921387" y="863793"/>
                </a:cubicBezTo>
                <a:cubicBezTo>
                  <a:pt x="4865064" y="882575"/>
                  <a:pt x="4808742" y="897599"/>
                  <a:pt x="4763684" y="837501"/>
                </a:cubicBezTo>
                <a:cubicBezTo>
                  <a:pt x="4741155" y="803695"/>
                  <a:pt x="4703606" y="814964"/>
                  <a:pt x="4681077" y="848769"/>
                </a:cubicBezTo>
                <a:cubicBezTo>
                  <a:pt x="4666058" y="875062"/>
                  <a:pt x="4651039" y="901356"/>
                  <a:pt x="4628510" y="923893"/>
                </a:cubicBezTo>
                <a:cubicBezTo>
                  <a:pt x="4609736" y="946430"/>
                  <a:pt x="4590961" y="946430"/>
                  <a:pt x="4575942" y="927649"/>
                </a:cubicBezTo>
                <a:cubicBezTo>
                  <a:pt x="4553414" y="908868"/>
                  <a:pt x="4530884" y="890087"/>
                  <a:pt x="4515865" y="863793"/>
                </a:cubicBezTo>
                <a:cubicBezTo>
                  <a:pt x="4482072" y="807451"/>
                  <a:pt x="4452033" y="754865"/>
                  <a:pt x="4425749" y="698522"/>
                </a:cubicBezTo>
                <a:cubicBezTo>
                  <a:pt x="4410729" y="664716"/>
                  <a:pt x="4399465" y="627154"/>
                  <a:pt x="4365672" y="600861"/>
                </a:cubicBezTo>
                <a:cubicBezTo>
                  <a:pt x="4350654" y="593348"/>
                  <a:pt x="4350653" y="578324"/>
                  <a:pt x="4350652" y="563300"/>
                </a:cubicBezTo>
                <a:cubicBezTo>
                  <a:pt x="4361918" y="510712"/>
                  <a:pt x="4335632" y="465639"/>
                  <a:pt x="4309349" y="424321"/>
                </a:cubicBezTo>
                <a:cubicBezTo>
                  <a:pt x="4305594" y="416808"/>
                  <a:pt x="4309349" y="401783"/>
                  <a:pt x="4298084" y="398028"/>
                </a:cubicBezTo>
                <a:cubicBezTo>
                  <a:pt x="4283066" y="398027"/>
                  <a:pt x="4271800" y="398027"/>
                  <a:pt x="4260537" y="398027"/>
                </a:cubicBezTo>
                <a:cubicBezTo>
                  <a:pt x="4230498" y="405540"/>
                  <a:pt x="4200458" y="454370"/>
                  <a:pt x="4200459" y="484420"/>
                </a:cubicBezTo>
                <a:cubicBezTo>
                  <a:pt x="4200458" y="514469"/>
                  <a:pt x="4215479" y="540762"/>
                  <a:pt x="4234254" y="559543"/>
                </a:cubicBezTo>
                <a:cubicBezTo>
                  <a:pt x="4256783" y="582080"/>
                  <a:pt x="4275556" y="604618"/>
                  <a:pt x="4301840" y="623398"/>
                </a:cubicBezTo>
                <a:cubicBezTo>
                  <a:pt x="4320613" y="638423"/>
                  <a:pt x="4320613" y="664717"/>
                  <a:pt x="4335633" y="675985"/>
                </a:cubicBezTo>
                <a:cubicBezTo>
                  <a:pt x="4320613" y="717303"/>
                  <a:pt x="4358163" y="739840"/>
                  <a:pt x="4369427" y="769890"/>
                </a:cubicBezTo>
                <a:cubicBezTo>
                  <a:pt x="4380691" y="788670"/>
                  <a:pt x="4388201" y="814964"/>
                  <a:pt x="4410730" y="826232"/>
                </a:cubicBezTo>
                <a:cubicBezTo>
                  <a:pt x="4399465" y="878818"/>
                  <a:pt x="4444523" y="927649"/>
                  <a:pt x="4414484" y="987748"/>
                </a:cubicBezTo>
                <a:cubicBezTo>
                  <a:pt x="4388200" y="1040335"/>
                  <a:pt x="4388201" y="1104189"/>
                  <a:pt x="4343143" y="1153021"/>
                </a:cubicBezTo>
                <a:lnTo>
                  <a:pt x="4342350" y="1155928"/>
                </a:lnTo>
                <a:lnTo>
                  <a:pt x="4329055" y="1170116"/>
                </a:lnTo>
                <a:cubicBezTo>
                  <a:pt x="4303486" y="1200809"/>
                  <a:pt x="4275360" y="1208483"/>
                  <a:pt x="4242121" y="1188020"/>
                </a:cubicBezTo>
                <a:cubicBezTo>
                  <a:pt x="4213996" y="1193136"/>
                  <a:pt x="4196098" y="1159885"/>
                  <a:pt x="4167973" y="1165000"/>
                </a:cubicBezTo>
                <a:cubicBezTo>
                  <a:pt x="4139848" y="1147096"/>
                  <a:pt x="4106608" y="1131750"/>
                  <a:pt x="4081040" y="1108730"/>
                </a:cubicBezTo>
                <a:cubicBezTo>
                  <a:pt x="4075926" y="1103614"/>
                  <a:pt x="4068256" y="1095940"/>
                  <a:pt x="4073370" y="1090825"/>
                </a:cubicBezTo>
                <a:cubicBezTo>
                  <a:pt x="4088710" y="1070363"/>
                  <a:pt x="4073370" y="1042228"/>
                  <a:pt x="4083597" y="1024323"/>
                </a:cubicBezTo>
                <a:cubicBezTo>
                  <a:pt x="4098938" y="985957"/>
                  <a:pt x="4086154" y="947590"/>
                  <a:pt x="4093824" y="911782"/>
                </a:cubicBezTo>
                <a:cubicBezTo>
                  <a:pt x="4042687" y="911781"/>
                  <a:pt x="4029903" y="916898"/>
                  <a:pt x="4012005" y="955263"/>
                </a:cubicBezTo>
                <a:cubicBezTo>
                  <a:pt x="3999220" y="978284"/>
                  <a:pt x="3996664" y="1006419"/>
                  <a:pt x="3978766" y="1029439"/>
                </a:cubicBezTo>
                <a:cubicBezTo>
                  <a:pt x="3968538" y="1044785"/>
                  <a:pt x="3935299" y="1072921"/>
                  <a:pt x="3922515" y="1072920"/>
                </a:cubicBezTo>
                <a:cubicBezTo>
                  <a:pt x="3879049" y="1072921"/>
                  <a:pt x="3835583" y="1078036"/>
                  <a:pt x="3794673" y="1072921"/>
                </a:cubicBezTo>
                <a:cubicBezTo>
                  <a:pt x="3751206" y="1067806"/>
                  <a:pt x="3707740" y="1031997"/>
                  <a:pt x="3728195" y="985957"/>
                </a:cubicBezTo>
                <a:cubicBezTo>
                  <a:pt x="3746093" y="937360"/>
                  <a:pt x="3728196" y="898993"/>
                  <a:pt x="3707741" y="860627"/>
                </a:cubicBezTo>
                <a:cubicBezTo>
                  <a:pt x="3700070" y="845280"/>
                  <a:pt x="3692399" y="832491"/>
                  <a:pt x="3692398" y="814587"/>
                </a:cubicBezTo>
                <a:cubicBezTo>
                  <a:pt x="3692398" y="725065"/>
                  <a:pt x="3692398" y="635544"/>
                  <a:pt x="3692399" y="543464"/>
                </a:cubicBezTo>
                <a:cubicBezTo>
                  <a:pt x="3694956" y="507655"/>
                  <a:pt x="3677058" y="474404"/>
                  <a:pt x="3682171" y="436037"/>
                </a:cubicBezTo>
                <a:cubicBezTo>
                  <a:pt x="3682172" y="428364"/>
                  <a:pt x="3674501" y="415575"/>
                  <a:pt x="3671944" y="405345"/>
                </a:cubicBezTo>
                <a:cubicBezTo>
                  <a:pt x="3669388" y="397671"/>
                  <a:pt x="3661716" y="384882"/>
                  <a:pt x="3648933" y="389998"/>
                </a:cubicBezTo>
                <a:cubicBezTo>
                  <a:pt x="3636148" y="392555"/>
                  <a:pt x="3641262" y="405344"/>
                  <a:pt x="3643819" y="415575"/>
                </a:cubicBezTo>
                <a:cubicBezTo>
                  <a:pt x="3643818" y="420691"/>
                  <a:pt x="3651490" y="423248"/>
                  <a:pt x="3651489" y="430922"/>
                </a:cubicBezTo>
                <a:cubicBezTo>
                  <a:pt x="3651489" y="453941"/>
                  <a:pt x="3654046" y="474404"/>
                  <a:pt x="3651489" y="497424"/>
                </a:cubicBezTo>
                <a:cubicBezTo>
                  <a:pt x="3648933" y="520443"/>
                  <a:pt x="3664274" y="540906"/>
                  <a:pt x="3664274" y="563926"/>
                </a:cubicBezTo>
                <a:cubicBezTo>
                  <a:pt x="3661716" y="656005"/>
                  <a:pt x="3661716" y="745527"/>
                  <a:pt x="3661716" y="835048"/>
                </a:cubicBezTo>
                <a:cubicBezTo>
                  <a:pt x="3661717" y="850395"/>
                  <a:pt x="3661716" y="863185"/>
                  <a:pt x="3654046" y="878531"/>
                </a:cubicBezTo>
                <a:cubicBezTo>
                  <a:pt x="3625921" y="932244"/>
                  <a:pt x="3625920" y="937359"/>
                  <a:pt x="3641262" y="1008977"/>
                </a:cubicBezTo>
                <a:cubicBezTo>
                  <a:pt x="3643819" y="1021765"/>
                  <a:pt x="3633591" y="1047344"/>
                  <a:pt x="3620807" y="1052459"/>
                </a:cubicBezTo>
                <a:cubicBezTo>
                  <a:pt x="3579898" y="1080595"/>
                  <a:pt x="3531318" y="1090826"/>
                  <a:pt x="3482737" y="1083152"/>
                </a:cubicBezTo>
                <a:cubicBezTo>
                  <a:pt x="3464840" y="1080594"/>
                  <a:pt x="3449499" y="1070363"/>
                  <a:pt x="3436715" y="1052458"/>
                </a:cubicBezTo>
                <a:cubicBezTo>
                  <a:pt x="3411146" y="1008977"/>
                  <a:pt x="3388135" y="965495"/>
                  <a:pt x="3375351" y="919455"/>
                </a:cubicBezTo>
                <a:cubicBezTo>
                  <a:pt x="3370237" y="904109"/>
                  <a:pt x="3372793" y="878530"/>
                  <a:pt x="3349781" y="870857"/>
                </a:cubicBezTo>
                <a:cubicBezTo>
                  <a:pt x="3344668" y="873416"/>
                  <a:pt x="3344667" y="878530"/>
                  <a:pt x="3344668" y="883646"/>
                </a:cubicBezTo>
                <a:cubicBezTo>
                  <a:pt x="3347225" y="927128"/>
                  <a:pt x="3336997" y="968052"/>
                  <a:pt x="3301202" y="998745"/>
                </a:cubicBezTo>
                <a:cubicBezTo>
                  <a:pt x="3296088" y="1006419"/>
                  <a:pt x="3293531" y="1011535"/>
                  <a:pt x="3293531" y="1021765"/>
                </a:cubicBezTo>
                <a:cubicBezTo>
                  <a:pt x="3298645" y="1039670"/>
                  <a:pt x="3285861" y="1060132"/>
                  <a:pt x="3303759" y="1080594"/>
                </a:cubicBezTo>
                <a:cubicBezTo>
                  <a:pt x="3308872" y="1083153"/>
                  <a:pt x="3308872" y="1098499"/>
                  <a:pt x="3298645" y="1106172"/>
                </a:cubicBezTo>
                <a:cubicBezTo>
                  <a:pt x="3255178" y="1141981"/>
                  <a:pt x="3229610" y="1188020"/>
                  <a:pt x="3188700" y="1226387"/>
                </a:cubicBezTo>
                <a:cubicBezTo>
                  <a:pt x="3165688" y="1249407"/>
                  <a:pt x="3129893" y="1226387"/>
                  <a:pt x="3106881" y="1246849"/>
                </a:cubicBezTo>
                <a:cubicBezTo>
                  <a:pt x="3106881" y="1246849"/>
                  <a:pt x="3101767" y="1244292"/>
                  <a:pt x="3099210" y="1241734"/>
                </a:cubicBezTo>
                <a:cubicBezTo>
                  <a:pt x="3091540" y="1231502"/>
                  <a:pt x="3083870" y="1223829"/>
                  <a:pt x="3078756" y="1213598"/>
                </a:cubicBezTo>
                <a:cubicBezTo>
                  <a:pt x="3060858" y="1190578"/>
                  <a:pt x="3048073" y="1157327"/>
                  <a:pt x="3014835" y="1144538"/>
                </a:cubicBezTo>
                <a:cubicBezTo>
                  <a:pt x="3002050" y="1159886"/>
                  <a:pt x="2981595" y="1167558"/>
                  <a:pt x="2976481" y="1193136"/>
                </a:cubicBezTo>
                <a:cubicBezTo>
                  <a:pt x="2973925" y="1198251"/>
                  <a:pt x="2961141" y="1200810"/>
                  <a:pt x="2958583" y="1193136"/>
                </a:cubicBezTo>
                <a:cubicBezTo>
                  <a:pt x="2948356" y="1159886"/>
                  <a:pt x="2910004" y="1144538"/>
                  <a:pt x="2897220" y="1111288"/>
                </a:cubicBezTo>
                <a:cubicBezTo>
                  <a:pt x="2894663" y="1103614"/>
                  <a:pt x="2884435" y="1101056"/>
                  <a:pt x="2879322" y="1093383"/>
                </a:cubicBezTo>
                <a:cubicBezTo>
                  <a:pt x="2869094" y="1075479"/>
                  <a:pt x="2848639" y="1088268"/>
                  <a:pt x="2835855" y="1075479"/>
                </a:cubicBezTo>
                <a:cubicBezTo>
                  <a:pt x="2830741" y="1067806"/>
                  <a:pt x="2820514" y="1080594"/>
                  <a:pt x="2810287" y="1085710"/>
                </a:cubicBezTo>
                <a:lnTo>
                  <a:pt x="2803754" y="1090051"/>
                </a:lnTo>
                <a:lnTo>
                  <a:pt x="2803485" y="1072908"/>
                </a:lnTo>
                <a:cubicBezTo>
                  <a:pt x="2803661" y="1059351"/>
                  <a:pt x="2804599" y="1045969"/>
                  <a:pt x="2807416" y="1032823"/>
                </a:cubicBezTo>
                <a:cubicBezTo>
                  <a:pt x="2732319" y="1032822"/>
                  <a:pt x="2713546" y="1040335"/>
                  <a:pt x="2687262" y="1096678"/>
                </a:cubicBezTo>
                <a:cubicBezTo>
                  <a:pt x="2677874" y="1113580"/>
                  <a:pt x="2672242" y="1132362"/>
                  <a:pt x="2665671" y="1151142"/>
                </a:cubicBezTo>
                <a:lnTo>
                  <a:pt x="2651937" y="1178621"/>
                </a:lnTo>
                <a:lnTo>
                  <a:pt x="2600625" y="1129192"/>
                </a:lnTo>
                <a:cubicBezTo>
                  <a:pt x="2608296" y="1113845"/>
                  <a:pt x="2615966" y="1098498"/>
                  <a:pt x="2626194" y="1083152"/>
                </a:cubicBezTo>
                <a:cubicBezTo>
                  <a:pt x="2631308" y="1075479"/>
                  <a:pt x="2631307" y="1067806"/>
                  <a:pt x="2628751" y="1060132"/>
                </a:cubicBezTo>
                <a:cubicBezTo>
                  <a:pt x="2621080" y="1034554"/>
                  <a:pt x="2603182" y="1016650"/>
                  <a:pt x="2582727" y="1003861"/>
                </a:cubicBezTo>
                <a:cubicBezTo>
                  <a:pt x="2569944" y="993630"/>
                  <a:pt x="2552045" y="998746"/>
                  <a:pt x="2536704" y="998746"/>
                </a:cubicBezTo>
                <a:cubicBezTo>
                  <a:pt x="2511136" y="1003861"/>
                  <a:pt x="2495794" y="1016651"/>
                  <a:pt x="2483011" y="1031997"/>
                </a:cubicBezTo>
                <a:cubicBezTo>
                  <a:pt x="2472782" y="1047343"/>
                  <a:pt x="2470226" y="1065248"/>
                  <a:pt x="2467669" y="1080595"/>
                </a:cubicBezTo>
                <a:cubicBezTo>
                  <a:pt x="2462556" y="1095941"/>
                  <a:pt x="2480453" y="1101056"/>
                  <a:pt x="2485567" y="1108730"/>
                </a:cubicBezTo>
                <a:cubicBezTo>
                  <a:pt x="2488124" y="1113845"/>
                  <a:pt x="2493238" y="1116403"/>
                  <a:pt x="2495795" y="1118961"/>
                </a:cubicBezTo>
                <a:cubicBezTo>
                  <a:pt x="2493237" y="1129192"/>
                  <a:pt x="2477896" y="1121519"/>
                  <a:pt x="2477896" y="1131750"/>
                </a:cubicBezTo>
                <a:cubicBezTo>
                  <a:pt x="2475340" y="1139423"/>
                  <a:pt x="2472783" y="1152212"/>
                  <a:pt x="2480453" y="1154770"/>
                </a:cubicBezTo>
                <a:cubicBezTo>
                  <a:pt x="2506021" y="1157328"/>
                  <a:pt x="2511135" y="1193136"/>
                  <a:pt x="2539261" y="1185463"/>
                </a:cubicBezTo>
                <a:cubicBezTo>
                  <a:pt x="2544375" y="1185463"/>
                  <a:pt x="2546931" y="1190578"/>
                  <a:pt x="2549488" y="1195694"/>
                </a:cubicBezTo>
                <a:cubicBezTo>
                  <a:pt x="2554602" y="1211041"/>
                  <a:pt x="2564830" y="1221271"/>
                  <a:pt x="2582727" y="1228945"/>
                </a:cubicBezTo>
                <a:lnTo>
                  <a:pt x="2602934" y="1242056"/>
                </a:lnTo>
                <a:lnTo>
                  <a:pt x="2598554" y="1245986"/>
                </a:lnTo>
                <a:cubicBezTo>
                  <a:pt x="2582126" y="1259132"/>
                  <a:pt x="2565230" y="1269462"/>
                  <a:pt x="2555842" y="1269462"/>
                </a:cubicBezTo>
                <a:cubicBezTo>
                  <a:pt x="2492010" y="1269462"/>
                  <a:pt x="2428177" y="1276974"/>
                  <a:pt x="2368100" y="1269462"/>
                </a:cubicBezTo>
                <a:cubicBezTo>
                  <a:pt x="2304268" y="1261949"/>
                  <a:pt x="2240436" y="1209363"/>
                  <a:pt x="2270474" y="1141751"/>
                </a:cubicBezTo>
                <a:cubicBezTo>
                  <a:pt x="2296759" y="1070384"/>
                  <a:pt x="2270475" y="1014042"/>
                  <a:pt x="2240436" y="957698"/>
                </a:cubicBezTo>
                <a:cubicBezTo>
                  <a:pt x="2229172" y="935162"/>
                  <a:pt x="2217907" y="916380"/>
                  <a:pt x="2217906" y="890088"/>
                </a:cubicBezTo>
                <a:cubicBezTo>
                  <a:pt x="2217907" y="758621"/>
                  <a:pt x="2217907" y="627155"/>
                  <a:pt x="2217907" y="491932"/>
                </a:cubicBezTo>
                <a:cubicBezTo>
                  <a:pt x="2221662" y="439346"/>
                  <a:pt x="2195378" y="390515"/>
                  <a:pt x="2202888" y="334172"/>
                </a:cubicBezTo>
                <a:cubicBezTo>
                  <a:pt x="2202888" y="322903"/>
                  <a:pt x="2191623" y="304123"/>
                  <a:pt x="2187868" y="289098"/>
                </a:cubicBezTo>
                <a:cubicBezTo>
                  <a:pt x="2184114" y="277829"/>
                  <a:pt x="2172848" y="259048"/>
                  <a:pt x="2154075" y="266561"/>
                </a:cubicBezTo>
                <a:cubicBezTo>
                  <a:pt x="2135300" y="270318"/>
                  <a:pt x="2142810" y="289098"/>
                  <a:pt x="2146565" y="304123"/>
                </a:cubicBezTo>
                <a:cubicBezTo>
                  <a:pt x="2146565" y="311635"/>
                  <a:pt x="2157830" y="315391"/>
                  <a:pt x="2157830" y="326660"/>
                </a:cubicBezTo>
                <a:cubicBezTo>
                  <a:pt x="2157830" y="360466"/>
                  <a:pt x="2161584" y="390515"/>
                  <a:pt x="2157830" y="424320"/>
                </a:cubicBezTo>
                <a:cubicBezTo>
                  <a:pt x="2154074" y="458126"/>
                  <a:pt x="2176604" y="488176"/>
                  <a:pt x="2176604" y="521981"/>
                </a:cubicBezTo>
                <a:cubicBezTo>
                  <a:pt x="2172849" y="657204"/>
                  <a:pt x="2172849" y="788670"/>
                  <a:pt x="2172849" y="920137"/>
                </a:cubicBezTo>
                <a:cubicBezTo>
                  <a:pt x="2172849" y="942673"/>
                  <a:pt x="2172849" y="961455"/>
                  <a:pt x="2161585" y="983992"/>
                </a:cubicBezTo>
                <a:cubicBezTo>
                  <a:pt x="2120281" y="1062872"/>
                  <a:pt x="2120281" y="1070384"/>
                  <a:pt x="2142811" y="1175557"/>
                </a:cubicBezTo>
                <a:cubicBezTo>
                  <a:pt x="2146565" y="1194338"/>
                  <a:pt x="2131546" y="1231900"/>
                  <a:pt x="2112771" y="1239412"/>
                </a:cubicBezTo>
                <a:cubicBezTo>
                  <a:pt x="2052694" y="1280731"/>
                  <a:pt x="1981353" y="1295755"/>
                  <a:pt x="1910011" y="1284486"/>
                </a:cubicBezTo>
                <a:cubicBezTo>
                  <a:pt x="1883727" y="1280731"/>
                  <a:pt x="1861197" y="1265706"/>
                  <a:pt x="1842424" y="1239412"/>
                </a:cubicBezTo>
                <a:cubicBezTo>
                  <a:pt x="1804875" y="1175557"/>
                  <a:pt x="1771082" y="1111702"/>
                  <a:pt x="1752308" y="1044091"/>
                </a:cubicBezTo>
                <a:cubicBezTo>
                  <a:pt x="1744798" y="1021554"/>
                  <a:pt x="1748552" y="983991"/>
                  <a:pt x="1714759" y="972723"/>
                </a:cubicBezTo>
                <a:cubicBezTo>
                  <a:pt x="1707249" y="976479"/>
                  <a:pt x="1707249" y="983992"/>
                  <a:pt x="1707250" y="991504"/>
                </a:cubicBezTo>
                <a:cubicBezTo>
                  <a:pt x="1711004" y="1055360"/>
                  <a:pt x="1695985" y="1115459"/>
                  <a:pt x="1643417" y="1160532"/>
                </a:cubicBezTo>
                <a:cubicBezTo>
                  <a:pt x="1635907" y="1171801"/>
                  <a:pt x="1632152" y="1179314"/>
                  <a:pt x="1632153" y="1194338"/>
                </a:cubicBezTo>
                <a:cubicBezTo>
                  <a:pt x="1639663" y="1220631"/>
                  <a:pt x="1620888" y="1250681"/>
                  <a:pt x="1647172" y="1280731"/>
                </a:cubicBezTo>
                <a:cubicBezTo>
                  <a:pt x="1654682" y="1284486"/>
                  <a:pt x="1654682" y="1307024"/>
                  <a:pt x="1639662" y="1318293"/>
                </a:cubicBezTo>
                <a:cubicBezTo>
                  <a:pt x="1575830" y="1370879"/>
                  <a:pt x="1538282" y="1438490"/>
                  <a:pt x="1478204" y="1494833"/>
                </a:cubicBezTo>
                <a:cubicBezTo>
                  <a:pt x="1444411" y="1528639"/>
                  <a:pt x="1391843" y="1494833"/>
                  <a:pt x="1358050" y="1524883"/>
                </a:cubicBezTo>
                <a:cubicBezTo>
                  <a:pt x="1358050" y="1524883"/>
                  <a:pt x="1350540" y="1521126"/>
                  <a:pt x="1346785" y="1517370"/>
                </a:cubicBezTo>
                <a:cubicBezTo>
                  <a:pt x="1335521" y="1502345"/>
                  <a:pt x="1324256" y="1491077"/>
                  <a:pt x="1316747" y="1476052"/>
                </a:cubicBezTo>
                <a:cubicBezTo>
                  <a:pt x="1290463" y="1442246"/>
                  <a:pt x="1271688" y="1393416"/>
                  <a:pt x="1222876" y="1374635"/>
                </a:cubicBezTo>
                <a:cubicBezTo>
                  <a:pt x="1204102" y="1397172"/>
                  <a:pt x="1174063" y="1408441"/>
                  <a:pt x="1166553" y="1446002"/>
                </a:cubicBezTo>
                <a:cubicBezTo>
                  <a:pt x="1162798" y="1453515"/>
                  <a:pt x="1144024" y="1457271"/>
                  <a:pt x="1140269" y="1446003"/>
                </a:cubicBezTo>
                <a:cubicBezTo>
                  <a:pt x="1125250" y="1397172"/>
                  <a:pt x="1068927" y="1374635"/>
                  <a:pt x="1050154" y="1325805"/>
                </a:cubicBezTo>
                <a:cubicBezTo>
                  <a:pt x="1046398" y="1314536"/>
                  <a:pt x="1031379" y="1310780"/>
                  <a:pt x="1023870" y="1299511"/>
                </a:cubicBezTo>
                <a:cubicBezTo>
                  <a:pt x="1008850" y="1273218"/>
                  <a:pt x="978812" y="1291999"/>
                  <a:pt x="960037" y="1273218"/>
                </a:cubicBezTo>
                <a:cubicBezTo>
                  <a:pt x="952527" y="1261949"/>
                  <a:pt x="937509" y="1280731"/>
                  <a:pt x="922489" y="1288243"/>
                </a:cubicBezTo>
                <a:cubicBezTo>
                  <a:pt x="869921" y="1307023"/>
                  <a:pt x="839883" y="1352098"/>
                  <a:pt x="802334" y="1389660"/>
                </a:cubicBezTo>
                <a:cubicBezTo>
                  <a:pt x="776050" y="1415953"/>
                  <a:pt x="753522" y="1446003"/>
                  <a:pt x="715973" y="1449758"/>
                </a:cubicBezTo>
                <a:cubicBezTo>
                  <a:pt x="682179" y="1415953"/>
                  <a:pt x="648386" y="1382148"/>
                  <a:pt x="614593" y="1352098"/>
                </a:cubicBezTo>
                <a:cubicBezTo>
                  <a:pt x="625857" y="1329561"/>
                  <a:pt x="637122" y="1307024"/>
                  <a:pt x="652141" y="1284486"/>
                </a:cubicBezTo>
                <a:cubicBezTo>
                  <a:pt x="659651" y="1273218"/>
                  <a:pt x="659651" y="1261949"/>
                  <a:pt x="655896" y="1250680"/>
                </a:cubicBezTo>
                <a:cubicBezTo>
                  <a:pt x="644631" y="1213119"/>
                  <a:pt x="618347" y="1186826"/>
                  <a:pt x="588309" y="1168045"/>
                </a:cubicBezTo>
                <a:cubicBezTo>
                  <a:pt x="569534" y="1153020"/>
                  <a:pt x="543251" y="1160532"/>
                  <a:pt x="520722" y="1160532"/>
                </a:cubicBezTo>
                <a:cubicBezTo>
                  <a:pt x="483173" y="1168045"/>
                  <a:pt x="460645" y="1186826"/>
                  <a:pt x="441871" y="1209363"/>
                </a:cubicBezTo>
                <a:cubicBezTo>
                  <a:pt x="426851" y="1231900"/>
                  <a:pt x="423096" y="1258193"/>
                  <a:pt x="419342" y="1280730"/>
                </a:cubicBezTo>
                <a:cubicBezTo>
                  <a:pt x="411832" y="1303268"/>
                  <a:pt x="438116" y="1310780"/>
                  <a:pt x="445625" y="1322048"/>
                </a:cubicBezTo>
                <a:cubicBezTo>
                  <a:pt x="449380" y="1329561"/>
                  <a:pt x="456890" y="1333317"/>
                  <a:pt x="460644" y="1337073"/>
                </a:cubicBezTo>
                <a:cubicBezTo>
                  <a:pt x="456889" y="1352098"/>
                  <a:pt x="434360" y="1340830"/>
                  <a:pt x="434360" y="1355854"/>
                </a:cubicBezTo>
                <a:cubicBezTo>
                  <a:pt x="430606" y="1367123"/>
                  <a:pt x="426850" y="1385903"/>
                  <a:pt x="438115" y="1389660"/>
                </a:cubicBezTo>
                <a:cubicBezTo>
                  <a:pt x="475664" y="1393416"/>
                  <a:pt x="483173" y="1446003"/>
                  <a:pt x="524477" y="1434734"/>
                </a:cubicBezTo>
                <a:cubicBezTo>
                  <a:pt x="531986" y="1434734"/>
                  <a:pt x="535741" y="1442246"/>
                  <a:pt x="539495" y="1449759"/>
                </a:cubicBezTo>
                <a:cubicBezTo>
                  <a:pt x="547006" y="1472296"/>
                  <a:pt x="562024" y="1487320"/>
                  <a:pt x="588308" y="1498589"/>
                </a:cubicBezTo>
                <a:cubicBezTo>
                  <a:pt x="610837" y="1509857"/>
                  <a:pt x="640877" y="1528639"/>
                  <a:pt x="640876" y="1554932"/>
                </a:cubicBezTo>
                <a:cubicBezTo>
                  <a:pt x="640876" y="1600006"/>
                  <a:pt x="648386" y="1641325"/>
                  <a:pt x="629612" y="1686398"/>
                </a:cubicBezTo>
                <a:cubicBezTo>
                  <a:pt x="614592" y="1716448"/>
                  <a:pt x="588308" y="1761522"/>
                  <a:pt x="622103" y="1802840"/>
                </a:cubicBezTo>
                <a:cubicBezTo>
                  <a:pt x="625857" y="1802840"/>
                  <a:pt x="618348" y="1806596"/>
                  <a:pt x="618347" y="1810352"/>
                </a:cubicBezTo>
                <a:cubicBezTo>
                  <a:pt x="614592" y="1900501"/>
                  <a:pt x="588308" y="1990649"/>
                  <a:pt x="640876" y="2073285"/>
                </a:cubicBezTo>
                <a:cubicBezTo>
                  <a:pt x="644631" y="2077041"/>
                  <a:pt x="644631" y="2084554"/>
                  <a:pt x="640876" y="2088309"/>
                </a:cubicBezTo>
                <a:cubicBezTo>
                  <a:pt x="637122" y="2110848"/>
                  <a:pt x="652141" y="2125871"/>
                  <a:pt x="663405" y="2140897"/>
                </a:cubicBezTo>
                <a:cubicBezTo>
                  <a:pt x="685934" y="2189727"/>
                  <a:pt x="730993" y="2216021"/>
                  <a:pt x="761031" y="2257338"/>
                </a:cubicBezTo>
                <a:cubicBezTo>
                  <a:pt x="746011" y="2264850"/>
                  <a:pt x="730992" y="2257338"/>
                  <a:pt x="712218" y="2253581"/>
                </a:cubicBezTo>
                <a:cubicBezTo>
                  <a:pt x="685934" y="2246069"/>
                  <a:pt x="678425" y="2216020"/>
                  <a:pt x="648386" y="2212264"/>
                </a:cubicBezTo>
                <a:cubicBezTo>
                  <a:pt x="637121" y="2212263"/>
                  <a:pt x="629612" y="2200995"/>
                  <a:pt x="610838" y="2208508"/>
                </a:cubicBezTo>
                <a:cubicBezTo>
                  <a:pt x="584554" y="2223532"/>
                  <a:pt x="550760" y="2223533"/>
                  <a:pt x="528231" y="2212263"/>
                </a:cubicBezTo>
                <a:cubicBezTo>
                  <a:pt x="501948" y="2197239"/>
                  <a:pt x="483173" y="2208507"/>
                  <a:pt x="460644" y="2200995"/>
                </a:cubicBezTo>
                <a:cubicBezTo>
                  <a:pt x="430605" y="2193483"/>
                  <a:pt x="434361" y="2219776"/>
                  <a:pt x="423096" y="2231045"/>
                </a:cubicBezTo>
                <a:cubicBezTo>
                  <a:pt x="404322" y="2253581"/>
                  <a:pt x="426850" y="2261094"/>
                  <a:pt x="438116" y="2276120"/>
                </a:cubicBezTo>
                <a:cubicBezTo>
                  <a:pt x="453134" y="2294900"/>
                  <a:pt x="475664" y="2298656"/>
                  <a:pt x="498193" y="2306170"/>
                </a:cubicBezTo>
                <a:cubicBezTo>
                  <a:pt x="562025" y="2328705"/>
                  <a:pt x="629612" y="2339974"/>
                  <a:pt x="693444" y="2366267"/>
                </a:cubicBezTo>
                <a:cubicBezTo>
                  <a:pt x="730992" y="2381292"/>
                  <a:pt x="753521" y="2407585"/>
                  <a:pt x="772296" y="2433878"/>
                </a:cubicBezTo>
                <a:cubicBezTo>
                  <a:pt x="787315" y="2452659"/>
                  <a:pt x="783560" y="2486465"/>
                  <a:pt x="764786" y="2512759"/>
                </a:cubicBezTo>
                <a:cubicBezTo>
                  <a:pt x="753521" y="2524027"/>
                  <a:pt x="753521" y="2554078"/>
                  <a:pt x="768541" y="2576613"/>
                </a:cubicBezTo>
                <a:cubicBezTo>
                  <a:pt x="776050" y="2587882"/>
                  <a:pt x="783561" y="2595395"/>
                  <a:pt x="772296" y="2606663"/>
                </a:cubicBezTo>
                <a:cubicBezTo>
                  <a:pt x="746012" y="2606663"/>
                  <a:pt x="712218" y="2602907"/>
                  <a:pt x="693444" y="2614176"/>
                </a:cubicBezTo>
                <a:cubicBezTo>
                  <a:pt x="625857" y="2647982"/>
                  <a:pt x="618347" y="2741885"/>
                  <a:pt x="685935" y="2771935"/>
                </a:cubicBezTo>
                <a:cubicBezTo>
                  <a:pt x="704709" y="2779447"/>
                  <a:pt x="712218" y="2801984"/>
                  <a:pt x="730992" y="2805741"/>
                </a:cubicBezTo>
                <a:cubicBezTo>
                  <a:pt x="757276" y="2809497"/>
                  <a:pt x="764786" y="2832034"/>
                  <a:pt x="761031" y="2854571"/>
                </a:cubicBezTo>
                <a:cubicBezTo>
                  <a:pt x="761031" y="2869596"/>
                  <a:pt x="761032" y="2884620"/>
                  <a:pt x="761031" y="2899645"/>
                </a:cubicBezTo>
                <a:cubicBezTo>
                  <a:pt x="764786" y="2944719"/>
                  <a:pt x="742257" y="2974769"/>
                  <a:pt x="708463" y="3004819"/>
                </a:cubicBezTo>
                <a:cubicBezTo>
                  <a:pt x="689689" y="3019844"/>
                  <a:pt x="667160" y="3027356"/>
                  <a:pt x="648387" y="3046137"/>
                </a:cubicBezTo>
                <a:cubicBezTo>
                  <a:pt x="622102" y="3072431"/>
                  <a:pt x="622102" y="3098723"/>
                  <a:pt x="640876" y="3128772"/>
                </a:cubicBezTo>
                <a:cubicBezTo>
                  <a:pt x="667160" y="3158822"/>
                  <a:pt x="700954" y="3170090"/>
                  <a:pt x="734747" y="3177604"/>
                </a:cubicBezTo>
                <a:cubicBezTo>
                  <a:pt x="772295" y="3185115"/>
                  <a:pt x="798579" y="3211409"/>
                  <a:pt x="802334" y="3233946"/>
                </a:cubicBezTo>
                <a:cubicBezTo>
                  <a:pt x="813599" y="3267752"/>
                  <a:pt x="809844" y="3305313"/>
                  <a:pt x="802335" y="3342875"/>
                </a:cubicBezTo>
                <a:cubicBezTo>
                  <a:pt x="791069" y="3391706"/>
                  <a:pt x="772295" y="3436779"/>
                  <a:pt x="776050" y="3485610"/>
                </a:cubicBezTo>
                <a:cubicBezTo>
                  <a:pt x="776051" y="3493122"/>
                  <a:pt x="776051" y="3504391"/>
                  <a:pt x="787315" y="3508147"/>
                </a:cubicBezTo>
                <a:cubicBezTo>
                  <a:pt x="821108" y="3519415"/>
                  <a:pt x="836128" y="3549465"/>
                  <a:pt x="858657" y="3568246"/>
                </a:cubicBezTo>
                <a:cubicBezTo>
                  <a:pt x="884940" y="3587027"/>
                  <a:pt x="911225" y="3628344"/>
                  <a:pt x="929999" y="3650882"/>
                </a:cubicBezTo>
                <a:cubicBezTo>
                  <a:pt x="960038" y="3695956"/>
                  <a:pt x="948773" y="3737274"/>
                  <a:pt x="933753" y="3782348"/>
                </a:cubicBezTo>
                <a:cubicBezTo>
                  <a:pt x="914979" y="3838691"/>
                  <a:pt x="933753" y="3883765"/>
                  <a:pt x="986321" y="3913815"/>
                </a:cubicBezTo>
                <a:lnTo>
                  <a:pt x="1000997" y="3923113"/>
                </a:lnTo>
                <a:lnTo>
                  <a:pt x="976046" y="3964620"/>
                </a:lnTo>
                <a:cubicBezTo>
                  <a:pt x="965628" y="3985147"/>
                  <a:pt x="956016" y="4006496"/>
                  <a:pt x="945778" y="4027965"/>
                </a:cubicBezTo>
                <a:cubicBezTo>
                  <a:pt x="932485" y="4053919"/>
                  <a:pt x="905806" y="4064188"/>
                  <a:pt x="873755" y="4059857"/>
                </a:cubicBezTo>
                <a:cubicBezTo>
                  <a:pt x="833690" y="4054443"/>
                  <a:pt x="834167" y="4056956"/>
                  <a:pt x="822783" y="4092961"/>
                </a:cubicBezTo>
                <a:cubicBezTo>
                  <a:pt x="818108" y="4109469"/>
                  <a:pt x="814514" y="4117961"/>
                  <a:pt x="839507" y="4126235"/>
                </a:cubicBezTo>
                <a:cubicBezTo>
                  <a:pt x="875501" y="4137628"/>
                  <a:pt x="894261" y="4167912"/>
                  <a:pt x="901891" y="4208119"/>
                </a:cubicBezTo>
                <a:cubicBezTo>
                  <a:pt x="911429" y="4258377"/>
                  <a:pt x="901475" y="4301921"/>
                  <a:pt x="878484" y="4345335"/>
                </a:cubicBezTo>
                <a:cubicBezTo>
                  <a:pt x="874890" y="4353828"/>
                  <a:pt x="870821" y="4359807"/>
                  <a:pt x="856829" y="4354652"/>
                </a:cubicBezTo>
                <a:cubicBezTo>
                  <a:pt x="834350" y="4345901"/>
                  <a:pt x="812695" y="4355218"/>
                  <a:pt x="793075" y="4361544"/>
                </a:cubicBezTo>
                <a:cubicBezTo>
                  <a:pt x="765920" y="4369301"/>
                  <a:pt x="750942" y="4413797"/>
                  <a:pt x="768749" y="4439055"/>
                </a:cubicBezTo>
                <a:cubicBezTo>
                  <a:pt x="786554" y="4464314"/>
                  <a:pt x="801848" y="4490049"/>
                  <a:pt x="826236" y="4508852"/>
                </a:cubicBezTo>
                <a:cubicBezTo>
                  <a:pt x="835203" y="4514961"/>
                  <a:pt x="841180" y="4519033"/>
                  <a:pt x="849321" y="4507075"/>
                </a:cubicBezTo>
                <a:cubicBezTo>
                  <a:pt x="855426" y="4498106"/>
                  <a:pt x="867382" y="4506251"/>
                  <a:pt x="871324" y="4513313"/>
                </a:cubicBezTo>
                <a:cubicBezTo>
                  <a:pt x="878256" y="4522411"/>
                  <a:pt x="890211" y="4530556"/>
                  <a:pt x="897143" y="4539654"/>
                </a:cubicBezTo>
                <a:cubicBezTo>
                  <a:pt x="901563" y="4549229"/>
                  <a:pt x="896411" y="4563223"/>
                  <a:pt x="896284" y="4576265"/>
                </a:cubicBezTo>
                <a:cubicBezTo>
                  <a:pt x="896854" y="4620415"/>
                  <a:pt x="897426" y="4664564"/>
                  <a:pt x="864991" y="4699358"/>
                </a:cubicBezTo>
                <a:cubicBezTo>
                  <a:pt x="858886" y="4708326"/>
                  <a:pt x="852304" y="4714782"/>
                  <a:pt x="841779" y="4714175"/>
                </a:cubicBezTo>
                <a:cubicBezTo>
                  <a:pt x="831731" y="4716083"/>
                  <a:pt x="831127" y="4726611"/>
                  <a:pt x="824544" y="4733067"/>
                </a:cubicBezTo>
                <a:cubicBezTo>
                  <a:pt x="847373" y="4757373"/>
                  <a:pt x="876914" y="4762180"/>
                  <a:pt x="908488" y="4763998"/>
                </a:cubicBezTo>
                <a:cubicBezTo>
                  <a:pt x="935039" y="4766770"/>
                  <a:pt x="944959" y="4777904"/>
                  <a:pt x="952241" y="4802557"/>
                </a:cubicBezTo>
                <a:cubicBezTo>
                  <a:pt x="952717" y="4805070"/>
                  <a:pt x="952717" y="4805070"/>
                  <a:pt x="953194" y="4807583"/>
                </a:cubicBezTo>
                <a:cubicBezTo>
                  <a:pt x="961301" y="4850302"/>
                  <a:pt x="961778" y="4852815"/>
                  <a:pt x="917516" y="4866422"/>
                </a:cubicBezTo>
                <a:cubicBezTo>
                  <a:pt x="888325" y="4877168"/>
                  <a:pt x="874079" y="4898095"/>
                  <a:pt x="871789" y="4927168"/>
                </a:cubicBezTo>
                <a:cubicBezTo>
                  <a:pt x="870707" y="4935183"/>
                  <a:pt x="872615" y="4945235"/>
                  <a:pt x="876558" y="4952296"/>
                </a:cubicBezTo>
                <a:cubicBezTo>
                  <a:pt x="880978" y="4961872"/>
                  <a:pt x="892107" y="4951949"/>
                  <a:pt x="897608" y="4953509"/>
                </a:cubicBezTo>
                <a:cubicBezTo>
                  <a:pt x="925112" y="4961307"/>
                  <a:pt x="952140" y="4966591"/>
                  <a:pt x="979295" y="4958834"/>
                </a:cubicBezTo>
                <a:cubicBezTo>
                  <a:pt x="986832" y="4957404"/>
                  <a:pt x="988262" y="4964943"/>
                  <a:pt x="994239" y="4969015"/>
                </a:cubicBezTo>
                <a:cubicBezTo>
                  <a:pt x="1018628" y="4987818"/>
                  <a:pt x="1031887" y="5016542"/>
                  <a:pt x="1056274" y="5035345"/>
                </a:cubicBezTo>
                <a:cubicBezTo>
                  <a:pt x="1065718" y="5043966"/>
                  <a:pt x="1076115" y="5057613"/>
                  <a:pt x="1084605" y="5061209"/>
                </a:cubicBezTo>
                <a:cubicBezTo>
                  <a:pt x="1112110" y="5069007"/>
                  <a:pt x="1103365" y="5091494"/>
                  <a:pt x="1100249" y="5102499"/>
                </a:cubicBezTo>
                <a:cubicBezTo>
                  <a:pt x="1094492" y="5127022"/>
                  <a:pt x="1080723" y="5150462"/>
                  <a:pt x="1054522" y="5163245"/>
                </a:cubicBezTo>
                <a:cubicBezTo>
                  <a:pt x="1030832" y="5175551"/>
                  <a:pt x="1007620" y="5190370"/>
                  <a:pt x="983930" y="5202676"/>
                </a:cubicBezTo>
                <a:cubicBezTo>
                  <a:pt x="960241" y="5214982"/>
                  <a:pt x="938586" y="5224298"/>
                  <a:pt x="911687" y="5205972"/>
                </a:cubicBezTo>
                <a:cubicBezTo>
                  <a:pt x="900207" y="5200340"/>
                  <a:pt x="888252" y="5192196"/>
                  <a:pt x="875215" y="5192066"/>
                </a:cubicBezTo>
                <a:cubicBezTo>
                  <a:pt x="845198" y="5184745"/>
                  <a:pt x="828346" y="5164512"/>
                  <a:pt x="808982" y="5144757"/>
                </a:cubicBezTo>
                <a:cubicBezTo>
                  <a:pt x="778744" y="5108840"/>
                  <a:pt x="743959" y="5076391"/>
                  <a:pt x="697440" y="5064391"/>
                </a:cubicBezTo>
                <a:cubicBezTo>
                  <a:pt x="654386" y="5056941"/>
                  <a:pt x="610379" y="5044466"/>
                  <a:pt x="567802" y="5039528"/>
                </a:cubicBezTo>
                <a:cubicBezTo>
                  <a:pt x="506211" y="5030389"/>
                  <a:pt x="495209" y="5027270"/>
                  <a:pt x="459342" y="5002836"/>
                </a:cubicBezTo>
                <a:cubicBezTo>
                  <a:pt x="456353" y="5000799"/>
                  <a:pt x="452887" y="4996251"/>
                  <a:pt x="450375" y="4996728"/>
                </a:cubicBezTo>
                <a:cubicBezTo>
                  <a:pt x="409101" y="5012370"/>
                  <a:pt x="376829" y="4979444"/>
                  <a:pt x="341788" y="4973077"/>
                </a:cubicBezTo>
                <a:cubicBezTo>
                  <a:pt x="295745" y="4963591"/>
                  <a:pt x="253169" y="4958652"/>
                  <a:pt x="211418" y="4971783"/>
                </a:cubicBezTo>
                <a:cubicBezTo>
                  <a:pt x="184263" y="4979540"/>
                  <a:pt x="164039" y="4996395"/>
                  <a:pt x="147758" y="5020312"/>
                </a:cubicBezTo>
                <a:cubicBezTo>
                  <a:pt x="145723" y="5023301"/>
                  <a:pt x="141653" y="5029281"/>
                  <a:pt x="142607" y="5034307"/>
                </a:cubicBezTo>
                <a:cubicBezTo>
                  <a:pt x="143305" y="5065415"/>
                  <a:pt x="154052" y="5094616"/>
                  <a:pt x="171857" y="5119875"/>
                </a:cubicBezTo>
                <a:cubicBezTo>
                  <a:pt x="186675" y="5143097"/>
                  <a:pt x="209632" y="5154361"/>
                  <a:pt x="239649" y="5161682"/>
                </a:cubicBezTo>
                <a:cubicBezTo>
                  <a:pt x="259140" y="5168396"/>
                  <a:pt x="272654" y="5171039"/>
                  <a:pt x="293354" y="5156697"/>
                </a:cubicBezTo>
                <a:cubicBezTo>
                  <a:pt x="311543" y="5142831"/>
                  <a:pt x="337617" y="5143089"/>
                  <a:pt x="360702" y="5141312"/>
                </a:cubicBezTo>
                <a:cubicBezTo>
                  <a:pt x="368238" y="5139882"/>
                  <a:pt x="374216" y="5143955"/>
                  <a:pt x="377681" y="5148503"/>
                </a:cubicBezTo>
                <a:cubicBezTo>
                  <a:pt x="398604" y="5162758"/>
                  <a:pt x="418095" y="5169472"/>
                  <a:pt x="443693" y="5167218"/>
                </a:cubicBezTo>
                <a:cubicBezTo>
                  <a:pt x="463789" y="5163403"/>
                  <a:pt x="481722" y="5175621"/>
                  <a:pt x="503249" y="5179347"/>
                </a:cubicBezTo>
                <a:cubicBezTo>
                  <a:pt x="533743" y="5189180"/>
                  <a:pt x="607416" y="5193422"/>
                  <a:pt x="635526" y="5190691"/>
                </a:cubicBezTo>
                <a:cubicBezTo>
                  <a:pt x="681696" y="5187136"/>
                  <a:pt x="721633" y="5205591"/>
                  <a:pt x="765640" y="5218068"/>
                </a:cubicBezTo>
                <a:cubicBezTo>
                  <a:pt x="796134" y="5227901"/>
                  <a:pt x="821476" y="5251730"/>
                  <a:pt x="851969" y="5261563"/>
                </a:cubicBezTo>
                <a:cubicBezTo>
                  <a:pt x="865960" y="5266719"/>
                  <a:pt x="880427" y="5274387"/>
                  <a:pt x="891429" y="5277505"/>
                </a:cubicBezTo>
                <a:cubicBezTo>
                  <a:pt x="948473" y="5290111"/>
                  <a:pt x="999413" y="5311684"/>
                  <a:pt x="1050351" y="5333259"/>
                </a:cubicBezTo>
                <a:cubicBezTo>
                  <a:pt x="1067808" y="5342963"/>
                  <a:pt x="1118397" y="5348983"/>
                  <a:pt x="1133469" y="5346123"/>
                </a:cubicBezTo>
                <a:cubicBezTo>
                  <a:pt x="1146507" y="5346251"/>
                  <a:pt x="1156078" y="5341832"/>
                  <a:pt x="1161706" y="5330351"/>
                </a:cubicBezTo>
                <a:cubicBezTo>
                  <a:pt x="1169370" y="5315879"/>
                  <a:pt x="1178336" y="5321987"/>
                  <a:pt x="1188862" y="5322594"/>
                </a:cubicBezTo>
                <a:cubicBezTo>
                  <a:pt x="1207399" y="5324282"/>
                  <a:pt x="1208830" y="5331821"/>
                  <a:pt x="1211215" y="5344386"/>
                </a:cubicBezTo>
                <a:cubicBezTo>
                  <a:pt x="1213122" y="5354438"/>
                  <a:pt x="1215030" y="5364489"/>
                  <a:pt x="1199958" y="5367349"/>
                </a:cubicBezTo>
                <a:cubicBezTo>
                  <a:pt x="1192421" y="5368780"/>
                  <a:pt x="1189304" y="5379785"/>
                  <a:pt x="1181292" y="5378702"/>
                </a:cubicBezTo>
                <a:cubicBezTo>
                  <a:pt x="1161196" y="5382515"/>
                  <a:pt x="1159511" y="5401059"/>
                  <a:pt x="1150892" y="5410504"/>
                </a:cubicBezTo>
                <a:cubicBezTo>
                  <a:pt x="1162593" y="5444732"/>
                  <a:pt x="1132449" y="5450452"/>
                  <a:pt x="1114260" y="5464318"/>
                </a:cubicBezTo>
                <a:cubicBezTo>
                  <a:pt x="1057660" y="5508904"/>
                  <a:pt x="995685" y="5538889"/>
                  <a:pt x="934188" y="5571387"/>
                </a:cubicBezTo>
                <a:cubicBezTo>
                  <a:pt x="922581" y="5578796"/>
                  <a:pt x="908463" y="5586683"/>
                  <a:pt x="894345" y="5594568"/>
                </a:cubicBezTo>
                <a:cubicBezTo>
                  <a:pt x="875679" y="5605921"/>
                  <a:pt x="854025" y="5615237"/>
                  <a:pt x="835138" y="5597994"/>
                </a:cubicBezTo>
                <a:cubicBezTo>
                  <a:pt x="823182" y="5589849"/>
                  <a:pt x="811099" y="5594746"/>
                  <a:pt x="801529" y="5599166"/>
                </a:cubicBezTo>
                <a:cubicBezTo>
                  <a:pt x="788968" y="5601550"/>
                  <a:pt x="781304" y="5616020"/>
                  <a:pt x="768268" y="5615892"/>
                </a:cubicBezTo>
                <a:cubicBezTo>
                  <a:pt x="763244" y="5616845"/>
                  <a:pt x="755103" y="5628803"/>
                  <a:pt x="756534" y="5636342"/>
                </a:cubicBezTo>
                <a:cubicBezTo>
                  <a:pt x="756628" y="5677979"/>
                  <a:pt x="789123" y="5739501"/>
                  <a:pt x="847121" y="5757131"/>
                </a:cubicBezTo>
                <a:cubicBezTo>
                  <a:pt x="877614" y="5766965"/>
                  <a:pt x="896152" y="5768655"/>
                  <a:pt x="917457" y="5743783"/>
                </a:cubicBezTo>
                <a:cubicBezTo>
                  <a:pt x="932180" y="5725370"/>
                  <a:pt x="952881" y="5711027"/>
                  <a:pt x="967603" y="5692613"/>
                </a:cubicBezTo>
                <a:cubicBezTo>
                  <a:pt x="982803" y="5676711"/>
                  <a:pt x="996572" y="5653271"/>
                  <a:pt x="1028019" y="5668130"/>
                </a:cubicBezTo>
                <a:cubicBezTo>
                  <a:pt x="1047511" y="5674846"/>
                  <a:pt x="1075875" y="5646031"/>
                  <a:pt x="1087132" y="5623067"/>
                </a:cubicBezTo>
                <a:cubicBezTo>
                  <a:pt x="1095877" y="5600581"/>
                  <a:pt x="1096132" y="5574499"/>
                  <a:pt x="1113367" y="5555607"/>
                </a:cubicBezTo>
                <a:cubicBezTo>
                  <a:pt x="1127613" y="5534680"/>
                  <a:pt x="1139824" y="5516742"/>
                  <a:pt x="1168410" y="5516524"/>
                </a:cubicBezTo>
                <a:cubicBezTo>
                  <a:pt x="1173911" y="5518084"/>
                  <a:pt x="1183958" y="5516177"/>
                  <a:pt x="1185517" y="5510674"/>
                </a:cubicBezTo>
                <a:cubicBezTo>
                  <a:pt x="1212450" y="5474322"/>
                  <a:pt x="1242340" y="5494683"/>
                  <a:pt x="1269844" y="5502481"/>
                </a:cubicBezTo>
                <a:cubicBezTo>
                  <a:pt x="1295314" y="5513268"/>
                  <a:pt x="1315886" y="5511967"/>
                  <a:pt x="1332644" y="5490563"/>
                </a:cubicBezTo>
                <a:cubicBezTo>
                  <a:pt x="1345809" y="5477652"/>
                  <a:pt x="1367940" y="5470849"/>
                  <a:pt x="1374650" y="5451351"/>
                </a:cubicBezTo>
                <a:cubicBezTo>
                  <a:pt x="1380756" y="5442382"/>
                  <a:pt x="1388768" y="5443465"/>
                  <a:pt x="1398816" y="5441557"/>
                </a:cubicBezTo>
                <a:cubicBezTo>
                  <a:pt x="1409341" y="5442164"/>
                  <a:pt x="1410899" y="5436662"/>
                  <a:pt x="1414016" y="5425656"/>
                </a:cubicBezTo>
                <a:cubicBezTo>
                  <a:pt x="1419772" y="5401133"/>
                  <a:pt x="1437833" y="5400308"/>
                  <a:pt x="1457802" y="5409537"/>
                </a:cubicBezTo>
                <a:cubicBezTo>
                  <a:pt x="1483748" y="5422837"/>
                  <a:pt x="1498565" y="5446059"/>
                  <a:pt x="1515894" y="5468804"/>
                </a:cubicBezTo>
                <a:cubicBezTo>
                  <a:pt x="1533700" y="5494063"/>
                  <a:pt x="1536211" y="5493587"/>
                  <a:pt x="1558471" y="5473742"/>
                </a:cubicBezTo>
                <a:cubicBezTo>
                  <a:pt x="1560983" y="5473265"/>
                  <a:pt x="1566006" y="5472312"/>
                  <a:pt x="1565529" y="5469798"/>
                </a:cubicBezTo>
                <a:cubicBezTo>
                  <a:pt x="1570204" y="5453290"/>
                  <a:pt x="1586358" y="5442415"/>
                  <a:pt x="1596406" y="5440508"/>
                </a:cubicBezTo>
                <a:cubicBezTo>
                  <a:pt x="1608489" y="5435611"/>
                  <a:pt x="1626423" y="5447829"/>
                  <a:pt x="1638378" y="5455974"/>
                </a:cubicBezTo>
                <a:cubicBezTo>
                  <a:pt x="1652846" y="5463643"/>
                  <a:pt x="1669825" y="5470833"/>
                  <a:pt x="1677234" y="5482444"/>
                </a:cubicBezTo>
                <a:cubicBezTo>
                  <a:pt x="1697424" y="5520267"/>
                  <a:pt x="1726137" y="5507008"/>
                  <a:pt x="1755805" y="5498774"/>
                </a:cubicBezTo>
                <a:cubicBezTo>
                  <a:pt x="1760828" y="5497821"/>
                  <a:pt x="1761433" y="5487293"/>
                  <a:pt x="1772911" y="5492924"/>
                </a:cubicBezTo>
                <a:cubicBezTo>
                  <a:pt x="1816315" y="5515929"/>
                  <a:pt x="1853612" y="5547902"/>
                  <a:pt x="1907318" y="5542917"/>
                </a:cubicBezTo>
                <a:cubicBezTo>
                  <a:pt x="1932183" y="5564232"/>
                  <a:pt x="1965316" y="5560548"/>
                  <a:pt x="1992694" y="5581387"/>
                </a:cubicBezTo>
                <a:cubicBezTo>
                  <a:pt x="2038003" y="5614443"/>
                  <a:pt x="2038003" y="5614443"/>
                  <a:pt x="2099722" y="5610540"/>
                </a:cubicBezTo>
                <a:cubicBezTo>
                  <a:pt x="2112760" y="5610670"/>
                  <a:pt x="2115748" y="5612706"/>
                  <a:pt x="2117656" y="5622758"/>
                </a:cubicBezTo>
                <a:cubicBezTo>
                  <a:pt x="2119436" y="5645851"/>
                  <a:pt x="2135811" y="5663570"/>
                  <a:pt x="2149674" y="5681767"/>
                </a:cubicBezTo>
                <a:cubicBezTo>
                  <a:pt x="2153140" y="5686316"/>
                  <a:pt x="2151582" y="5691818"/>
                  <a:pt x="2159595" y="5692901"/>
                </a:cubicBezTo>
                <a:cubicBezTo>
                  <a:pt x="2207672" y="5699397"/>
                  <a:pt x="2237911" y="5735314"/>
                  <a:pt x="2267195" y="5766204"/>
                </a:cubicBezTo>
                <a:cubicBezTo>
                  <a:pt x="2273173" y="5770277"/>
                  <a:pt x="2274603" y="5777816"/>
                  <a:pt x="2281663" y="5773872"/>
                </a:cubicBezTo>
                <a:cubicBezTo>
                  <a:pt x="2331426" y="5761825"/>
                  <a:pt x="2373271" y="5790332"/>
                  <a:pt x="2415721" y="5808310"/>
                </a:cubicBezTo>
                <a:cubicBezTo>
                  <a:pt x="2458645" y="5828801"/>
                  <a:pt x="2500014" y="5854796"/>
                  <a:pt x="2544974" y="5872297"/>
                </a:cubicBezTo>
                <a:cubicBezTo>
                  <a:pt x="2567455" y="5881048"/>
                  <a:pt x="2586343" y="5898291"/>
                  <a:pt x="2604753" y="5913022"/>
                </a:cubicBezTo>
                <a:cubicBezTo>
                  <a:pt x="2613242" y="5916617"/>
                  <a:pt x="2612161" y="5924632"/>
                  <a:pt x="2608090" y="5930612"/>
                </a:cubicBezTo>
                <a:cubicBezTo>
                  <a:pt x="2606055" y="5933601"/>
                  <a:pt x="2604020" y="5936591"/>
                  <a:pt x="2604498" y="5939104"/>
                </a:cubicBezTo>
                <a:cubicBezTo>
                  <a:pt x="2600999" y="5989233"/>
                  <a:pt x="2600999" y="5989233"/>
                  <a:pt x="2642365" y="6015226"/>
                </a:cubicBezTo>
                <a:cubicBezTo>
                  <a:pt x="2660299" y="6027444"/>
                  <a:pt x="2675593" y="6053180"/>
                  <a:pt x="2706819" y="6039443"/>
                </a:cubicBezTo>
                <a:cubicBezTo>
                  <a:pt x="2694131" y="6054868"/>
                  <a:pt x="2677152" y="6047677"/>
                  <a:pt x="2668534" y="6057123"/>
                </a:cubicBezTo>
                <a:cubicBezTo>
                  <a:pt x="2654415" y="6065009"/>
                  <a:pt x="2646274" y="6076967"/>
                  <a:pt x="2630376" y="6061761"/>
                </a:cubicBezTo>
                <a:cubicBezTo>
                  <a:pt x="2627865" y="6062236"/>
                  <a:pt x="2620806" y="6066181"/>
                  <a:pt x="2619247" y="6071683"/>
                </a:cubicBezTo>
                <a:cubicBezTo>
                  <a:pt x="2606560" y="6087108"/>
                  <a:pt x="2590406" y="6097983"/>
                  <a:pt x="2574253" y="6108859"/>
                </a:cubicBezTo>
                <a:cubicBezTo>
                  <a:pt x="2536445" y="6129052"/>
                  <a:pt x="2517525" y="6166486"/>
                  <a:pt x="2495615" y="6201884"/>
                </a:cubicBezTo>
                <a:cubicBezTo>
                  <a:pt x="2481369" y="6222813"/>
                  <a:pt x="2478602" y="6249371"/>
                  <a:pt x="2493896" y="6275107"/>
                </a:cubicBezTo>
                <a:cubicBezTo>
                  <a:pt x="2509189" y="6300843"/>
                  <a:pt x="2524960" y="6329091"/>
                  <a:pt x="2555931" y="6341437"/>
                </a:cubicBezTo>
                <a:cubicBezTo>
                  <a:pt x="2561909" y="6345509"/>
                  <a:pt x="2562862" y="6350535"/>
                  <a:pt x="2561781" y="6358550"/>
                </a:cubicBezTo>
                <a:cubicBezTo>
                  <a:pt x="2564992" y="6389183"/>
                  <a:pt x="2557677" y="6419208"/>
                  <a:pt x="2565435" y="6446373"/>
                </a:cubicBezTo>
                <a:cubicBezTo>
                  <a:pt x="2574495" y="6494119"/>
                  <a:pt x="2604257" y="6527522"/>
                  <a:pt x="2650172" y="6550049"/>
                </a:cubicBezTo>
                <a:cubicBezTo>
                  <a:pt x="2672653" y="6558800"/>
                  <a:pt x="2691063" y="6573531"/>
                  <a:pt x="2715706" y="6566250"/>
                </a:cubicBezTo>
                <a:cubicBezTo>
                  <a:pt x="2755421" y="6556110"/>
                  <a:pt x="2800510" y="6560570"/>
                  <a:pt x="2835457" y="6525300"/>
                </a:cubicBezTo>
                <a:cubicBezTo>
                  <a:pt x="2879021" y="6480586"/>
                  <a:pt x="2909070" y="6433228"/>
                  <a:pt x="2894159" y="6368370"/>
                </a:cubicBezTo>
                <a:cubicBezTo>
                  <a:pt x="2893205" y="6363343"/>
                  <a:pt x="2889263" y="6356282"/>
                  <a:pt x="2890344" y="6348267"/>
                </a:cubicBezTo>
                <a:cubicBezTo>
                  <a:pt x="2890472" y="6335225"/>
                  <a:pt x="2890122" y="6319670"/>
                  <a:pt x="2895750" y="6308189"/>
                </a:cubicBezTo>
                <a:cubicBezTo>
                  <a:pt x="2899344" y="6299697"/>
                  <a:pt x="2917406" y="6298872"/>
                  <a:pt x="2927453" y="6296965"/>
                </a:cubicBezTo>
                <a:cubicBezTo>
                  <a:pt x="2971111" y="6293887"/>
                  <a:pt x="3004500" y="6264120"/>
                  <a:pt x="3048634" y="6263554"/>
                </a:cubicBezTo>
                <a:cubicBezTo>
                  <a:pt x="3056647" y="6264638"/>
                  <a:pt x="3063229" y="6258182"/>
                  <a:pt x="3069684" y="6264767"/>
                </a:cubicBezTo>
                <a:cubicBezTo>
                  <a:pt x="3074581" y="6276855"/>
                  <a:pt x="3049111" y="6266068"/>
                  <a:pt x="3057474" y="6282705"/>
                </a:cubicBezTo>
                <a:cubicBezTo>
                  <a:pt x="3068824" y="6301377"/>
                  <a:pt x="3062719" y="6310347"/>
                  <a:pt x="3048729" y="6305192"/>
                </a:cubicBezTo>
                <a:cubicBezTo>
                  <a:pt x="3023736" y="6296918"/>
                  <a:pt x="3002081" y="6306233"/>
                  <a:pt x="2978997" y="6308012"/>
                </a:cubicBezTo>
                <a:cubicBezTo>
                  <a:pt x="2968949" y="6309918"/>
                  <a:pt x="2964401" y="6313384"/>
                  <a:pt x="2969298" y="6325472"/>
                </a:cubicBezTo>
                <a:cubicBezTo>
                  <a:pt x="2970729" y="6333011"/>
                  <a:pt x="2969648" y="6341027"/>
                  <a:pt x="2982684" y="6341155"/>
                </a:cubicBezTo>
                <a:cubicBezTo>
                  <a:pt x="3010793" y="6338425"/>
                  <a:pt x="3041764" y="6350772"/>
                  <a:pt x="3065581" y="6325425"/>
                </a:cubicBezTo>
                <a:cubicBezTo>
                  <a:pt x="3072163" y="6318968"/>
                  <a:pt x="3092132" y="6328196"/>
                  <a:pt x="3096074" y="6335258"/>
                </a:cubicBezTo>
                <a:cubicBezTo>
                  <a:pt x="3110764" y="6371521"/>
                  <a:pt x="3102845" y="6412075"/>
                  <a:pt x="3068503" y="6436817"/>
                </a:cubicBezTo>
                <a:cubicBezTo>
                  <a:pt x="3040743" y="6455101"/>
                  <a:pt x="3013459" y="6475900"/>
                  <a:pt x="2995621" y="6505319"/>
                </a:cubicBezTo>
                <a:cubicBezTo>
                  <a:pt x="2989515" y="6514289"/>
                  <a:pt x="2982933" y="6520744"/>
                  <a:pt x="2970978" y="6512600"/>
                </a:cubicBezTo>
                <a:cubicBezTo>
                  <a:pt x="2961534" y="6503979"/>
                  <a:pt x="2962360" y="6522046"/>
                  <a:pt x="2954824" y="6523476"/>
                </a:cubicBezTo>
                <a:cubicBezTo>
                  <a:pt x="2946811" y="6522393"/>
                  <a:pt x="2928750" y="6523217"/>
                  <a:pt x="2936636" y="6537341"/>
                </a:cubicBezTo>
                <a:cubicBezTo>
                  <a:pt x="2941055" y="6546916"/>
                  <a:pt x="2950499" y="6555537"/>
                  <a:pt x="2965093" y="6550164"/>
                </a:cubicBezTo>
                <a:cubicBezTo>
                  <a:pt x="2972630" y="6548734"/>
                  <a:pt x="2976701" y="6542755"/>
                  <a:pt x="2981247" y="6539288"/>
                </a:cubicBezTo>
                <a:cubicBezTo>
                  <a:pt x="3023602" y="6515630"/>
                  <a:pt x="3055560" y="6478324"/>
                  <a:pt x="3096484" y="6447127"/>
                </a:cubicBezTo>
                <a:cubicBezTo>
                  <a:pt x="3101031" y="6443660"/>
                  <a:pt x="3105579" y="6440195"/>
                  <a:pt x="3112637" y="6436252"/>
                </a:cubicBezTo>
                <a:cubicBezTo>
                  <a:pt x="3137886" y="6418443"/>
                  <a:pt x="3163354" y="6429229"/>
                  <a:pt x="3171589" y="6458907"/>
                </a:cubicBezTo>
                <a:cubicBezTo>
                  <a:pt x="3173497" y="6468960"/>
                  <a:pt x="3175881" y="6481524"/>
                  <a:pt x="3178265" y="6494089"/>
                </a:cubicBezTo>
                <a:cubicBezTo>
                  <a:pt x="3180173" y="6504141"/>
                  <a:pt x="3182557" y="6516705"/>
                  <a:pt x="3185419" y="6531783"/>
                </a:cubicBezTo>
                <a:cubicBezTo>
                  <a:pt x="3208027" y="6527492"/>
                  <a:pt x="3231716" y="6515187"/>
                  <a:pt x="3250731" y="6519388"/>
                </a:cubicBezTo>
                <a:cubicBezTo>
                  <a:pt x="3272735" y="6525626"/>
                  <a:pt x="3289587" y="6545859"/>
                  <a:pt x="3310509" y="6560112"/>
                </a:cubicBezTo>
                <a:cubicBezTo>
                  <a:pt x="3327966" y="6569816"/>
                  <a:pt x="3343387" y="6582511"/>
                  <a:pt x="3360844" y="6592215"/>
                </a:cubicBezTo>
                <a:cubicBezTo>
                  <a:pt x="3381766" y="6606468"/>
                  <a:pt x="3381766" y="6606468"/>
                  <a:pt x="3404025" y="6586623"/>
                </a:cubicBezTo>
                <a:cubicBezTo>
                  <a:pt x="3422213" y="6572758"/>
                  <a:pt x="3461324" y="6573147"/>
                  <a:pt x="3479734" y="6587876"/>
                </a:cubicBezTo>
                <a:cubicBezTo>
                  <a:pt x="3485712" y="6591949"/>
                  <a:pt x="3489178" y="6596498"/>
                  <a:pt x="3489655" y="6599010"/>
                </a:cubicBezTo>
                <a:cubicBezTo>
                  <a:pt x="3487842" y="6630596"/>
                  <a:pt x="3512706" y="6651912"/>
                  <a:pt x="3515440" y="6680030"/>
                </a:cubicBezTo>
                <a:cubicBezTo>
                  <a:pt x="3515313" y="6693071"/>
                  <a:pt x="3526791" y="6698703"/>
                  <a:pt x="3535282" y="6702299"/>
                </a:cubicBezTo>
                <a:cubicBezTo>
                  <a:pt x="3540782" y="6703858"/>
                  <a:pt x="3547842" y="6699916"/>
                  <a:pt x="3546888" y="6694889"/>
                </a:cubicBezTo>
                <a:cubicBezTo>
                  <a:pt x="3545584" y="6674310"/>
                  <a:pt x="3541770" y="6654206"/>
                  <a:pt x="3537955" y="6634103"/>
                </a:cubicBezTo>
                <a:cubicBezTo>
                  <a:pt x="3531628" y="6614476"/>
                  <a:pt x="3534744" y="6603471"/>
                  <a:pt x="3551247" y="6608150"/>
                </a:cubicBezTo>
                <a:cubicBezTo>
                  <a:pt x="3564283" y="6608278"/>
                  <a:pt x="3578274" y="6613434"/>
                  <a:pt x="3589276" y="6616552"/>
                </a:cubicBezTo>
                <a:cubicBezTo>
                  <a:pt x="3598243" y="6622661"/>
                  <a:pt x="3604698" y="6629247"/>
                  <a:pt x="3616176" y="6634878"/>
                </a:cubicBezTo>
                <a:cubicBezTo>
                  <a:pt x="3625875" y="6617418"/>
                  <a:pt x="3622536" y="6599827"/>
                  <a:pt x="3610104" y="6589170"/>
                </a:cubicBezTo>
                <a:cubicBezTo>
                  <a:pt x="3591694" y="6574439"/>
                  <a:pt x="3608801" y="6568589"/>
                  <a:pt x="3615860" y="6564646"/>
                </a:cubicBezTo>
                <a:cubicBezTo>
                  <a:pt x="3620407" y="6561180"/>
                  <a:pt x="3634526" y="6553294"/>
                  <a:pt x="3639899" y="6567895"/>
                </a:cubicBezTo>
                <a:cubicBezTo>
                  <a:pt x="3644191" y="6590511"/>
                  <a:pt x="3657577" y="6606194"/>
                  <a:pt x="3661869" y="6628811"/>
                </a:cubicBezTo>
                <a:cubicBezTo>
                  <a:pt x="3675000" y="6670577"/>
                  <a:pt x="3683107" y="6713296"/>
                  <a:pt x="3706286" y="6753156"/>
                </a:cubicBezTo>
                <a:cubicBezTo>
                  <a:pt x="3709752" y="6757704"/>
                  <a:pt x="3709148" y="6768234"/>
                  <a:pt x="3710578" y="6775772"/>
                </a:cubicBezTo>
                <a:cubicBezTo>
                  <a:pt x="3712486" y="6785824"/>
                  <a:pt x="3711881" y="6796352"/>
                  <a:pt x="3723965" y="6791456"/>
                </a:cubicBezTo>
                <a:cubicBezTo>
                  <a:pt x="3734013" y="6789548"/>
                  <a:pt x="3737606" y="6781056"/>
                  <a:pt x="3738687" y="6773041"/>
                </a:cubicBezTo>
                <a:cubicBezTo>
                  <a:pt x="3742757" y="6767062"/>
                  <a:pt x="3736303" y="6760477"/>
                  <a:pt x="3737861" y="6754974"/>
                </a:cubicBezTo>
                <a:cubicBezTo>
                  <a:pt x="3739070" y="6733917"/>
                  <a:pt x="3719579" y="6727202"/>
                  <a:pt x="3716240" y="6709612"/>
                </a:cubicBezTo>
                <a:cubicBezTo>
                  <a:pt x="3716368" y="6696571"/>
                  <a:pt x="3718054" y="6678026"/>
                  <a:pt x="3703109" y="6667846"/>
                </a:cubicBezTo>
                <a:cubicBezTo>
                  <a:pt x="3694143" y="6661737"/>
                  <a:pt x="3697259" y="6650732"/>
                  <a:pt x="3695351" y="6640681"/>
                </a:cubicBezTo>
                <a:cubicBezTo>
                  <a:pt x="3689024" y="6621054"/>
                  <a:pt x="3689756" y="6597484"/>
                  <a:pt x="3681394" y="6580847"/>
                </a:cubicBezTo>
                <a:cubicBezTo>
                  <a:pt x="3668136" y="6552123"/>
                  <a:pt x="3674368" y="6530113"/>
                  <a:pt x="3693638" y="6508231"/>
                </a:cubicBezTo>
                <a:cubicBezTo>
                  <a:pt x="3719712" y="6508490"/>
                  <a:pt x="3710363" y="6541505"/>
                  <a:pt x="3729854" y="6548220"/>
                </a:cubicBezTo>
                <a:cubicBezTo>
                  <a:pt x="3734973" y="6588903"/>
                  <a:pt x="3763780" y="6617281"/>
                  <a:pt x="3771410" y="6657488"/>
                </a:cubicBezTo>
                <a:cubicBezTo>
                  <a:pt x="3775702" y="6680103"/>
                  <a:pt x="3797102" y="6696871"/>
                  <a:pt x="3803906" y="6719010"/>
                </a:cubicBezTo>
                <a:cubicBezTo>
                  <a:pt x="3808326" y="6728585"/>
                  <a:pt x="3820408" y="6723688"/>
                  <a:pt x="3827468" y="6719745"/>
                </a:cubicBezTo>
                <a:cubicBezTo>
                  <a:pt x="3835003" y="6718315"/>
                  <a:pt x="3833096" y="6708263"/>
                  <a:pt x="3829630" y="6703715"/>
                </a:cubicBezTo>
                <a:cubicBezTo>
                  <a:pt x="3805369" y="6671871"/>
                  <a:pt x="3799774" y="6628673"/>
                  <a:pt x="3780538" y="6595877"/>
                </a:cubicBezTo>
                <a:cubicBezTo>
                  <a:pt x="3773130" y="6584266"/>
                  <a:pt x="3770745" y="6571701"/>
                  <a:pt x="3763336" y="6560091"/>
                </a:cubicBezTo>
                <a:cubicBezTo>
                  <a:pt x="3751985" y="6541416"/>
                  <a:pt x="3762766" y="6515941"/>
                  <a:pt x="3766487" y="6494406"/>
                </a:cubicBezTo>
                <a:cubicBezTo>
                  <a:pt x="3769731" y="6470360"/>
                  <a:pt x="3767474" y="6444755"/>
                  <a:pt x="3756123" y="6426082"/>
                </a:cubicBezTo>
                <a:cubicBezTo>
                  <a:pt x="3742260" y="6407884"/>
                  <a:pt x="3746935" y="6391377"/>
                  <a:pt x="3746108" y="6373311"/>
                </a:cubicBezTo>
                <a:cubicBezTo>
                  <a:pt x="3746363" y="6347228"/>
                  <a:pt x="3755585" y="6327254"/>
                  <a:pt x="3764331" y="6304767"/>
                </a:cubicBezTo>
                <a:cubicBezTo>
                  <a:pt x="3766970" y="6291249"/>
                  <a:pt x="3775111" y="6279290"/>
                  <a:pt x="3795078" y="6288517"/>
                </a:cubicBezTo>
                <a:cubicBezTo>
                  <a:pt x="3809070" y="6293673"/>
                  <a:pt x="3825700" y="6285310"/>
                  <a:pt x="3830374" y="6268802"/>
                </a:cubicBezTo>
                <a:cubicBezTo>
                  <a:pt x="3841155" y="6243326"/>
                  <a:pt x="3864240" y="6241548"/>
                  <a:pt x="3885290" y="6242760"/>
                </a:cubicBezTo>
                <a:cubicBezTo>
                  <a:pt x="3922366" y="6246138"/>
                  <a:pt x="3956452" y="6247480"/>
                  <a:pt x="3994610" y="6242842"/>
                </a:cubicBezTo>
                <a:cubicBezTo>
                  <a:pt x="4009682" y="6239981"/>
                  <a:pt x="4023323" y="6229583"/>
                  <a:pt x="4037441" y="6221696"/>
                </a:cubicBezTo>
                <a:cubicBezTo>
                  <a:pt x="4082913" y="6187033"/>
                  <a:pt x="4110451" y="6140152"/>
                  <a:pt x="4132011" y="6089200"/>
                </a:cubicBezTo>
                <a:cubicBezTo>
                  <a:pt x="4151536" y="6041236"/>
                  <a:pt x="4168549" y="5993750"/>
                  <a:pt x="4182573" y="5944226"/>
                </a:cubicBezTo>
                <a:cubicBezTo>
                  <a:pt x="4191922" y="5911211"/>
                  <a:pt x="4211320" y="5876288"/>
                  <a:pt x="4215168" y="5841714"/>
                </a:cubicBezTo>
                <a:cubicBezTo>
                  <a:pt x="4222133" y="5796134"/>
                  <a:pt x="4249416" y="5775336"/>
                  <a:pt x="4284712" y="5755621"/>
                </a:cubicBezTo>
                <a:cubicBezTo>
                  <a:pt x="4310913" y="5742837"/>
                  <a:pt x="4312949" y="5739849"/>
                  <a:pt x="4327288" y="5760558"/>
                </a:cubicBezTo>
                <a:cubicBezTo>
                  <a:pt x="4336732" y="5769179"/>
                  <a:pt x="4341152" y="5778754"/>
                  <a:pt x="4353712" y="5776371"/>
                </a:cubicBezTo>
                <a:cubicBezTo>
                  <a:pt x="4371296" y="5773034"/>
                  <a:pt x="4386845" y="5772687"/>
                  <a:pt x="4399532" y="5757262"/>
                </a:cubicBezTo>
                <a:lnTo>
                  <a:pt x="4406824" y="5739138"/>
                </a:lnTo>
                <a:lnTo>
                  <a:pt x="4415488" y="5748577"/>
                </a:lnTo>
                <a:cubicBezTo>
                  <a:pt x="4426691" y="5757475"/>
                  <a:pt x="4439597" y="5764625"/>
                  <a:pt x="4454096" y="5769033"/>
                </a:cubicBezTo>
                <a:cubicBezTo>
                  <a:pt x="4484589" y="5778867"/>
                  <a:pt x="4503127" y="5780556"/>
                  <a:pt x="4524433" y="5755685"/>
                </a:cubicBezTo>
                <a:lnTo>
                  <a:pt x="4546406" y="5733263"/>
                </a:lnTo>
                <a:lnTo>
                  <a:pt x="4556707" y="5735244"/>
                </a:lnTo>
                <a:cubicBezTo>
                  <a:pt x="4559696" y="5737280"/>
                  <a:pt x="4563290" y="5728787"/>
                  <a:pt x="4565802" y="5728312"/>
                </a:cubicBezTo>
                <a:cubicBezTo>
                  <a:pt x="4584945" y="5719472"/>
                  <a:pt x="4600494" y="5719124"/>
                  <a:pt x="4616392" y="5734331"/>
                </a:cubicBezTo>
                <a:cubicBezTo>
                  <a:pt x="4635279" y="5751574"/>
                  <a:pt x="4665297" y="5758895"/>
                  <a:pt x="4678077" y="5785106"/>
                </a:cubicBezTo>
                <a:cubicBezTo>
                  <a:pt x="4695661" y="5781769"/>
                  <a:pt x="4704500" y="5800920"/>
                  <a:pt x="4717538" y="5801050"/>
                </a:cubicBezTo>
                <a:cubicBezTo>
                  <a:pt x="4743612" y="5801308"/>
                  <a:pt x="4744438" y="5819374"/>
                  <a:pt x="4750288" y="5836489"/>
                </a:cubicBezTo>
                <a:cubicBezTo>
                  <a:pt x="4753149" y="5851566"/>
                  <a:pt x="4748952" y="5870587"/>
                  <a:pt x="4766885" y="5882804"/>
                </a:cubicBezTo>
                <a:cubicBezTo>
                  <a:pt x="4772386" y="5884363"/>
                  <a:pt x="4777759" y="5898965"/>
                  <a:pt x="4761606" y="5909840"/>
                </a:cubicBezTo>
                <a:cubicBezTo>
                  <a:pt x="4738870" y="5927172"/>
                  <a:pt x="4752128" y="5955897"/>
                  <a:pt x="4756420" y="5978513"/>
                </a:cubicBezTo>
                <a:cubicBezTo>
                  <a:pt x="4781064" y="5971233"/>
                  <a:pt x="4787773" y="5951736"/>
                  <a:pt x="4785993" y="5928643"/>
                </a:cubicBezTo>
                <a:cubicBezTo>
                  <a:pt x="4785644" y="5913088"/>
                  <a:pt x="4791750" y="5904119"/>
                  <a:pt x="4806346" y="5898746"/>
                </a:cubicBezTo>
                <a:cubicBezTo>
                  <a:pt x="4811368" y="5897793"/>
                  <a:pt x="4816393" y="5896839"/>
                  <a:pt x="4820940" y="5893372"/>
                </a:cubicBezTo>
                <a:cubicBezTo>
                  <a:pt x="4833151" y="5875435"/>
                  <a:pt x="4843931" y="5849959"/>
                  <a:pt x="4862597" y="5838606"/>
                </a:cubicBezTo>
                <a:cubicBezTo>
                  <a:pt x="4878750" y="5827730"/>
                  <a:pt x="4901358" y="5823440"/>
                  <a:pt x="4916558" y="5807539"/>
                </a:cubicBezTo>
                <a:cubicBezTo>
                  <a:pt x="4923141" y="5801082"/>
                  <a:pt x="4934746" y="5793674"/>
                  <a:pt x="4937863" y="5782667"/>
                </a:cubicBezTo>
                <a:cubicBezTo>
                  <a:pt x="4961807" y="5744279"/>
                  <a:pt x="5000696" y="5716072"/>
                  <a:pt x="5021653" y="5675648"/>
                </a:cubicBezTo>
                <a:cubicBezTo>
                  <a:pt x="5025722" y="5669668"/>
                  <a:pt x="5032782" y="5665725"/>
                  <a:pt x="5039236" y="5672311"/>
                </a:cubicBezTo>
                <a:cubicBezTo>
                  <a:pt x="5042226" y="5674346"/>
                  <a:pt x="5043180" y="5679372"/>
                  <a:pt x="5041621" y="5684874"/>
                </a:cubicBezTo>
                <a:cubicBezTo>
                  <a:pt x="5025085" y="5734875"/>
                  <a:pt x="5006037" y="5785351"/>
                  <a:pt x="4971567" y="5823133"/>
                </a:cubicBezTo>
                <a:cubicBezTo>
                  <a:pt x="4960914" y="5835568"/>
                  <a:pt x="4956844" y="5841548"/>
                  <a:pt x="4961740" y="5853636"/>
                </a:cubicBezTo>
                <a:cubicBezTo>
                  <a:pt x="4964602" y="5868713"/>
                  <a:pt x="4985524" y="5882966"/>
                  <a:pt x="4998561" y="5883096"/>
                </a:cubicBezTo>
                <a:cubicBezTo>
                  <a:pt x="5014110" y="5882748"/>
                  <a:pt x="5025239" y="5872826"/>
                  <a:pt x="5022854" y="5860262"/>
                </a:cubicBezTo>
                <a:cubicBezTo>
                  <a:pt x="5022505" y="5844707"/>
                  <a:pt x="5041520" y="5848909"/>
                  <a:pt x="5039613" y="5838857"/>
                </a:cubicBezTo>
                <a:cubicBezTo>
                  <a:pt x="5037228" y="5826293"/>
                  <a:pt x="5046799" y="5821873"/>
                  <a:pt x="5050392" y="5813381"/>
                </a:cubicBezTo>
                <a:cubicBezTo>
                  <a:pt x="5066197" y="5786951"/>
                  <a:pt x="5076977" y="5761475"/>
                  <a:pt x="5073766" y="5730843"/>
                </a:cubicBezTo>
                <a:cubicBezTo>
                  <a:pt x="5069474" y="5708227"/>
                  <a:pt x="5090175" y="5693885"/>
                  <a:pt x="5088396" y="5670791"/>
                </a:cubicBezTo>
                <a:cubicBezTo>
                  <a:pt x="5081720" y="5635610"/>
                  <a:pt x="5107571" y="5607273"/>
                  <a:pt x="5108908" y="5573175"/>
                </a:cubicBezTo>
                <a:lnTo>
                  <a:pt x="5109791" y="5566621"/>
                </a:lnTo>
                <a:lnTo>
                  <a:pt x="5142921" y="5566535"/>
                </a:lnTo>
                <a:cubicBezTo>
                  <a:pt x="5161696" y="5568414"/>
                  <a:pt x="5176716" y="5562779"/>
                  <a:pt x="5190796" y="5554328"/>
                </a:cubicBezTo>
                <a:lnTo>
                  <a:pt x="5208269" y="5542287"/>
                </a:lnTo>
                <a:lnTo>
                  <a:pt x="5207989" y="5543308"/>
                </a:lnTo>
                <a:cubicBezTo>
                  <a:pt x="5206756" y="5553956"/>
                  <a:pt x="5207528" y="5564874"/>
                  <a:pt x="5211168" y="5577200"/>
                </a:cubicBezTo>
                <a:cubicBezTo>
                  <a:pt x="5214029" y="5592278"/>
                  <a:pt x="5216413" y="5604843"/>
                  <a:pt x="5220228" y="5624946"/>
                </a:cubicBezTo>
                <a:cubicBezTo>
                  <a:pt x="5243442" y="5610127"/>
                  <a:pt x="5268084" y="5602847"/>
                  <a:pt x="5263920" y="5567189"/>
                </a:cubicBezTo>
                <a:cubicBezTo>
                  <a:pt x="5261059" y="5552112"/>
                  <a:pt x="5271362" y="5524122"/>
                  <a:pt x="5288469" y="5518272"/>
                </a:cubicBezTo>
                <a:lnTo>
                  <a:pt x="5297336" y="5509877"/>
                </a:lnTo>
                <a:lnTo>
                  <a:pt x="5300832" y="5514011"/>
                </a:lnTo>
                <a:cubicBezTo>
                  <a:pt x="5318816" y="5525853"/>
                  <a:pt x="5340530" y="5516852"/>
                  <a:pt x="5362781" y="5510676"/>
                </a:cubicBezTo>
                <a:cubicBezTo>
                  <a:pt x="5367805" y="5509722"/>
                  <a:pt x="5368409" y="5499194"/>
                  <a:pt x="5379887" y="5504826"/>
                </a:cubicBezTo>
                <a:cubicBezTo>
                  <a:pt x="5423291" y="5527831"/>
                  <a:pt x="5460588" y="5559803"/>
                  <a:pt x="5514294" y="5554819"/>
                </a:cubicBezTo>
                <a:cubicBezTo>
                  <a:pt x="5539158" y="5576134"/>
                  <a:pt x="5572291" y="5572450"/>
                  <a:pt x="5599668" y="5593288"/>
                </a:cubicBezTo>
                <a:cubicBezTo>
                  <a:pt x="5644979" y="5626344"/>
                  <a:pt x="5644979" y="5626344"/>
                  <a:pt x="5706698" y="5622441"/>
                </a:cubicBezTo>
                <a:cubicBezTo>
                  <a:pt x="5719735" y="5622571"/>
                  <a:pt x="5722724" y="5624608"/>
                  <a:pt x="5724631" y="5634659"/>
                </a:cubicBezTo>
                <a:cubicBezTo>
                  <a:pt x="5726412" y="5657752"/>
                  <a:pt x="5742787" y="5675472"/>
                  <a:pt x="5756650" y="5693668"/>
                </a:cubicBezTo>
                <a:cubicBezTo>
                  <a:pt x="5760117" y="5698216"/>
                  <a:pt x="5758557" y="5703720"/>
                  <a:pt x="5766571" y="5704803"/>
                </a:cubicBezTo>
                <a:cubicBezTo>
                  <a:pt x="5814648" y="5711299"/>
                  <a:pt x="5844885" y="5747216"/>
                  <a:pt x="5874170" y="5778105"/>
                </a:cubicBezTo>
                <a:cubicBezTo>
                  <a:pt x="5880148" y="5782178"/>
                  <a:pt x="5881579" y="5789717"/>
                  <a:pt x="5888639" y="5785773"/>
                </a:cubicBezTo>
                <a:cubicBezTo>
                  <a:pt x="5938401" y="5773727"/>
                  <a:pt x="5980246" y="5802234"/>
                  <a:pt x="6022695" y="5820212"/>
                </a:cubicBezTo>
                <a:cubicBezTo>
                  <a:pt x="6065621" y="5840703"/>
                  <a:pt x="6106989" y="5866697"/>
                  <a:pt x="6151950" y="5884199"/>
                </a:cubicBezTo>
                <a:cubicBezTo>
                  <a:pt x="6174431" y="5892950"/>
                  <a:pt x="6193318" y="5910193"/>
                  <a:pt x="6211728" y="5924923"/>
                </a:cubicBezTo>
                <a:cubicBezTo>
                  <a:pt x="6220217" y="5928519"/>
                  <a:pt x="6219137" y="5936534"/>
                  <a:pt x="6215066" y="5942513"/>
                </a:cubicBezTo>
                <a:cubicBezTo>
                  <a:pt x="6213031" y="5945502"/>
                  <a:pt x="6210995" y="5948492"/>
                  <a:pt x="6211472" y="5951005"/>
                </a:cubicBezTo>
                <a:cubicBezTo>
                  <a:pt x="6207973" y="6001135"/>
                  <a:pt x="6207973" y="6001135"/>
                  <a:pt x="6249341" y="6027128"/>
                </a:cubicBezTo>
                <a:cubicBezTo>
                  <a:pt x="6267274" y="6039345"/>
                  <a:pt x="6282569" y="6065081"/>
                  <a:pt x="6313793" y="6051344"/>
                </a:cubicBezTo>
                <a:cubicBezTo>
                  <a:pt x="6301106" y="6066770"/>
                  <a:pt x="6284126" y="6059578"/>
                  <a:pt x="6275509" y="6069024"/>
                </a:cubicBezTo>
                <a:cubicBezTo>
                  <a:pt x="6261391" y="6076910"/>
                  <a:pt x="6253250" y="6088869"/>
                  <a:pt x="6237352" y="6073662"/>
                </a:cubicBezTo>
                <a:cubicBezTo>
                  <a:pt x="6234841" y="6074138"/>
                  <a:pt x="6227781" y="6078082"/>
                  <a:pt x="6226223" y="6083584"/>
                </a:cubicBezTo>
                <a:cubicBezTo>
                  <a:pt x="6213535" y="6099009"/>
                  <a:pt x="6197382" y="6109885"/>
                  <a:pt x="6181228" y="6120760"/>
                </a:cubicBezTo>
                <a:cubicBezTo>
                  <a:pt x="6143420" y="6140952"/>
                  <a:pt x="6124500" y="6178387"/>
                  <a:pt x="6102590" y="6213786"/>
                </a:cubicBezTo>
                <a:cubicBezTo>
                  <a:pt x="6088345" y="6234714"/>
                  <a:pt x="6085577" y="6261273"/>
                  <a:pt x="6100870" y="6287009"/>
                </a:cubicBezTo>
                <a:cubicBezTo>
                  <a:pt x="6116165" y="6312743"/>
                  <a:pt x="6131935" y="6340991"/>
                  <a:pt x="6162906" y="6353338"/>
                </a:cubicBezTo>
                <a:cubicBezTo>
                  <a:pt x="6168883" y="6357410"/>
                  <a:pt x="6169837" y="6362437"/>
                  <a:pt x="6168757" y="6370452"/>
                </a:cubicBezTo>
                <a:cubicBezTo>
                  <a:pt x="6171966" y="6401083"/>
                  <a:pt x="6164652" y="6431109"/>
                  <a:pt x="6172410" y="6458274"/>
                </a:cubicBezTo>
                <a:cubicBezTo>
                  <a:pt x="6181471" y="6506020"/>
                  <a:pt x="6211232" y="6539423"/>
                  <a:pt x="6257148" y="6561950"/>
                </a:cubicBezTo>
                <a:cubicBezTo>
                  <a:pt x="6279627" y="6570701"/>
                  <a:pt x="6298038" y="6585431"/>
                  <a:pt x="6322682" y="6578152"/>
                </a:cubicBezTo>
                <a:cubicBezTo>
                  <a:pt x="6362396" y="6568011"/>
                  <a:pt x="6407486" y="6572472"/>
                  <a:pt x="6442432" y="6537202"/>
                </a:cubicBezTo>
                <a:cubicBezTo>
                  <a:pt x="6485995" y="6492487"/>
                  <a:pt x="6516046" y="6445129"/>
                  <a:pt x="6501135" y="6380271"/>
                </a:cubicBezTo>
                <a:cubicBezTo>
                  <a:pt x="6500181" y="6375245"/>
                  <a:pt x="6496238" y="6368183"/>
                  <a:pt x="6497319" y="6360168"/>
                </a:cubicBezTo>
                <a:cubicBezTo>
                  <a:pt x="6497447" y="6347126"/>
                  <a:pt x="6497098" y="6331572"/>
                  <a:pt x="6502726" y="6320090"/>
                </a:cubicBezTo>
                <a:cubicBezTo>
                  <a:pt x="6506319" y="6311597"/>
                  <a:pt x="6524381" y="6310773"/>
                  <a:pt x="6534428" y="6308867"/>
                </a:cubicBezTo>
                <a:cubicBezTo>
                  <a:pt x="6578087" y="6305789"/>
                  <a:pt x="6611475" y="6276021"/>
                  <a:pt x="6655610" y="6275456"/>
                </a:cubicBezTo>
                <a:cubicBezTo>
                  <a:pt x="6663623" y="6276539"/>
                  <a:pt x="6670205" y="6270083"/>
                  <a:pt x="6676659" y="6276669"/>
                </a:cubicBezTo>
                <a:cubicBezTo>
                  <a:pt x="6681556" y="6288757"/>
                  <a:pt x="6656087" y="6277969"/>
                  <a:pt x="6664449" y="6294607"/>
                </a:cubicBezTo>
                <a:cubicBezTo>
                  <a:pt x="6675800" y="6313279"/>
                  <a:pt x="6669694" y="6322248"/>
                  <a:pt x="6655704" y="6317093"/>
                </a:cubicBezTo>
                <a:cubicBezTo>
                  <a:pt x="6630712" y="6308819"/>
                  <a:pt x="6609057" y="6318135"/>
                  <a:pt x="6585972" y="6319913"/>
                </a:cubicBezTo>
                <a:cubicBezTo>
                  <a:pt x="6575924" y="6321820"/>
                  <a:pt x="6571376" y="6325286"/>
                  <a:pt x="6576273" y="6337374"/>
                </a:cubicBezTo>
                <a:cubicBezTo>
                  <a:pt x="6577704" y="6344913"/>
                  <a:pt x="6576622" y="6352928"/>
                  <a:pt x="6589660" y="6353057"/>
                </a:cubicBezTo>
                <a:cubicBezTo>
                  <a:pt x="6617769" y="6350326"/>
                  <a:pt x="6648739" y="6362672"/>
                  <a:pt x="6672556" y="6337325"/>
                </a:cubicBezTo>
                <a:cubicBezTo>
                  <a:pt x="6679138" y="6330870"/>
                  <a:pt x="6699107" y="6340097"/>
                  <a:pt x="6703049" y="6347159"/>
                </a:cubicBezTo>
                <a:cubicBezTo>
                  <a:pt x="6717739" y="6383422"/>
                  <a:pt x="6709820" y="6423977"/>
                  <a:pt x="6675478" y="6448719"/>
                </a:cubicBezTo>
                <a:cubicBezTo>
                  <a:pt x="6647719" y="6467003"/>
                  <a:pt x="6620435" y="6487801"/>
                  <a:pt x="6602596" y="6517220"/>
                </a:cubicBezTo>
                <a:cubicBezTo>
                  <a:pt x="6596491" y="6526190"/>
                  <a:pt x="6589909" y="6532645"/>
                  <a:pt x="6577953" y="6524501"/>
                </a:cubicBezTo>
                <a:cubicBezTo>
                  <a:pt x="6568510" y="6515879"/>
                  <a:pt x="6569336" y="6533947"/>
                  <a:pt x="6561799" y="6535377"/>
                </a:cubicBezTo>
                <a:cubicBezTo>
                  <a:pt x="6553787" y="6534294"/>
                  <a:pt x="6535726" y="6535118"/>
                  <a:pt x="6543611" y="6549242"/>
                </a:cubicBezTo>
                <a:cubicBezTo>
                  <a:pt x="6548030" y="6558817"/>
                  <a:pt x="6557474" y="6567439"/>
                  <a:pt x="6572069" y="6562065"/>
                </a:cubicBezTo>
                <a:cubicBezTo>
                  <a:pt x="6579606" y="6560635"/>
                  <a:pt x="6583675" y="6554656"/>
                  <a:pt x="6588223" y="6551190"/>
                </a:cubicBezTo>
                <a:cubicBezTo>
                  <a:pt x="6630577" y="6527531"/>
                  <a:pt x="6662535" y="6490226"/>
                  <a:pt x="6703459" y="6459028"/>
                </a:cubicBezTo>
                <a:cubicBezTo>
                  <a:pt x="6708007" y="6455562"/>
                  <a:pt x="6712554" y="6452095"/>
                  <a:pt x="6719613" y="6448153"/>
                </a:cubicBezTo>
                <a:cubicBezTo>
                  <a:pt x="6744860" y="6430344"/>
                  <a:pt x="6770330" y="6441131"/>
                  <a:pt x="6778565" y="6470809"/>
                </a:cubicBezTo>
                <a:cubicBezTo>
                  <a:pt x="6780472" y="6480861"/>
                  <a:pt x="6782857" y="6493425"/>
                  <a:pt x="6785241" y="6505990"/>
                </a:cubicBezTo>
                <a:cubicBezTo>
                  <a:pt x="6787149" y="6516043"/>
                  <a:pt x="6789533" y="6528606"/>
                  <a:pt x="6792394" y="6543684"/>
                </a:cubicBezTo>
                <a:cubicBezTo>
                  <a:pt x="6815002" y="6539394"/>
                  <a:pt x="6838692" y="6527087"/>
                  <a:pt x="6857707" y="6531290"/>
                </a:cubicBezTo>
                <a:cubicBezTo>
                  <a:pt x="6879711" y="6537527"/>
                  <a:pt x="6896562" y="6557760"/>
                  <a:pt x="6917485" y="6572013"/>
                </a:cubicBezTo>
                <a:cubicBezTo>
                  <a:pt x="6934941" y="6581718"/>
                  <a:pt x="6950362" y="6594411"/>
                  <a:pt x="6967819" y="6604117"/>
                </a:cubicBezTo>
                <a:cubicBezTo>
                  <a:pt x="6988741" y="6618370"/>
                  <a:pt x="6988741" y="6618370"/>
                  <a:pt x="7011000" y="6598525"/>
                </a:cubicBezTo>
                <a:cubicBezTo>
                  <a:pt x="7029188" y="6584659"/>
                  <a:pt x="7068300" y="6585048"/>
                  <a:pt x="7086710" y="6599778"/>
                </a:cubicBezTo>
                <a:cubicBezTo>
                  <a:pt x="7092688" y="6603850"/>
                  <a:pt x="7096154" y="6608399"/>
                  <a:pt x="7096630" y="6610911"/>
                </a:cubicBezTo>
                <a:cubicBezTo>
                  <a:pt x="7094817" y="6642497"/>
                  <a:pt x="7119682" y="6663813"/>
                  <a:pt x="7122416" y="6691931"/>
                </a:cubicBezTo>
                <a:cubicBezTo>
                  <a:pt x="7122288" y="6704973"/>
                  <a:pt x="7133766" y="6710605"/>
                  <a:pt x="7142256" y="6714200"/>
                </a:cubicBezTo>
                <a:cubicBezTo>
                  <a:pt x="7147758" y="6715759"/>
                  <a:pt x="7154817" y="6711817"/>
                  <a:pt x="7153863" y="6706791"/>
                </a:cubicBezTo>
                <a:cubicBezTo>
                  <a:pt x="7152560" y="6686211"/>
                  <a:pt x="7148744" y="6666108"/>
                  <a:pt x="7144929" y="6646005"/>
                </a:cubicBezTo>
                <a:cubicBezTo>
                  <a:pt x="7138602" y="6626378"/>
                  <a:pt x="7141719" y="6615373"/>
                  <a:pt x="7158222" y="6620051"/>
                </a:cubicBezTo>
                <a:cubicBezTo>
                  <a:pt x="7171259" y="6620180"/>
                  <a:pt x="7185250" y="6625336"/>
                  <a:pt x="7196251" y="6628454"/>
                </a:cubicBezTo>
                <a:cubicBezTo>
                  <a:pt x="7205218" y="6634562"/>
                  <a:pt x="7211672" y="6641148"/>
                  <a:pt x="7223152" y="6646780"/>
                </a:cubicBezTo>
                <a:cubicBezTo>
                  <a:pt x="7232850" y="6629319"/>
                  <a:pt x="7229512" y="6611728"/>
                  <a:pt x="7217080" y="6601071"/>
                </a:cubicBezTo>
                <a:cubicBezTo>
                  <a:pt x="7198669" y="6586341"/>
                  <a:pt x="7215776" y="6580491"/>
                  <a:pt x="7222835" y="6576547"/>
                </a:cubicBezTo>
                <a:cubicBezTo>
                  <a:pt x="7227382" y="6573082"/>
                  <a:pt x="7241501" y="6565195"/>
                  <a:pt x="7246874" y="6579796"/>
                </a:cubicBezTo>
                <a:cubicBezTo>
                  <a:pt x="7251166" y="6602413"/>
                  <a:pt x="7264552" y="6618096"/>
                  <a:pt x="7268844" y="6640712"/>
                </a:cubicBezTo>
                <a:cubicBezTo>
                  <a:pt x="7281976" y="6682478"/>
                  <a:pt x="7290082" y="6725198"/>
                  <a:pt x="7313262" y="6765057"/>
                </a:cubicBezTo>
                <a:cubicBezTo>
                  <a:pt x="7316728" y="6769606"/>
                  <a:pt x="7316123" y="6780135"/>
                  <a:pt x="7317554" y="6787673"/>
                </a:cubicBezTo>
                <a:cubicBezTo>
                  <a:pt x="7319462" y="6797725"/>
                  <a:pt x="7318856" y="6808254"/>
                  <a:pt x="7330940" y="6803357"/>
                </a:cubicBezTo>
                <a:cubicBezTo>
                  <a:pt x="7340987" y="6801450"/>
                  <a:pt x="7344581" y="6792958"/>
                  <a:pt x="7345663" y="6784943"/>
                </a:cubicBezTo>
                <a:cubicBezTo>
                  <a:pt x="7349733" y="6778963"/>
                  <a:pt x="7343278" y="6772378"/>
                  <a:pt x="7344837" y="6766875"/>
                </a:cubicBezTo>
                <a:cubicBezTo>
                  <a:pt x="7346046" y="6745818"/>
                  <a:pt x="7326554" y="6739104"/>
                  <a:pt x="7323216" y="6721514"/>
                </a:cubicBezTo>
                <a:cubicBezTo>
                  <a:pt x="7323344" y="6708472"/>
                  <a:pt x="7325029" y="6689928"/>
                  <a:pt x="7310084" y="6679747"/>
                </a:cubicBezTo>
                <a:cubicBezTo>
                  <a:pt x="7301118" y="6673638"/>
                  <a:pt x="7304234" y="6662633"/>
                  <a:pt x="7302327" y="6652582"/>
                </a:cubicBezTo>
                <a:cubicBezTo>
                  <a:pt x="7295999" y="6632955"/>
                  <a:pt x="7296732" y="6609385"/>
                  <a:pt x="7288369" y="6592749"/>
                </a:cubicBezTo>
                <a:cubicBezTo>
                  <a:pt x="7275111" y="6564024"/>
                  <a:pt x="7281344" y="6542014"/>
                  <a:pt x="7300614" y="6520133"/>
                </a:cubicBezTo>
                <a:cubicBezTo>
                  <a:pt x="7326687" y="6520392"/>
                  <a:pt x="7317338" y="6553407"/>
                  <a:pt x="7336830" y="6560121"/>
                </a:cubicBezTo>
                <a:cubicBezTo>
                  <a:pt x="7341948" y="6600805"/>
                  <a:pt x="7370756" y="6629182"/>
                  <a:pt x="7378386" y="6669389"/>
                </a:cubicBezTo>
                <a:cubicBezTo>
                  <a:pt x="7382678" y="6692005"/>
                  <a:pt x="7404077" y="6708772"/>
                  <a:pt x="7410881" y="6730911"/>
                </a:cubicBezTo>
                <a:cubicBezTo>
                  <a:pt x="7415300" y="6740487"/>
                  <a:pt x="7427384" y="6735590"/>
                  <a:pt x="7434443" y="6731647"/>
                </a:cubicBezTo>
                <a:cubicBezTo>
                  <a:pt x="7441979" y="6730216"/>
                  <a:pt x="7440072" y="6720165"/>
                  <a:pt x="7436606" y="6715615"/>
                </a:cubicBezTo>
                <a:cubicBezTo>
                  <a:pt x="7412345" y="6683772"/>
                  <a:pt x="7406750" y="6640575"/>
                  <a:pt x="7387514" y="6607778"/>
                </a:cubicBezTo>
                <a:cubicBezTo>
                  <a:pt x="7380105" y="6596167"/>
                  <a:pt x="7377721" y="6583602"/>
                  <a:pt x="7370312" y="6571992"/>
                </a:cubicBezTo>
                <a:cubicBezTo>
                  <a:pt x="7358961" y="6553318"/>
                  <a:pt x="7369741" y="6527841"/>
                  <a:pt x="7373462" y="6506308"/>
                </a:cubicBezTo>
                <a:cubicBezTo>
                  <a:pt x="7376706" y="6482261"/>
                  <a:pt x="7374450" y="6456656"/>
                  <a:pt x="7363098" y="6437983"/>
                </a:cubicBezTo>
                <a:cubicBezTo>
                  <a:pt x="7349235" y="6419786"/>
                  <a:pt x="7353910" y="6403279"/>
                  <a:pt x="7353084" y="6385212"/>
                </a:cubicBezTo>
                <a:cubicBezTo>
                  <a:pt x="7353339" y="6359129"/>
                  <a:pt x="7362561" y="6339155"/>
                  <a:pt x="7371305" y="6316668"/>
                </a:cubicBezTo>
                <a:cubicBezTo>
                  <a:pt x="7373945" y="6303150"/>
                  <a:pt x="7382086" y="6291192"/>
                  <a:pt x="7402054" y="6300419"/>
                </a:cubicBezTo>
                <a:cubicBezTo>
                  <a:pt x="7416045" y="6305574"/>
                  <a:pt x="7432676" y="6297211"/>
                  <a:pt x="7437350" y="6280703"/>
                </a:cubicBezTo>
                <a:cubicBezTo>
                  <a:pt x="7448130" y="6255227"/>
                  <a:pt x="7471215" y="6253449"/>
                  <a:pt x="7492265" y="6254662"/>
                </a:cubicBezTo>
                <a:cubicBezTo>
                  <a:pt x="7529341" y="6258039"/>
                  <a:pt x="7563427" y="6259381"/>
                  <a:pt x="7601585" y="6254743"/>
                </a:cubicBezTo>
                <a:cubicBezTo>
                  <a:pt x="7616657" y="6251883"/>
                  <a:pt x="7630298" y="6241483"/>
                  <a:pt x="7644416" y="6233598"/>
                </a:cubicBezTo>
                <a:cubicBezTo>
                  <a:pt x="7689887" y="6198934"/>
                  <a:pt x="7717426" y="6152053"/>
                  <a:pt x="7738986" y="6101101"/>
                </a:cubicBezTo>
                <a:cubicBezTo>
                  <a:pt x="7758510" y="6053137"/>
                  <a:pt x="7775524" y="6005651"/>
                  <a:pt x="7789549" y="5956128"/>
                </a:cubicBezTo>
                <a:cubicBezTo>
                  <a:pt x="7798898" y="5923112"/>
                  <a:pt x="7818295" y="5888190"/>
                  <a:pt x="7822144" y="5853615"/>
                </a:cubicBezTo>
                <a:cubicBezTo>
                  <a:pt x="7829109" y="5808035"/>
                  <a:pt x="7856392" y="5787238"/>
                  <a:pt x="7891688" y="5767522"/>
                </a:cubicBezTo>
                <a:cubicBezTo>
                  <a:pt x="7917889" y="5754739"/>
                  <a:pt x="7919924" y="5751750"/>
                  <a:pt x="7934264" y="5772460"/>
                </a:cubicBezTo>
                <a:cubicBezTo>
                  <a:pt x="7943708" y="5781081"/>
                  <a:pt x="7948128" y="5790656"/>
                  <a:pt x="7960688" y="5788272"/>
                </a:cubicBezTo>
                <a:cubicBezTo>
                  <a:pt x="7978272" y="5784935"/>
                  <a:pt x="7993821" y="5784588"/>
                  <a:pt x="8006508" y="5769163"/>
                </a:cubicBezTo>
                <a:cubicBezTo>
                  <a:pt x="8023743" y="5750271"/>
                  <a:pt x="8015985" y="5723106"/>
                  <a:pt x="8030708" y="5704692"/>
                </a:cubicBezTo>
                <a:cubicBezTo>
                  <a:pt x="8041233" y="5705298"/>
                  <a:pt x="8047688" y="5711883"/>
                  <a:pt x="8054142" y="5718469"/>
                </a:cubicBezTo>
                <a:cubicBezTo>
                  <a:pt x="8085462" y="5746369"/>
                  <a:pt x="8127689" y="5735753"/>
                  <a:pt x="8163683" y="5747145"/>
                </a:cubicBezTo>
                <a:cubicBezTo>
                  <a:pt x="8166672" y="5749182"/>
                  <a:pt x="8170266" y="5740689"/>
                  <a:pt x="8172778" y="5740213"/>
                </a:cubicBezTo>
                <a:cubicBezTo>
                  <a:pt x="8191921" y="5731373"/>
                  <a:pt x="8207469" y="5731026"/>
                  <a:pt x="8223367" y="5746232"/>
                </a:cubicBezTo>
                <a:cubicBezTo>
                  <a:pt x="8242255" y="5763475"/>
                  <a:pt x="8272272" y="5770796"/>
                  <a:pt x="8285053" y="5797008"/>
                </a:cubicBezTo>
                <a:cubicBezTo>
                  <a:pt x="8302637" y="5793671"/>
                  <a:pt x="8311476" y="5812822"/>
                  <a:pt x="8324513" y="5812951"/>
                </a:cubicBezTo>
                <a:cubicBezTo>
                  <a:pt x="8350587" y="5813209"/>
                  <a:pt x="8351414" y="5831276"/>
                  <a:pt x="8357263" y="5848390"/>
                </a:cubicBezTo>
                <a:cubicBezTo>
                  <a:pt x="8360124" y="5863467"/>
                  <a:pt x="8355927" y="5882488"/>
                  <a:pt x="8373860" y="5894705"/>
                </a:cubicBezTo>
                <a:cubicBezTo>
                  <a:pt x="8379362" y="5896265"/>
                  <a:pt x="8384734" y="5910866"/>
                  <a:pt x="8368581" y="5921741"/>
                </a:cubicBezTo>
                <a:cubicBezTo>
                  <a:pt x="8345846" y="5939073"/>
                  <a:pt x="8359104" y="5967798"/>
                  <a:pt x="8363396" y="5990414"/>
                </a:cubicBezTo>
                <a:cubicBezTo>
                  <a:pt x="8388039" y="5983134"/>
                  <a:pt x="8394750" y="5963637"/>
                  <a:pt x="8392969" y="5940544"/>
                </a:cubicBezTo>
                <a:cubicBezTo>
                  <a:pt x="8392620" y="5924989"/>
                  <a:pt x="8398725" y="5916021"/>
                  <a:pt x="8413321" y="5910647"/>
                </a:cubicBezTo>
                <a:cubicBezTo>
                  <a:pt x="8418344" y="5909694"/>
                  <a:pt x="8423368" y="5908740"/>
                  <a:pt x="8427916" y="5905274"/>
                </a:cubicBezTo>
                <a:cubicBezTo>
                  <a:pt x="8440126" y="5887337"/>
                  <a:pt x="8450906" y="5861860"/>
                  <a:pt x="8469572" y="5850508"/>
                </a:cubicBezTo>
                <a:cubicBezTo>
                  <a:pt x="8485726" y="5839631"/>
                  <a:pt x="8508333" y="5835341"/>
                  <a:pt x="8523533" y="5819439"/>
                </a:cubicBezTo>
                <a:cubicBezTo>
                  <a:pt x="8530116" y="5812984"/>
                  <a:pt x="8541722" y="5805575"/>
                  <a:pt x="8544838" y="5794569"/>
                </a:cubicBezTo>
                <a:cubicBezTo>
                  <a:pt x="8568782" y="5756181"/>
                  <a:pt x="8607673" y="5727973"/>
                  <a:pt x="8628627" y="5687549"/>
                </a:cubicBezTo>
                <a:cubicBezTo>
                  <a:pt x="8632699" y="5681569"/>
                  <a:pt x="8639757" y="5677626"/>
                  <a:pt x="8646211" y="5684211"/>
                </a:cubicBezTo>
                <a:cubicBezTo>
                  <a:pt x="8649200" y="5686248"/>
                  <a:pt x="8650154" y="5691274"/>
                  <a:pt x="8648597" y="5696776"/>
                </a:cubicBezTo>
                <a:cubicBezTo>
                  <a:pt x="8632060" y="5746777"/>
                  <a:pt x="8613011" y="5797252"/>
                  <a:pt x="8578542" y="5835034"/>
                </a:cubicBezTo>
                <a:cubicBezTo>
                  <a:pt x="8567890" y="5847470"/>
                  <a:pt x="8563819" y="5853449"/>
                  <a:pt x="8568716" y="5865537"/>
                </a:cubicBezTo>
                <a:cubicBezTo>
                  <a:pt x="8571577" y="5880614"/>
                  <a:pt x="8592499" y="5894867"/>
                  <a:pt x="8605536" y="5894997"/>
                </a:cubicBezTo>
                <a:cubicBezTo>
                  <a:pt x="8621085" y="5894650"/>
                  <a:pt x="8632215" y="5884728"/>
                  <a:pt x="8629830" y="5872163"/>
                </a:cubicBezTo>
                <a:cubicBezTo>
                  <a:pt x="8629482" y="5856608"/>
                  <a:pt x="8648495" y="5860810"/>
                  <a:pt x="8646588" y="5850758"/>
                </a:cubicBezTo>
                <a:cubicBezTo>
                  <a:pt x="8644204" y="5838194"/>
                  <a:pt x="8653775" y="5833774"/>
                  <a:pt x="8657368" y="5825283"/>
                </a:cubicBezTo>
                <a:cubicBezTo>
                  <a:pt x="8673172" y="5798853"/>
                  <a:pt x="8683952" y="5773376"/>
                  <a:pt x="8680743" y="5742744"/>
                </a:cubicBezTo>
                <a:cubicBezTo>
                  <a:pt x="8676451" y="5720128"/>
                  <a:pt x="8697151" y="5705786"/>
                  <a:pt x="8695370" y="5682693"/>
                </a:cubicBezTo>
                <a:cubicBezTo>
                  <a:pt x="8688695" y="5647512"/>
                  <a:pt x="8714547" y="5619175"/>
                  <a:pt x="8715884" y="5585077"/>
                </a:cubicBezTo>
                <a:cubicBezTo>
                  <a:pt x="8717092" y="5564020"/>
                  <a:pt x="8720933" y="5543116"/>
                  <a:pt x="8724398" y="5521955"/>
                </a:cubicBezTo>
                <a:lnTo>
                  <a:pt x="8730411" y="5459998"/>
                </a:lnTo>
                <a:lnTo>
                  <a:pt x="8752920" y="5469969"/>
                </a:lnTo>
                <a:cubicBezTo>
                  <a:pt x="8774382" y="5480214"/>
                  <a:pt x="8795455" y="5491836"/>
                  <a:pt x="8816783" y="5503084"/>
                </a:cubicBezTo>
                <a:lnTo>
                  <a:pt x="8831469" y="5510017"/>
                </a:lnTo>
                <a:lnTo>
                  <a:pt x="8823805" y="5522942"/>
                </a:lnTo>
                <a:cubicBezTo>
                  <a:pt x="8815060" y="5545428"/>
                  <a:pt x="8810862" y="5564450"/>
                  <a:pt x="8818143" y="5589101"/>
                </a:cubicBezTo>
                <a:cubicBezTo>
                  <a:pt x="8821004" y="5604179"/>
                  <a:pt x="8823390" y="5616744"/>
                  <a:pt x="8827204" y="5636847"/>
                </a:cubicBezTo>
                <a:cubicBezTo>
                  <a:pt x="8850417" y="5622028"/>
                  <a:pt x="8875060" y="5614748"/>
                  <a:pt x="8870895" y="5579090"/>
                </a:cubicBezTo>
                <a:cubicBezTo>
                  <a:pt x="8868749" y="5567782"/>
                  <a:pt x="8874008" y="5549212"/>
                  <a:pt x="8883990" y="5538164"/>
                </a:cubicBezTo>
                <a:lnTo>
                  <a:pt x="8886471" y="5536434"/>
                </a:lnTo>
                <a:lnTo>
                  <a:pt x="8913589" y="5552076"/>
                </a:lnTo>
                <a:cubicBezTo>
                  <a:pt x="8923422" y="5559321"/>
                  <a:pt x="8932747" y="5567315"/>
                  <a:pt x="8941951" y="5574680"/>
                </a:cubicBezTo>
                <a:cubicBezTo>
                  <a:pt x="8950441" y="5578276"/>
                  <a:pt x="8949360" y="5586291"/>
                  <a:pt x="8945290" y="5592270"/>
                </a:cubicBezTo>
                <a:cubicBezTo>
                  <a:pt x="8943255" y="5595260"/>
                  <a:pt x="8941219" y="5598250"/>
                  <a:pt x="8941697" y="5600762"/>
                </a:cubicBezTo>
                <a:cubicBezTo>
                  <a:pt x="8938197" y="5650891"/>
                  <a:pt x="8938197" y="5650891"/>
                  <a:pt x="8979565" y="5676885"/>
                </a:cubicBezTo>
                <a:cubicBezTo>
                  <a:pt x="8997499" y="5689103"/>
                  <a:pt x="9012792" y="5714837"/>
                  <a:pt x="9044018" y="5701102"/>
                </a:cubicBezTo>
                <a:cubicBezTo>
                  <a:pt x="9031330" y="5716527"/>
                  <a:pt x="9014351" y="5709335"/>
                  <a:pt x="9005733" y="5718781"/>
                </a:cubicBezTo>
                <a:cubicBezTo>
                  <a:pt x="8991614" y="5726667"/>
                  <a:pt x="8983474" y="5738626"/>
                  <a:pt x="8967576" y="5723418"/>
                </a:cubicBezTo>
                <a:cubicBezTo>
                  <a:pt x="8965064" y="5723895"/>
                  <a:pt x="8958005" y="5727838"/>
                  <a:pt x="8956446" y="5733341"/>
                </a:cubicBezTo>
                <a:cubicBezTo>
                  <a:pt x="8943759" y="5748765"/>
                  <a:pt x="8927605" y="5759642"/>
                  <a:pt x="8911452" y="5770517"/>
                </a:cubicBezTo>
                <a:cubicBezTo>
                  <a:pt x="8873644" y="5790710"/>
                  <a:pt x="8854723" y="5828144"/>
                  <a:pt x="8832814" y="5863543"/>
                </a:cubicBezTo>
                <a:cubicBezTo>
                  <a:pt x="8818569" y="5884470"/>
                  <a:pt x="8815801" y="5911030"/>
                  <a:pt x="8831095" y="5936765"/>
                </a:cubicBezTo>
                <a:cubicBezTo>
                  <a:pt x="8846388" y="5962501"/>
                  <a:pt x="8862159" y="5990748"/>
                  <a:pt x="8893129" y="6003095"/>
                </a:cubicBezTo>
                <a:cubicBezTo>
                  <a:pt x="8899108" y="6007168"/>
                  <a:pt x="8900061" y="6012193"/>
                  <a:pt x="8898980" y="6020209"/>
                </a:cubicBezTo>
                <a:cubicBezTo>
                  <a:pt x="8902190" y="6050841"/>
                  <a:pt x="8894876" y="6080866"/>
                  <a:pt x="8902634" y="6108031"/>
                </a:cubicBezTo>
                <a:cubicBezTo>
                  <a:pt x="8911695" y="6155777"/>
                  <a:pt x="8941456" y="6189180"/>
                  <a:pt x="8987371" y="6211708"/>
                </a:cubicBezTo>
                <a:cubicBezTo>
                  <a:pt x="9009852" y="6220459"/>
                  <a:pt x="9028262" y="6235188"/>
                  <a:pt x="9052905" y="6227908"/>
                </a:cubicBezTo>
                <a:cubicBezTo>
                  <a:pt x="9092620" y="6217768"/>
                  <a:pt x="9137709" y="6222228"/>
                  <a:pt x="9172655" y="6186959"/>
                </a:cubicBezTo>
                <a:cubicBezTo>
                  <a:pt x="9216220" y="6142244"/>
                  <a:pt x="9246269" y="6094887"/>
                  <a:pt x="9231358" y="6030028"/>
                </a:cubicBezTo>
                <a:cubicBezTo>
                  <a:pt x="9230405" y="6025001"/>
                  <a:pt x="9226462" y="6017939"/>
                  <a:pt x="9227543" y="6009924"/>
                </a:cubicBezTo>
                <a:cubicBezTo>
                  <a:pt x="9227671" y="5996883"/>
                  <a:pt x="9227321" y="5981328"/>
                  <a:pt x="9232950" y="5969847"/>
                </a:cubicBezTo>
                <a:cubicBezTo>
                  <a:pt x="9236544" y="5961354"/>
                  <a:pt x="9254605" y="5960531"/>
                  <a:pt x="9264653" y="5958624"/>
                </a:cubicBezTo>
                <a:cubicBezTo>
                  <a:pt x="9308310" y="5955546"/>
                  <a:pt x="9341698" y="5925779"/>
                  <a:pt x="9385833" y="5925213"/>
                </a:cubicBezTo>
                <a:cubicBezTo>
                  <a:pt x="9393846" y="5926295"/>
                  <a:pt x="9400429" y="5919840"/>
                  <a:pt x="9406883" y="5926425"/>
                </a:cubicBezTo>
                <a:cubicBezTo>
                  <a:pt x="9411780" y="5938513"/>
                  <a:pt x="9386310" y="5927726"/>
                  <a:pt x="9394673" y="5944363"/>
                </a:cubicBezTo>
                <a:cubicBezTo>
                  <a:pt x="9406023" y="5963036"/>
                  <a:pt x="9399918" y="5972005"/>
                  <a:pt x="9385928" y="5966850"/>
                </a:cubicBezTo>
                <a:cubicBezTo>
                  <a:pt x="9360936" y="5958575"/>
                  <a:pt x="9339280" y="5967892"/>
                  <a:pt x="9316196" y="5969669"/>
                </a:cubicBezTo>
                <a:cubicBezTo>
                  <a:pt x="9306147" y="5971576"/>
                  <a:pt x="9301600" y="5975043"/>
                  <a:pt x="9306497" y="5987131"/>
                </a:cubicBezTo>
                <a:cubicBezTo>
                  <a:pt x="9307928" y="5994669"/>
                  <a:pt x="9306847" y="6002686"/>
                  <a:pt x="9319883" y="6002814"/>
                </a:cubicBezTo>
                <a:cubicBezTo>
                  <a:pt x="9347992" y="6000083"/>
                  <a:pt x="9378963" y="6012430"/>
                  <a:pt x="9402780" y="5987083"/>
                </a:cubicBezTo>
                <a:cubicBezTo>
                  <a:pt x="9409362" y="5980627"/>
                  <a:pt x="9429331" y="5989854"/>
                  <a:pt x="9433274" y="5996916"/>
                </a:cubicBezTo>
                <a:cubicBezTo>
                  <a:pt x="9447963" y="6033180"/>
                  <a:pt x="9440043" y="6073733"/>
                  <a:pt x="9405702" y="6098475"/>
                </a:cubicBezTo>
                <a:cubicBezTo>
                  <a:pt x="9377942" y="6116760"/>
                  <a:pt x="9350659" y="6137558"/>
                  <a:pt x="9332820" y="6166978"/>
                </a:cubicBezTo>
                <a:cubicBezTo>
                  <a:pt x="9326714" y="6175946"/>
                  <a:pt x="9320132" y="6182403"/>
                  <a:pt x="9308176" y="6174258"/>
                </a:cubicBezTo>
                <a:cubicBezTo>
                  <a:pt x="9298733" y="6165637"/>
                  <a:pt x="9299560" y="6183703"/>
                  <a:pt x="9292023" y="6185133"/>
                </a:cubicBezTo>
                <a:cubicBezTo>
                  <a:pt x="9284010" y="6184051"/>
                  <a:pt x="9265949" y="6184875"/>
                  <a:pt x="9273835" y="6198999"/>
                </a:cubicBezTo>
                <a:cubicBezTo>
                  <a:pt x="9278254" y="6208574"/>
                  <a:pt x="9287697" y="6217195"/>
                  <a:pt x="9302293" y="6211822"/>
                </a:cubicBezTo>
                <a:cubicBezTo>
                  <a:pt x="9309829" y="6210393"/>
                  <a:pt x="9313900" y="6204413"/>
                  <a:pt x="9318446" y="6200946"/>
                </a:cubicBezTo>
                <a:cubicBezTo>
                  <a:pt x="9360801" y="6177289"/>
                  <a:pt x="9392759" y="6139982"/>
                  <a:pt x="9433684" y="6108786"/>
                </a:cubicBezTo>
                <a:cubicBezTo>
                  <a:pt x="9438230" y="6105319"/>
                  <a:pt x="9442777" y="6101853"/>
                  <a:pt x="9449836" y="6097909"/>
                </a:cubicBezTo>
                <a:cubicBezTo>
                  <a:pt x="9475084" y="6080101"/>
                  <a:pt x="9500554" y="6090888"/>
                  <a:pt x="9508788" y="6120566"/>
                </a:cubicBezTo>
                <a:cubicBezTo>
                  <a:pt x="9510697" y="6130618"/>
                  <a:pt x="9513080" y="6143183"/>
                  <a:pt x="9515464" y="6155747"/>
                </a:cubicBezTo>
                <a:cubicBezTo>
                  <a:pt x="9517372" y="6165799"/>
                  <a:pt x="9519756" y="6178364"/>
                  <a:pt x="9522619" y="6193441"/>
                </a:cubicBezTo>
                <a:cubicBezTo>
                  <a:pt x="9545226" y="6189150"/>
                  <a:pt x="9568916" y="6176844"/>
                  <a:pt x="9587930" y="6181047"/>
                </a:cubicBezTo>
                <a:cubicBezTo>
                  <a:pt x="9609934" y="6187285"/>
                  <a:pt x="9626786" y="6207517"/>
                  <a:pt x="9647708" y="6221771"/>
                </a:cubicBezTo>
                <a:cubicBezTo>
                  <a:pt x="9665166" y="6231475"/>
                  <a:pt x="9680586" y="6244169"/>
                  <a:pt x="9698043" y="6253873"/>
                </a:cubicBezTo>
                <a:cubicBezTo>
                  <a:pt x="9718966" y="6268127"/>
                  <a:pt x="9718966" y="6268127"/>
                  <a:pt x="9741224" y="6248282"/>
                </a:cubicBezTo>
                <a:cubicBezTo>
                  <a:pt x="9759412" y="6234416"/>
                  <a:pt x="9798523" y="6234804"/>
                  <a:pt x="9816934" y="6249534"/>
                </a:cubicBezTo>
                <a:cubicBezTo>
                  <a:pt x="9822911" y="6253607"/>
                  <a:pt x="9826377" y="6258157"/>
                  <a:pt x="9826855" y="6260669"/>
                </a:cubicBezTo>
                <a:cubicBezTo>
                  <a:pt x="9825041" y="6292255"/>
                  <a:pt x="9849906" y="6313569"/>
                  <a:pt x="9852639" y="6341688"/>
                </a:cubicBezTo>
                <a:cubicBezTo>
                  <a:pt x="9852512" y="6354729"/>
                  <a:pt x="9863990" y="6360362"/>
                  <a:pt x="9872481" y="6363957"/>
                </a:cubicBezTo>
                <a:cubicBezTo>
                  <a:pt x="9877982" y="6365517"/>
                  <a:pt x="9885040" y="6361573"/>
                  <a:pt x="9884086" y="6356547"/>
                </a:cubicBezTo>
                <a:cubicBezTo>
                  <a:pt x="9882783" y="6335967"/>
                  <a:pt x="9878969" y="6315865"/>
                  <a:pt x="9875154" y="6295761"/>
                </a:cubicBezTo>
                <a:cubicBezTo>
                  <a:pt x="9868826" y="6276134"/>
                  <a:pt x="9871942" y="6265129"/>
                  <a:pt x="9888445" y="6269808"/>
                </a:cubicBezTo>
                <a:cubicBezTo>
                  <a:pt x="9901482" y="6269937"/>
                  <a:pt x="9915473" y="6275092"/>
                  <a:pt x="9926475" y="6278211"/>
                </a:cubicBezTo>
                <a:cubicBezTo>
                  <a:pt x="9935442" y="6284320"/>
                  <a:pt x="9941896" y="6290905"/>
                  <a:pt x="9953375" y="6296537"/>
                </a:cubicBezTo>
                <a:cubicBezTo>
                  <a:pt x="9963074" y="6279076"/>
                  <a:pt x="9959736" y="6261486"/>
                  <a:pt x="9947303" y="6250828"/>
                </a:cubicBezTo>
                <a:cubicBezTo>
                  <a:pt x="9928893" y="6236098"/>
                  <a:pt x="9946000" y="6230248"/>
                  <a:pt x="9953059" y="6226305"/>
                </a:cubicBezTo>
                <a:cubicBezTo>
                  <a:pt x="9957606" y="6222838"/>
                  <a:pt x="9971726" y="6214952"/>
                  <a:pt x="9977099" y="6229553"/>
                </a:cubicBezTo>
                <a:cubicBezTo>
                  <a:pt x="9981390" y="6252170"/>
                  <a:pt x="9994776" y="6267852"/>
                  <a:pt x="9999069" y="6290469"/>
                </a:cubicBezTo>
                <a:cubicBezTo>
                  <a:pt x="10012199" y="6332235"/>
                  <a:pt x="10020306" y="6374955"/>
                  <a:pt x="10043485" y="6414815"/>
                </a:cubicBezTo>
                <a:cubicBezTo>
                  <a:pt x="10046951" y="6419363"/>
                  <a:pt x="10046348" y="6429891"/>
                  <a:pt x="10047777" y="6437431"/>
                </a:cubicBezTo>
                <a:cubicBezTo>
                  <a:pt x="10049685" y="6447483"/>
                  <a:pt x="10049080" y="6458011"/>
                  <a:pt x="10061163" y="6453114"/>
                </a:cubicBezTo>
                <a:cubicBezTo>
                  <a:pt x="10071212" y="6451207"/>
                  <a:pt x="10074806" y="6442715"/>
                  <a:pt x="10075886" y="6434699"/>
                </a:cubicBezTo>
                <a:cubicBezTo>
                  <a:pt x="10079958" y="6428720"/>
                  <a:pt x="10073502" y="6422134"/>
                  <a:pt x="10075060" y="6416632"/>
                </a:cubicBezTo>
                <a:cubicBezTo>
                  <a:pt x="10076269" y="6395576"/>
                  <a:pt x="10056777" y="6388860"/>
                  <a:pt x="10053439" y="6371270"/>
                </a:cubicBezTo>
                <a:cubicBezTo>
                  <a:pt x="10053567" y="6358230"/>
                  <a:pt x="10055253" y="6339685"/>
                  <a:pt x="10040309" y="6329504"/>
                </a:cubicBezTo>
                <a:cubicBezTo>
                  <a:pt x="10031342" y="6323396"/>
                  <a:pt x="10034459" y="6312391"/>
                  <a:pt x="10032550" y="6302339"/>
                </a:cubicBezTo>
                <a:cubicBezTo>
                  <a:pt x="10026223" y="6282713"/>
                  <a:pt x="10026955" y="6259143"/>
                  <a:pt x="10018593" y="6242505"/>
                </a:cubicBezTo>
                <a:cubicBezTo>
                  <a:pt x="10005335" y="6213782"/>
                  <a:pt x="10011567" y="6191771"/>
                  <a:pt x="10030837" y="6169890"/>
                </a:cubicBezTo>
                <a:cubicBezTo>
                  <a:pt x="10056911" y="6170148"/>
                  <a:pt x="10047562" y="6203163"/>
                  <a:pt x="10067053" y="6209879"/>
                </a:cubicBezTo>
                <a:cubicBezTo>
                  <a:pt x="10072172" y="6250562"/>
                  <a:pt x="10100979" y="6278940"/>
                  <a:pt x="10108609" y="6319146"/>
                </a:cubicBezTo>
                <a:cubicBezTo>
                  <a:pt x="10112901" y="6341762"/>
                  <a:pt x="10134301" y="6358528"/>
                  <a:pt x="10141105" y="6380668"/>
                </a:cubicBezTo>
                <a:cubicBezTo>
                  <a:pt x="10145524" y="6390243"/>
                  <a:pt x="10157607" y="6385346"/>
                  <a:pt x="10164666" y="6381404"/>
                </a:cubicBezTo>
                <a:cubicBezTo>
                  <a:pt x="10172202" y="6379974"/>
                  <a:pt x="10170295" y="6369921"/>
                  <a:pt x="10166829" y="6365373"/>
                </a:cubicBezTo>
                <a:cubicBezTo>
                  <a:pt x="10142569" y="6333528"/>
                  <a:pt x="10136973" y="6290332"/>
                  <a:pt x="10117737" y="6257535"/>
                </a:cubicBezTo>
                <a:cubicBezTo>
                  <a:pt x="10110329" y="6245924"/>
                  <a:pt x="10107944" y="6233360"/>
                  <a:pt x="10100536" y="6221748"/>
                </a:cubicBezTo>
                <a:cubicBezTo>
                  <a:pt x="10089185" y="6203075"/>
                  <a:pt x="10099965" y="6177599"/>
                  <a:pt x="10103686" y="6156065"/>
                </a:cubicBezTo>
                <a:cubicBezTo>
                  <a:pt x="10106931" y="6132019"/>
                  <a:pt x="10104673" y="6106414"/>
                  <a:pt x="10093322" y="6087739"/>
                </a:cubicBezTo>
                <a:cubicBezTo>
                  <a:pt x="10079460" y="6069543"/>
                  <a:pt x="10084133" y="6053035"/>
                  <a:pt x="10083307" y="6034968"/>
                </a:cubicBezTo>
                <a:cubicBezTo>
                  <a:pt x="10083562" y="6008885"/>
                  <a:pt x="10092785" y="5988912"/>
                  <a:pt x="10101530" y="5966425"/>
                </a:cubicBezTo>
                <a:cubicBezTo>
                  <a:pt x="10104169" y="5952907"/>
                  <a:pt x="10112310" y="5940948"/>
                  <a:pt x="10132278" y="5950176"/>
                </a:cubicBezTo>
                <a:cubicBezTo>
                  <a:pt x="10146269" y="5955331"/>
                  <a:pt x="10162899" y="5946968"/>
                  <a:pt x="10167574" y="5930461"/>
                </a:cubicBezTo>
                <a:cubicBezTo>
                  <a:pt x="10178354" y="5904984"/>
                  <a:pt x="10201440" y="5903207"/>
                  <a:pt x="10222490" y="5904419"/>
                </a:cubicBezTo>
                <a:cubicBezTo>
                  <a:pt x="10259565" y="5907797"/>
                  <a:pt x="10293651" y="5909138"/>
                  <a:pt x="10331808" y="5904501"/>
                </a:cubicBezTo>
                <a:cubicBezTo>
                  <a:pt x="10346880" y="5901639"/>
                  <a:pt x="10360522" y="5891240"/>
                  <a:pt x="10374640" y="5883355"/>
                </a:cubicBezTo>
                <a:cubicBezTo>
                  <a:pt x="10420112" y="5848691"/>
                  <a:pt x="10447649" y="5801811"/>
                  <a:pt x="10469210" y="5750857"/>
                </a:cubicBezTo>
                <a:cubicBezTo>
                  <a:pt x="10488735" y="5702894"/>
                  <a:pt x="10505748" y="5655407"/>
                  <a:pt x="10519773" y="5605884"/>
                </a:cubicBezTo>
                <a:cubicBezTo>
                  <a:pt x="10529121" y="5572869"/>
                  <a:pt x="10548519" y="5537947"/>
                  <a:pt x="10552368" y="5503372"/>
                </a:cubicBezTo>
                <a:cubicBezTo>
                  <a:pt x="10559332" y="5457793"/>
                  <a:pt x="10586615" y="5436995"/>
                  <a:pt x="10621911" y="5417280"/>
                </a:cubicBezTo>
                <a:cubicBezTo>
                  <a:pt x="10648113" y="5404496"/>
                  <a:pt x="10650149" y="5401506"/>
                  <a:pt x="10664488" y="5422216"/>
                </a:cubicBezTo>
                <a:cubicBezTo>
                  <a:pt x="10673931" y="5430837"/>
                  <a:pt x="10678351" y="5440412"/>
                  <a:pt x="10690911" y="5438030"/>
                </a:cubicBezTo>
                <a:cubicBezTo>
                  <a:pt x="10708495" y="5434693"/>
                  <a:pt x="10724045" y="5434344"/>
                  <a:pt x="10736732" y="5418919"/>
                </a:cubicBezTo>
                <a:cubicBezTo>
                  <a:pt x="10753967" y="5400029"/>
                  <a:pt x="10746209" y="5372863"/>
                  <a:pt x="10760931" y="5354449"/>
                </a:cubicBezTo>
                <a:cubicBezTo>
                  <a:pt x="10771456" y="5355055"/>
                  <a:pt x="10777911" y="5361640"/>
                  <a:pt x="10784367" y="5368225"/>
                </a:cubicBezTo>
                <a:cubicBezTo>
                  <a:pt x="10815685" y="5396126"/>
                  <a:pt x="10857913" y="5385509"/>
                  <a:pt x="10893907" y="5396903"/>
                </a:cubicBezTo>
                <a:cubicBezTo>
                  <a:pt x="10896897" y="5398939"/>
                  <a:pt x="10900489" y="5390446"/>
                  <a:pt x="10903001" y="5389969"/>
                </a:cubicBezTo>
                <a:cubicBezTo>
                  <a:pt x="10922145" y="5381130"/>
                  <a:pt x="10937693" y="5380782"/>
                  <a:pt x="10953591" y="5395990"/>
                </a:cubicBezTo>
                <a:cubicBezTo>
                  <a:pt x="10972479" y="5413233"/>
                  <a:pt x="11002495" y="5420554"/>
                  <a:pt x="11015277" y="5446765"/>
                </a:cubicBezTo>
                <a:cubicBezTo>
                  <a:pt x="11032861" y="5443428"/>
                  <a:pt x="11041701" y="5462578"/>
                  <a:pt x="11054737" y="5462707"/>
                </a:cubicBezTo>
                <a:cubicBezTo>
                  <a:pt x="11080811" y="5462966"/>
                  <a:pt x="11081637" y="5481033"/>
                  <a:pt x="11087487" y="5498147"/>
                </a:cubicBezTo>
                <a:cubicBezTo>
                  <a:pt x="11090349" y="5513224"/>
                  <a:pt x="11086150" y="5532245"/>
                  <a:pt x="11104085" y="5544462"/>
                </a:cubicBezTo>
                <a:cubicBezTo>
                  <a:pt x="11109585" y="5546022"/>
                  <a:pt x="11114958" y="5560622"/>
                  <a:pt x="11098805" y="5571498"/>
                </a:cubicBezTo>
                <a:cubicBezTo>
                  <a:pt x="11076069" y="5588831"/>
                  <a:pt x="11089328" y="5617554"/>
                  <a:pt x="11093620" y="5640172"/>
                </a:cubicBezTo>
                <a:cubicBezTo>
                  <a:pt x="11118263" y="5632891"/>
                  <a:pt x="11124973" y="5613393"/>
                  <a:pt x="11123193" y="5590300"/>
                </a:cubicBezTo>
                <a:cubicBezTo>
                  <a:pt x="11122843" y="5574747"/>
                  <a:pt x="11128949" y="5565778"/>
                  <a:pt x="11143544" y="5560404"/>
                </a:cubicBezTo>
                <a:cubicBezTo>
                  <a:pt x="11148569" y="5559451"/>
                  <a:pt x="11153593" y="5558498"/>
                  <a:pt x="11158139" y="5555031"/>
                </a:cubicBezTo>
                <a:cubicBezTo>
                  <a:pt x="11170350" y="5537094"/>
                  <a:pt x="11181131" y="5511616"/>
                  <a:pt x="11199797" y="5500264"/>
                </a:cubicBezTo>
                <a:cubicBezTo>
                  <a:pt x="11215949" y="5489389"/>
                  <a:pt x="11238558" y="5485098"/>
                  <a:pt x="11253757" y="5469197"/>
                </a:cubicBezTo>
                <a:cubicBezTo>
                  <a:pt x="11260339" y="5462740"/>
                  <a:pt x="11271945" y="5455331"/>
                  <a:pt x="11275063" y="5444326"/>
                </a:cubicBezTo>
                <a:cubicBezTo>
                  <a:pt x="11299006" y="5405938"/>
                  <a:pt x="11337896" y="5377730"/>
                  <a:pt x="11358852" y="5337305"/>
                </a:cubicBezTo>
                <a:cubicBezTo>
                  <a:pt x="11362922" y="5331327"/>
                  <a:pt x="11369981" y="5327383"/>
                  <a:pt x="11376435" y="5333969"/>
                </a:cubicBezTo>
                <a:cubicBezTo>
                  <a:pt x="11379424" y="5336005"/>
                  <a:pt x="11380378" y="5341030"/>
                  <a:pt x="11378820" y="5346533"/>
                </a:cubicBezTo>
                <a:cubicBezTo>
                  <a:pt x="11362284" y="5396533"/>
                  <a:pt x="11343235" y="5447009"/>
                  <a:pt x="11308767" y="5484792"/>
                </a:cubicBezTo>
                <a:cubicBezTo>
                  <a:pt x="11298113" y="5497227"/>
                  <a:pt x="11294043" y="5503206"/>
                  <a:pt x="11298940" y="5515294"/>
                </a:cubicBezTo>
                <a:cubicBezTo>
                  <a:pt x="11301801" y="5530371"/>
                  <a:pt x="11322723" y="5544625"/>
                  <a:pt x="11335761" y="5544754"/>
                </a:cubicBezTo>
                <a:cubicBezTo>
                  <a:pt x="11351309" y="5544406"/>
                  <a:pt x="11362440" y="5534485"/>
                  <a:pt x="11360054" y="5521920"/>
                </a:cubicBezTo>
                <a:cubicBezTo>
                  <a:pt x="11359705" y="5506366"/>
                  <a:pt x="11378720" y="5510567"/>
                  <a:pt x="11376812" y="5500516"/>
                </a:cubicBezTo>
                <a:cubicBezTo>
                  <a:pt x="11374429" y="5487951"/>
                  <a:pt x="11384000" y="5483532"/>
                  <a:pt x="11387592" y="5475039"/>
                </a:cubicBezTo>
                <a:cubicBezTo>
                  <a:pt x="11403396" y="5448609"/>
                  <a:pt x="11414176" y="5423132"/>
                  <a:pt x="11410966" y="5392501"/>
                </a:cubicBezTo>
                <a:cubicBezTo>
                  <a:pt x="11406674" y="5369884"/>
                  <a:pt x="11427374" y="5355542"/>
                  <a:pt x="11425594" y="5332449"/>
                </a:cubicBezTo>
                <a:cubicBezTo>
                  <a:pt x="11418918" y="5297268"/>
                  <a:pt x="11444770" y="5268932"/>
                  <a:pt x="11446107" y="5234834"/>
                </a:cubicBezTo>
                <a:cubicBezTo>
                  <a:pt x="11448526" y="5192721"/>
                  <a:pt x="11461468" y="5151213"/>
                  <a:pt x="11460896" y="5107063"/>
                </a:cubicBezTo>
                <a:cubicBezTo>
                  <a:pt x="11460070" y="5088997"/>
                  <a:pt x="11471199" y="5079074"/>
                  <a:pt x="11484842" y="5068675"/>
                </a:cubicBezTo>
                <a:cubicBezTo>
                  <a:pt x="11494412" y="5064255"/>
                  <a:pt x="11503030" y="5054809"/>
                  <a:pt x="11501122" y="5044758"/>
                </a:cubicBezTo>
                <a:cubicBezTo>
                  <a:pt x="11494796" y="5025131"/>
                  <a:pt x="11510948" y="5014256"/>
                  <a:pt x="11518612" y="4999784"/>
                </a:cubicBezTo>
                <a:cubicBezTo>
                  <a:pt x="11547293" y="5041203"/>
                  <a:pt x="11563889" y="5087518"/>
                  <a:pt x="11569484" y="5130714"/>
                </a:cubicBezTo>
                <a:cubicBezTo>
                  <a:pt x="11573300" y="5150817"/>
                  <a:pt x="11559181" y="5158704"/>
                  <a:pt x="11554030" y="5172699"/>
                </a:cubicBezTo>
                <a:cubicBezTo>
                  <a:pt x="11545285" y="5195186"/>
                  <a:pt x="11541087" y="5214206"/>
                  <a:pt x="11548368" y="5238859"/>
                </a:cubicBezTo>
                <a:cubicBezTo>
                  <a:pt x="11551229" y="5253936"/>
                  <a:pt x="11553613" y="5266500"/>
                  <a:pt x="11557429" y="5286604"/>
                </a:cubicBezTo>
                <a:cubicBezTo>
                  <a:pt x="11580641" y="5271785"/>
                  <a:pt x="11605284" y="5264504"/>
                  <a:pt x="11601119" y="5228848"/>
                </a:cubicBezTo>
                <a:cubicBezTo>
                  <a:pt x="11598258" y="5213770"/>
                  <a:pt x="11608561" y="5185781"/>
                  <a:pt x="11625669" y="5179931"/>
                </a:cubicBezTo>
                <a:cubicBezTo>
                  <a:pt x="11645289" y="5173604"/>
                  <a:pt x="11639914" y="5159003"/>
                  <a:pt x="11640997" y="5150987"/>
                </a:cubicBezTo>
                <a:cubicBezTo>
                  <a:pt x="11642205" y="5129931"/>
                  <a:pt x="11645449" y="5105884"/>
                  <a:pt x="11655148" y="5088423"/>
                </a:cubicBezTo>
                <a:cubicBezTo>
                  <a:pt x="11666881" y="5067973"/>
                  <a:pt x="11652541" y="5047263"/>
                  <a:pt x="11661286" y="5024777"/>
                </a:cubicBezTo>
                <a:cubicBezTo>
                  <a:pt x="11666915" y="5013295"/>
                  <a:pt x="11664530" y="5000730"/>
                  <a:pt x="11680685" y="4989854"/>
                </a:cubicBezTo>
                <a:cubicBezTo>
                  <a:pt x="11701385" y="4975512"/>
                  <a:pt x="11707617" y="4953502"/>
                  <a:pt x="11694836" y="4927290"/>
                </a:cubicBezTo>
                <a:cubicBezTo>
                  <a:pt x="11681799" y="4927161"/>
                  <a:pt x="11667203" y="4932534"/>
                  <a:pt x="11656203" y="4929415"/>
                </a:cubicBezTo>
                <a:cubicBezTo>
                  <a:pt x="11641734" y="4921746"/>
                  <a:pt x="11631337" y="4908100"/>
                  <a:pt x="11627999" y="4890509"/>
                </a:cubicBezTo>
                <a:cubicBezTo>
                  <a:pt x="11625614" y="4877945"/>
                  <a:pt x="11610065" y="4878292"/>
                  <a:pt x="11609717" y="4862737"/>
                </a:cubicBezTo>
                <a:cubicBezTo>
                  <a:pt x="11610798" y="4854723"/>
                  <a:pt x="11594644" y="4865598"/>
                  <a:pt x="11590224" y="4856023"/>
                </a:cubicBezTo>
                <a:cubicBezTo>
                  <a:pt x="11589747" y="4853510"/>
                  <a:pt x="11602307" y="4851127"/>
                  <a:pt x="11606378" y="4845147"/>
                </a:cubicBezTo>
                <a:cubicBezTo>
                  <a:pt x="11609971" y="4836655"/>
                  <a:pt x="11611053" y="4828639"/>
                  <a:pt x="11614170" y="4817635"/>
                </a:cubicBezTo>
                <a:cubicBezTo>
                  <a:pt x="11614296" y="4804593"/>
                  <a:pt x="11607843" y="4798008"/>
                  <a:pt x="11592294" y="4798355"/>
                </a:cubicBezTo>
                <a:cubicBezTo>
                  <a:pt x="11561672" y="4801563"/>
                  <a:pt x="11549717" y="4793418"/>
                  <a:pt x="11541006" y="4761227"/>
                </a:cubicBezTo>
                <a:cubicBezTo>
                  <a:pt x="11539097" y="4751176"/>
                  <a:pt x="11521036" y="4751999"/>
                  <a:pt x="11531213" y="4737052"/>
                </a:cubicBezTo>
                <a:cubicBezTo>
                  <a:pt x="11568287" y="4740429"/>
                  <a:pt x="11594107" y="4766771"/>
                  <a:pt x="11627588" y="4778640"/>
                </a:cubicBezTo>
                <a:cubicBezTo>
                  <a:pt x="11633089" y="4780200"/>
                  <a:pt x="11636556" y="4784749"/>
                  <a:pt x="11639544" y="4786785"/>
                </a:cubicBezTo>
                <a:cubicBezTo>
                  <a:pt x="11648034" y="4790380"/>
                  <a:pt x="11653058" y="4789427"/>
                  <a:pt x="11657128" y="4783448"/>
                </a:cubicBezTo>
                <a:cubicBezTo>
                  <a:pt x="11658686" y="4777945"/>
                  <a:pt x="11657733" y="4772920"/>
                  <a:pt x="11654268" y="4768371"/>
                </a:cubicBezTo>
                <a:cubicBezTo>
                  <a:pt x="11633821" y="4756629"/>
                  <a:pt x="11614934" y="4739387"/>
                  <a:pt x="11594967" y="4730159"/>
                </a:cubicBezTo>
                <a:cubicBezTo>
                  <a:pt x="11566507" y="4717336"/>
                  <a:pt x="11564251" y="4691730"/>
                  <a:pt x="11565460" y="4670674"/>
                </a:cubicBezTo>
                <a:cubicBezTo>
                  <a:pt x="11567622" y="4654643"/>
                  <a:pt x="11565842" y="4631549"/>
                  <a:pt x="11590009" y="4621757"/>
                </a:cubicBezTo>
                <a:cubicBezTo>
                  <a:pt x="11602092" y="4616860"/>
                  <a:pt x="11612744" y="4604425"/>
                  <a:pt x="11623874" y="4594503"/>
                </a:cubicBezTo>
                <a:cubicBezTo>
                  <a:pt x="11655227" y="4567725"/>
                  <a:pt x="11662064" y="4535187"/>
                  <a:pt x="11642351" y="4499877"/>
                </a:cubicBezTo>
                <a:cubicBezTo>
                  <a:pt x="11626580" y="4471629"/>
                  <a:pt x="11613799" y="4445416"/>
                  <a:pt x="11628172" y="4411448"/>
                </a:cubicBezTo>
                <a:cubicBezTo>
                  <a:pt x="11637871" y="4393986"/>
                  <a:pt x="11650209" y="4363008"/>
                  <a:pt x="11665410" y="4347106"/>
                </a:cubicBezTo>
                <a:cubicBezTo>
                  <a:pt x="11678096" y="4331681"/>
                  <a:pt x="11684329" y="4309671"/>
                  <a:pt x="11705507" y="4297842"/>
                </a:cubicBezTo>
                <a:cubicBezTo>
                  <a:pt x="11712567" y="4293899"/>
                  <a:pt x="11711136" y="4286360"/>
                  <a:pt x="11710181" y="4281334"/>
                </a:cubicBezTo>
                <a:cubicBezTo>
                  <a:pt x="11706494" y="4248189"/>
                  <a:pt x="11688211" y="4220418"/>
                  <a:pt x="11674476" y="4189180"/>
                </a:cubicBezTo>
                <a:cubicBezTo>
                  <a:pt x="11664683" y="4165004"/>
                  <a:pt x="11657402" y="4140352"/>
                  <a:pt x="11660647" y="4116306"/>
                </a:cubicBezTo>
                <a:cubicBezTo>
                  <a:pt x="11660297" y="4100751"/>
                  <a:pt x="11674543" y="4079824"/>
                  <a:pt x="11698709" y="4070032"/>
                </a:cubicBezTo>
                <a:cubicBezTo>
                  <a:pt x="11720363" y="4060715"/>
                  <a:pt x="11741541" y="4048886"/>
                  <a:pt x="11755311" y="4025445"/>
                </a:cubicBezTo>
                <a:cubicBezTo>
                  <a:pt x="11764055" y="4002958"/>
                  <a:pt x="11760717" y="3985368"/>
                  <a:pt x="11739794" y="3971114"/>
                </a:cubicBezTo>
                <a:cubicBezTo>
                  <a:pt x="11724851" y="3960934"/>
                  <a:pt x="11708824" y="3958768"/>
                  <a:pt x="11694356" y="3951100"/>
                </a:cubicBezTo>
                <a:cubicBezTo>
                  <a:pt x="11667933" y="3935287"/>
                  <a:pt x="11649046" y="3918044"/>
                  <a:pt x="11645836" y="3887413"/>
                </a:cubicBezTo>
                <a:cubicBezTo>
                  <a:pt x="11643928" y="3877361"/>
                  <a:pt x="11642021" y="3867309"/>
                  <a:pt x="11640113" y="3857258"/>
                </a:cubicBezTo>
                <a:cubicBezTo>
                  <a:pt x="11634739" y="3842657"/>
                  <a:pt x="11636902" y="3826625"/>
                  <a:pt x="11654009" y="3820776"/>
                </a:cubicBezTo>
                <a:cubicBezTo>
                  <a:pt x="11666092" y="3815880"/>
                  <a:pt x="11668255" y="3799848"/>
                  <a:pt x="11679861" y="3792439"/>
                </a:cubicBezTo>
                <a:cubicBezTo>
                  <a:pt x="11721263" y="3763755"/>
                  <a:pt x="11704316" y="3701885"/>
                  <a:pt x="11654808" y="3687850"/>
                </a:cubicBezTo>
                <a:cubicBezTo>
                  <a:pt x="11640818" y="3682694"/>
                  <a:pt x="11618686" y="3689498"/>
                  <a:pt x="11601102" y="3692835"/>
                </a:cubicBezTo>
                <a:cubicBezTo>
                  <a:pt x="11592137" y="3686726"/>
                  <a:pt x="11596206" y="3680747"/>
                  <a:pt x="11599799" y="3672255"/>
                </a:cubicBezTo>
                <a:cubicBezTo>
                  <a:pt x="11606986" y="3655270"/>
                  <a:pt x="11603171" y="3635167"/>
                  <a:pt x="11594204" y="3629059"/>
                </a:cubicBezTo>
                <a:cubicBezTo>
                  <a:pt x="11578306" y="3613852"/>
                  <a:pt x="11571502" y="3591713"/>
                  <a:pt x="11579165" y="3577241"/>
                </a:cubicBezTo>
                <a:cubicBezTo>
                  <a:pt x="11588387" y="3557267"/>
                  <a:pt x="11600122" y="3536816"/>
                  <a:pt x="11623334" y="3521997"/>
                </a:cubicBezTo>
                <a:cubicBezTo>
                  <a:pt x="11662700" y="3496303"/>
                  <a:pt x="11706485" y="3480183"/>
                  <a:pt x="11746328" y="3457002"/>
                </a:cubicBezTo>
                <a:cubicBezTo>
                  <a:pt x="11760448" y="3449116"/>
                  <a:pt x="11775042" y="3443742"/>
                  <a:pt x="11782706" y="3429271"/>
                </a:cubicBezTo>
                <a:cubicBezTo>
                  <a:pt x="11788334" y="3417790"/>
                  <a:pt x="11802452" y="3409903"/>
                  <a:pt x="11787032" y="3397209"/>
                </a:cubicBezTo>
                <a:cubicBezTo>
                  <a:pt x="11778065" y="3391100"/>
                  <a:pt x="11777239" y="3373033"/>
                  <a:pt x="11758096" y="3381872"/>
                </a:cubicBezTo>
                <a:cubicBezTo>
                  <a:pt x="11743978" y="3389759"/>
                  <a:pt x="11729987" y="3384604"/>
                  <a:pt x="11714310" y="3397993"/>
                </a:cubicBezTo>
                <a:cubicBezTo>
                  <a:pt x="11700669" y="3408391"/>
                  <a:pt x="11678062" y="3412682"/>
                  <a:pt x="11658569" y="3405967"/>
                </a:cubicBezTo>
                <a:cubicBezTo>
                  <a:pt x="11645056" y="3403325"/>
                  <a:pt x="11641462" y="3411818"/>
                  <a:pt x="11633926" y="3413248"/>
                </a:cubicBezTo>
                <a:cubicBezTo>
                  <a:pt x="11614307" y="3419574"/>
                  <a:pt x="11613097" y="3440631"/>
                  <a:pt x="11596467" y="3448993"/>
                </a:cubicBezTo>
                <a:cubicBezTo>
                  <a:pt x="11584384" y="3453890"/>
                  <a:pt x="11575291" y="3460823"/>
                  <a:pt x="11564288" y="3457704"/>
                </a:cubicBezTo>
                <a:cubicBezTo>
                  <a:pt x="11579139" y="3426248"/>
                  <a:pt x="11605944" y="3402937"/>
                  <a:pt x="11614818" y="3367408"/>
                </a:cubicBezTo>
                <a:cubicBezTo>
                  <a:pt x="11620446" y="3355927"/>
                  <a:pt x="11628586" y="3343968"/>
                  <a:pt x="11623212" y="3329367"/>
                </a:cubicBezTo>
                <a:cubicBezTo>
                  <a:pt x="11620225" y="3327332"/>
                  <a:pt x="11619270" y="3322306"/>
                  <a:pt x="11621305" y="3319316"/>
                </a:cubicBezTo>
                <a:cubicBezTo>
                  <a:pt x="11633644" y="3288337"/>
                  <a:pt x="11632555" y="3258605"/>
                  <a:pt x="11626638" y="3229137"/>
                </a:cubicBezTo>
                <a:lnTo>
                  <a:pt x="11625521" y="3224951"/>
                </a:lnTo>
                <a:lnTo>
                  <a:pt x="11626480" y="3223266"/>
                </a:lnTo>
                <a:cubicBezTo>
                  <a:pt x="11641821" y="3205361"/>
                  <a:pt x="11631594" y="3182342"/>
                  <a:pt x="11644378" y="3161879"/>
                </a:cubicBezTo>
                <a:cubicBezTo>
                  <a:pt x="11652049" y="3151649"/>
                  <a:pt x="11652050" y="3138859"/>
                  <a:pt x="11669947" y="3131186"/>
                </a:cubicBezTo>
                <a:cubicBezTo>
                  <a:pt x="11692958" y="3120955"/>
                  <a:pt x="11703186" y="3100494"/>
                  <a:pt x="11695516" y="3072358"/>
                </a:cubicBezTo>
                <a:cubicBezTo>
                  <a:pt x="11682732" y="3069800"/>
                  <a:pt x="11667391" y="3072358"/>
                  <a:pt x="11657162" y="3067242"/>
                </a:cubicBezTo>
                <a:cubicBezTo>
                  <a:pt x="11644378" y="3057011"/>
                  <a:pt x="11636708" y="3041665"/>
                  <a:pt x="11636708" y="3023760"/>
                </a:cubicBezTo>
                <a:cubicBezTo>
                  <a:pt x="11636708" y="3010971"/>
                  <a:pt x="11621367" y="3008413"/>
                  <a:pt x="11623925" y="2993067"/>
                </a:cubicBezTo>
                <a:cubicBezTo>
                  <a:pt x="11626480" y="2985394"/>
                  <a:pt x="11608582" y="2993067"/>
                  <a:pt x="11606028" y="2982836"/>
                </a:cubicBezTo>
                <a:cubicBezTo>
                  <a:pt x="11606027" y="2980279"/>
                  <a:pt x="11618810" y="2980278"/>
                  <a:pt x="11623924" y="2975163"/>
                </a:cubicBezTo>
                <a:cubicBezTo>
                  <a:pt x="11629037" y="2967489"/>
                  <a:pt x="11631595" y="2959815"/>
                  <a:pt x="11636708" y="2949585"/>
                </a:cubicBezTo>
                <a:cubicBezTo>
                  <a:pt x="11639265" y="2936796"/>
                  <a:pt x="11634151" y="2929123"/>
                  <a:pt x="11618810" y="2926565"/>
                </a:cubicBezTo>
                <a:lnTo>
                  <a:pt x="11591281" y="2916750"/>
                </a:lnTo>
                <a:lnTo>
                  <a:pt x="11609966" y="2889301"/>
                </a:lnTo>
                <a:lnTo>
                  <a:pt x="11615397" y="2881324"/>
                </a:lnTo>
                <a:lnTo>
                  <a:pt x="11615614" y="2881484"/>
                </a:lnTo>
                <a:cubicBezTo>
                  <a:pt x="11629037" y="2892675"/>
                  <a:pt x="11641821" y="2904824"/>
                  <a:pt x="11657162" y="2913776"/>
                </a:cubicBezTo>
                <a:cubicBezTo>
                  <a:pt x="11662276" y="2916334"/>
                  <a:pt x="11664833" y="2921449"/>
                  <a:pt x="11667390" y="2924008"/>
                </a:cubicBezTo>
                <a:cubicBezTo>
                  <a:pt x="11675060" y="2929122"/>
                  <a:pt x="11680174" y="2929123"/>
                  <a:pt x="11685288" y="2924008"/>
                </a:cubicBezTo>
                <a:cubicBezTo>
                  <a:pt x="11687845" y="2918891"/>
                  <a:pt x="11687845" y="2913776"/>
                  <a:pt x="11685288" y="2908661"/>
                </a:cubicBezTo>
                <a:cubicBezTo>
                  <a:pt x="11676339" y="2900988"/>
                  <a:pt x="11668029" y="2892035"/>
                  <a:pt x="11659720" y="2883403"/>
                </a:cubicBezTo>
                <a:lnTo>
                  <a:pt x="11640829" y="2866158"/>
                </a:lnTo>
                <a:lnTo>
                  <a:pt x="11645791" y="2860373"/>
                </a:lnTo>
                <a:cubicBezTo>
                  <a:pt x="11652091" y="2850717"/>
                  <a:pt x="11657838" y="2839863"/>
                  <a:pt x="11670160" y="2836223"/>
                </a:cubicBezTo>
                <a:cubicBezTo>
                  <a:pt x="11677220" y="2832279"/>
                  <a:pt x="11672324" y="2820192"/>
                  <a:pt x="11668381" y="2813130"/>
                </a:cubicBezTo>
                <a:cubicBezTo>
                  <a:pt x="11666473" y="2803078"/>
                  <a:pt x="11652831" y="2813477"/>
                  <a:pt x="11648412" y="2803902"/>
                </a:cubicBezTo>
                <a:cubicBezTo>
                  <a:pt x="11650448" y="2800913"/>
                  <a:pt x="11654994" y="2797447"/>
                  <a:pt x="11656552" y="2791944"/>
                </a:cubicBezTo>
                <a:cubicBezTo>
                  <a:pt x="11660146" y="2783452"/>
                  <a:pt x="11676776" y="2775089"/>
                  <a:pt x="11668892" y="2760965"/>
                </a:cubicBezTo>
                <a:lnTo>
                  <a:pt x="11661593" y="2747392"/>
                </a:lnTo>
                <a:lnTo>
                  <a:pt x="11668668" y="2744325"/>
                </a:lnTo>
                <a:cubicBezTo>
                  <a:pt x="11675060" y="2740488"/>
                  <a:pt x="11681453" y="2736012"/>
                  <a:pt x="11687845" y="2732175"/>
                </a:cubicBezTo>
                <a:cubicBezTo>
                  <a:pt x="11723641" y="2711713"/>
                  <a:pt x="11736426" y="2681020"/>
                  <a:pt x="11723641" y="2642654"/>
                </a:cubicBezTo>
                <a:cubicBezTo>
                  <a:pt x="11713413" y="2611960"/>
                  <a:pt x="11705743" y="2583825"/>
                  <a:pt x="11726198" y="2553131"/>
                </a:cubicBezTo>
                <a:cubicBezTo>
                  <a:pt x="11738982" y="2537785"/>
                  <a:pt x="11756880" y="2509649"/>
                  <a:pt x="11774777" y="2496861"/>
                </a:cubicBezTo>
                <a:cubicBezTo>
                  <a:pt x="11790119" y="2484071"/>
                  <a:pt x="11800346" y="2463609"/>
                  <a:pt x="11823358" y="2455936"/>
                </a:cubicBezTo>
                <a:cubicBezTo>
                  <a:pt x="11831030" y="2453378"/>
                  <a:pt x="11831029" y="2445705"/>
                  <a:pt x="11831028" y="2440589"/>
                </a:cubicBezTo>
                <a:cubicBezTo>
                  <a:pt x="11833585" y="2407338"/>
                  <a:pt x="11820802" y="2376646"/>
                  <a:pt x="11813131" y="2343394"/>
                </a:cubicBezTo>
                <a:cubicBezTo>
                  <a:pt x="11808016" y="2317817"/>
                  <a:pt x="11805460" y="2292239"/>
                  <a:pt x="11813130" y="2269220"/>
                </a:cubicBezTo>
                <a:cubicBezTo>
                  <a:pt x="11815687" y="2253873"/>
                  <a:pt x="11833585" y="2235969"/>
                  <a:pt x="11859154" y="2230853"/>
                </a:cubicBezTo>
                <a:cubicBezTo>
                  <a:pt x="11882165" y="2225738"/>
                  <a:pt x="11905177" y="2218064"/>
                  <a:pt x="11923075" y="2197602"/>
                </a:cubicBezTo>
                <a:cubicBezTo>
                  <a:pt x="11935859" y="2177139"/>
                  <a:pt x="11935860" y="2159236"/>
                  <a:pt x="11917961" y="2141331"/>
                </a:cubicBezTo>
                <a:cubicBezTo>
                  <a:pt x="11905177" y="2128542"/>
                  <a:pt x="11889836" y="2123426"/>
                  <a:pt x="11877052" y="2113197"/>
                </a:cubicBezTo>
                <a:cubicBezTo>
                  <a:pt x="11854040" y="2092733"/>
                  <a:pt x="11838699" y="2072272"/>
                  <a:pt x="11841256" y="2041578"/>
                </a:cubicBezTo>
                <a:cubicBezTo>
                  <a:pt x="11841256" y="2031347"/>
                  <a:pt x="11841256" y="2021116"/>
                  <a:pt x="11841257" y="2010885"/>
                </a:cubicBezTo>
                <a:cubicBezTo>
                  <a:pt x="11838699" y="1995538"/>
                  <a:pt x="11843812" y="1980192"/>
                  <a:pt x="11861710" y="1977634"/>
                </a:cubicBezTo>
                <a:cubicBezTo>
                  <a:pt x="11874495" y="1975076"/>
                  <a:pt x="11879608" y="1959730"/>
                  <a:pt x="11892392" y="1954614"/>
                </a:cubicBezTo>
                <a:cubicBezTo>
                  <a:pt x="11938416" y="1934152"/>
                  <a:pt x="11933302" y="1870208"/>
                  <a:pt x="11887279" y="1847188"/>
                </a:cubicBezTo>
                <a:cubicBezTo>
                  <a:pt x="11874495" y="1839514"/>
                  <a:pt x="11851484" y="1842073"/>
                  <a:pt x="11833586" y="1842073"/>
                </a:cubicBezTo>
                <a:cubicBezTo>
                  <a:pt x="11825915" y="1834399"/>
                  <a:pt x="11831028" y="1829283"/>
                  <a:pt x="11836142" y="1821610"/>
                </a:cubicBezTo>
                <a:cubicBezTo>
                  <a:pt x="11846370" y="1806264"/>
                  <a:pt x="11846369" y="1785801"/>
                  <a:pt x="11838699" y="1778128"/>
                </a:cubicBezTo>
                <a:cubicBezTo>
                  <a:pt x="11825914" y="1760224"/>
                  <a:pt x="11823358" y="1737204"/>
                  <a:pt x="11833585" y="1724416"/>
                </a:cubicBezTo>
                <a:cubicBezTo>
                  <a:pt x="11846369" y="1706511"/>
                  <a:pt x="11861711" y="1688607"/>
                  <a:pt x="11887279" y="1678375"/>
                </a:cubicBezTo>
                <a:cubicBezTo>
                  <a:pt x="11930745" y="1660471"/>
                  <a:pt x="11976768" y="1652798"/>
                  <a:pt x="12020236" y="1637451"/>
                </a:cubicBezTo>
                <a:cubicBezTo>
                  <a:pt x="12035577" y="1632335"/>
                  <a:pt x="12050917" y="1629777"/>
                  <a:pt x="12061144" y="1616989"/>
                </a:cubicBezTo>
                <a:cubicBezTo>
                  <a:pt x="12068815" y="1606758"/>
                  <a:pt x="12084156" y="1601643"/>
                  <a:pt x="12071373" y="1586296"/>
                </a:cubicBezTo>
                <a:cubicBezTo>
                  <a:pt x="12063701" y="1578623"/>
                  <a:pt x="12066258" y="1560718"/>
                  <a:pt x="12045803" y="1565834"/>
                </a:cubicBezTo>
                <a:cubicBezTo>
                  <a:pt x="12030462" y="1570950"/>
                  <a:pt x="12017678" y="1563277"/>
                  <a:pt x="11999780" y="1573507"/>
                </a:cubicBezTo>
                <a:cubicBezTo>
                  <a:pt x="11984440" y="1581181"/>
                  <a:pt x="11961427" y="1581180"/>
                  <a:pt x="11943530" y="1570949"/>
                </a:cubicBezTo>
                <a:cubicBezTo>
                  <a:pt x="11930746" y="1565834"/>
                  <a:pt x="11925633" y="1573507"/>
                  <a:pt x="11917961" y="1573507"/>
                </a:cubicBezTo>
                <a:cubicBezTo>
                  <a:pt x="11897506" y="1576064"/>
                  <a:pt x="11892392" y="1596527"/>
                  <a:pt x="11874495" y="1601642"/>
                </a:cubicBezTo>
                <a:cubicBezTo>
                  <a:pt x="11861711" y="1604201"/>
                  <a:pt x="11851483" y="1609316"/>
                  <a:pt x="11841256" y="1604200"/>
                </a:cubicBezTo>
                <a:cubicBezTo>
                  <a:pt x="11861711" y="1576064"/>
                  <a:pt x="11892394" y="1558161"/>
                  <a:pt x="11907734" y="1524909"/>
                </a:cubicBezTo>
                <a:cubicBezTo>
                  <a:pt x="11915404" y="1514679"/>
                  <a:pt x="11925631" y="1504448"/>
                  <a:pt x="11923076" y="1489101"/>
                </a:cubicBezTo>
                <a:cubicBezTo>
                  <a:pt x="11920518" y="1486543"/>
                  <a:pt x="11920518" y="1481427"/>
                  <a:pt x="11923075" y="1478870"/>
                </a:cubicBezTo>
                <a:cubicBezTo>
                  <a:pt x="11958870" y="1422599"/>
                  <a:pt x="11940973" y="1361213"/>
                  <a:pt x="11938416" y="1299826"/>
                </a:cubicBezTo>
                <a:cubicBezTo>
                  <a:pt x="11938416" y="1297268"/>
                  <a:pt x="11933303" y="1294711"/>
                  <a:pt x="11935859" y="1294710"/>
                </a:cubicBezTo>
                <a:cubicBezTo>
                  <a:pt x="11958870" y="1266575"/>
                  <a:pt x="11940973" y="1235882"/>
                  <a:pt x="11930745" y="1215420"/>
                </a:cubicBezTo>
                <a:cubicBezTo>
                  <a:pt x="11917961" y="1184727"/>
                  <a:pt x="11923076" y="1156592"/>
                  <a:pt x="11923075" y="1125898"/>
                </a:cubicBezTo>
                <a:cubicBezTo>
                  <a:pt x="11923076" y="1107994"/>
                  <a:pt x="11943529" y="1095205"/>
                  <a:pt x="11958870" y="1087532"/>
                </a:cubicBezTo>
                <a:cubicBezTo>
                  <a:pt x="11976768" y="1079858"/>
                  <a:pt x="11986996" y="1069627"/>
                  <a:pt x="11992110" y="1054280"/>
                </a:cubicBezTo>
                <a:cubicBezTo>
                  <a:pt x="11994667" y="1049165"/>
                  <a:pt x="11997224" y="1044050"/>
                  <a:pt x="12002337" y="1044049"/>
                </a:cubicBezTo>
                <a:cubicBezTo>
                  <a:pt x="12030462" y="1051723"/>
                  <a:pt x="12035576" y="1015915"/>
                  <a:pt x="12061145" y="1013357"/>
                </a:cubicBezTo>
                <a:cubicBezTo>
                  <a:pt x="12068815" y="1010799"/>
                  <a:pt x="12066258" y="998010"/>
                  <a:pt x="12063702" y="990336"/>
                </a:cubicBezTo>
                <a:cubicBezTo>
                  <a:pt x="12063701" y="980106"/>
                  <a:pt x="12048360" y="987779"/>
                  <a:pt x="12045803" y="977548"/>
                </a:cubicBezTo>
                <a:cubicBezTo>
                  <a:pt x="12048360" y="974990"/>
                  <a:pt x="12053474" y="972432"/>
                  <a:pt x="12056031" y="967317"/>
                </a:cubicBezTo>
                <a:cubicBezTo>
                  <a:pt x="12061144" y="959643"/>
                  <a:pt x="12079042" y="954528"/>
                  <a:pt x="12073929" y="939181"/>
                </a:cubicBezTo>
                <a:cubicBezTo>
                  <a:pt x="12071372" y="923835"/>
                  <a:pt x="12068815" y="905931"/>
                  <a:pt x="12058588" y="890583"/>
                </a:cubicBezTo>
                <a:cubicBezTo>
                  <a:pt x="12045803" y="875237"/>
                  <a:pt x="12030463" y="862448"/>
                  <a:pt x="12004894" y="857332"/>
                </a:cubicBezTo>
                <a:cubicBezTo>
                  <a:pt x="11989553" y="857333"/>
                  <a:pt x="11971655" y="852217"/>
                  <a:pt x="11958870" y="862448"/>
                </a:cubicBezTo>
                <a:cubicBezTo>
                  <a:pt x="11938416" y="875237"/>
                  <a:pt x="11920518" y="893142"/>
                  <a:pt x="11912849" y="918718"/>
                </a:cubicBezTo>
                <a:cubicBezTo>
                  <a:pt x="11910290" y="926392"/>
                  <a:pt x="11910290" y="934066"/>
                  <a:pt x="11915404" y="941739"/>
                </a:cubicBezTo>
                <a:cubicBezTo>
                  <a:pt x="11925631" y="957086"/>
                  <a:pt x="11933303" y="972432"/>
                  <a:pt x="11940973" y="987779"/>
                </a:cubicBezTo>
                <a:cubicBezTo>
                  <a:pt x="11917961" y="1008241"/>
                  <a:pt x="11894950" y="1031261"/>
                  <a:pt x="11871938" y="1054281"/>
                </a:cubicBezTo>
                <a:cubicBezTo>
                  <a:pt x="11846369" y="1051723"/>
                  <a:pt x="11831028" y="1031261"/>
                  <a:pt x="11813131" y="1013356"/>
                </a:cubicBezTo>
                <a:cubicBezTo>
                  <a:pt x="11787562" y="987779"/>
                  <a:pt x="11767107" y="957085"/>
                  <a:pt x="11731311" y="944297"/>
                </a:cubicBezTo>
                <a:cubicBezTo>
                  <a:pt x="11721084" y="939181"/>
                  <a:pt x="11710857" y="926393"/>
                  <a:pt x="11705743" y="934065"/>
                </a:cubicBezTo>
                <a:cubicBezTo>
                  <a:pt x="11692959" y="946854"/>
                  <a:pt x="11672505" y="934066"/>
                  <a:pt x="11662276" y="951970"/>
                </a:cubicBezTo>
                <a:cubicBezTo>
                  <a:pt x="11657162" y="959643"/>
                  <a:pt x="11646935" y="962201"/>
                  <a:pt x="11644378" y="969875"/>
                </a:cubicBezTo>
                <a:cubicBezTo>
                  <a:pt x="11631594" y="1003125"/>
                  <a:pt x="11593241" y="1018472"/>
                  <a:pt x="11583014" y="1051723"/>
                </a:cubicBezTo>
                <a:cubicBezTo>
                  <a:pt x="11580457" y="1059396"/>
                  <a:pt x="11567673" y="1056839"/>
                  <a:pt x="11565116" y="1051723"/>
                </a:cubicBezTo>
                <a:cubicBezTo>
                  <a:pt x="11560002" y="1026145"/>
                  <a:pt x="11539549" y="1018472"/>
                  <a:pt x="11526763" y="1003126"/>
                </a:cubicBezTo>
                <a:cubicBezTo>
                  <a:pt x="11493526" y="1015914"/>
                  <a:pt x="11480741" y="1049165"/>
                  <a:pt x="11462842" y="1072185"/>
                </a:cubicBezTo>
                <a:cubicBezTo>
                  <a:pt x="11457728" y="1082416"/>
                  <a:pt x="11450058" y="1090089"/>
                  <a:pt x="11442387" y="1100321"/>
                </a:cubicBezTo>
                <a:cubicBezTo>
                  <a:pt x="11439830" y="1102878"/>
                  <a:pt x="11434717" y="1105436"/>
                  <a:pt x="11434717" y="1105436"/>
                </a:cubicBezTo>
                <a:cubicBezTo>
                  <a:pt x="11411706" y="1084974"/>
                  <a:pt x="11375909" y="1107994"/>
                  <a:pt x="11352899" y="1084973"/>
                </a:cubicBezTo>
                <a:cubicBezTo>
                  <a:pt x="11311988" y="1046607"/>
                  <a:pt x="11286420" y="1000568"/>
                  <a:pt x="11242953" y="964759"/>
                </a:cubicBezTo>
                <a:cubicBezTo>
                  <a:pt x="11232726" y="957085"/>
                  <a:pt x="11232726" y="941739"/>
                  <a:pt x="11237842" y="939181"/>
                </a:cubicBezTo>
                <a:cubicBezTo>
                  <a:pt x="11255738" y="918719"/>
                  <a:pt x="11242953" y="898257"/>
                  <a:pt x="11248069" y="880352"/>
                </a:cubicBezTo>
                <a:cubicBezTo>
                  <a:pt x="11248067" y="870121"/>
                  <a:pt x="11245510" y="865006"/>
                  <a:pt x="11240396" y="857332"/>
                </a:cubicBezTo>
                <a:cubicBezTo>
                  <a:pt x="11204602" y="826640"/>
                  <a:pt x="11194373" y="785715"/>
                  <a:pt x="11196930" y="742233"/>
                </a:cubicBezTo>
                <a:cubicBezTo>
                  <a:pt x="11196930" y="737117"/>
                  <a:pt x="11196932" y="732002"/>
                  <a:pt x="11191816" y="729444"/>
                </a:cubicBezTo>
                <a:cubicBezTo>
                  <a:pt x="11168805" y="737118"/>
                  <a:pt x="11171362" y="762695"/>
                  <a:pt x="11166248" y="778041"/>
                </a:cubicBezTo>
                <a:cubicBezTo>
                  <a:pt x="11153464" y="824081"/>
                  <a:pt x="11130452" y="867563"/>
                  <a:pt x="11104885" y="911046"/>
                </a:cubicBezTo>
                <a:cubicBezTo>
                  <a:pt x="11092101" y="928950"/>
                  <a:pt x="11076758" y="939181"/>
                  <a:pt x="11058860" y="941739"/>
                </a:cubicBezTo>
                <a:cubicBezTo>
                  <a:pt x="11010280" y="949412"/>
                  <a:pt x="10961701" y="939181"/>
                  <a:pt x="10920790" y="911045"/>
                </a:cubicBezTo>
                <a:cubicBezTo>
                  <a:pt x="10908007" y="905930"/>
                  <a:pt x="10897779" y="880353"/>
                  <a:pt x="10900336" y="867564"/>
                </a:cubicBezTo>
                <a:cubicBezTo>
                  <a:pt x="10915677" y="795947"/>
                  <a:pt x="10915677" y="790831"/>
                  <a:pt x="10887552" y="737118"/>
                </a:cubicBezTo>
                <a:cubicBezTo>
                  <a:pt x="10879882" y="721771"/>
                  <a:pt x="10879881" y="708983"/>
                  <a:pt x="10879881" y="693636"/>
                </a:cubicBezTo>
                <a:cubicBezTo>
                  <a:pt x="10879881" y="604114"/>
                  <a:pt x="10879881" y="514592"/>
                  <a:pt x="10877324" y="422512"/>
                </a:cubicBezTo>
                <a:cubicBezTo>
                  <a:pt x="10877324" y="399492"/>
                  <a:pt x="10892665" y="379030"/>
                  <a:pt x="10890108" y="356011"/>
                </a:cubicBezTo>
                <a:cubicBezTo>
                  <a:pt x="10887552" y="332990"/>
                  <a:pt x="10890108" y="312528"/>
                  <a:pt x="10890108" y="289508"/>
                </a:cubicBezTo>
                <a:cubicBezTo>
                  <a:pt x="10890108" y="281835"/>
                  <a:pt x="10897779" y="279278"/>
                  <a:pt x="10897779" y="274162"/>
                </a:cubicBezTo>
                <a:cubicBezTo>
                  <a:pt x="10900337" y="263931"/>
                  <a:pt x="10905449" y="251142"/>
                  <a:pt x="10892665" y="248584"/>
                </a:cubicBezTo>
                <a:cubicBezTo>
                  <a:pt x="10879881" y="243469"/>
                  <a:pt x="10872210" y="256257"/>
                  <a:pt x="10869655" y="263930"/>
                </a:cubicBezTo>
                <a:cubicBezTo>
                  <a:pt x="10867097" y="274162"/>
                  <a:pt x="10859426" y="286951"/>
                  <a:pt x="10859426" y="294625"/>
                </a:cubicBezTo>
                <a:cubicBezTo>
                  <a:pt x="10864540" y="332991"/>
                  <a:pt x="10846643" y="366242"/>
                  <a:pt x="10849199" y="402050"/>
                </a:cubicBezTo>
                <a:cubicBezTo>
                  <a:pt x="10849199" y="494130"/>
                  <a:pt x="10849199" y="583652"/>
                  <a:pt x="10849199" y="673173"/>
                </a:cubicBezTo>
                <a:cubicBezTo>
                  <a:pt x="10849199" y="691078"/>
                  <a:pt x="10841529" y="703867"/>
                  <a:pt x="10833859" y="719214"/>
                </a:cubicBezTo>
                <a:cubicBezTo>
                  <a:pt x="10813403" y="757579"/>
                  <a:pt x="10795505" y="795946"/>
                  <a:pt x="10813403" y="844544"/>
                </a:cubicBezTo>
                <a:cubicBezTo>
                  <a:pt x="10833858" y="890584"/>
                  <a:pt x="10790391" y="926392"/>
                  <a:pt x="10746926" y="931508"/>
                </a:cubicBezTo>
                <a:cubicBezTo>
                  <a:pt x="10706015" y="936623"/>
                  <a:pt x="10662549" y="931507"/>
                  <a:pt x="10619082" y="931508"/>
                </a:cubicBezTo>
                <a:cubicBezTo>
                  <a:pt x="10606298" y="931508"/>
                  <a:pt x="10573059" y="903372"/>
                  <a:pt x="10562832" y="888026"/>
                </a:cubicBezTo>
                <a:cubicBezTo>
                  <a:pt x="10544934" y="865006"/>
                  <a:pt x="10542377" y="836870"/>
                  <a:pt x="10529593" y="813850"/>
                </a:cubicBezTo>
                <a:cubicBezTo>
                  <a:pt x="10511695" y="775485"/>
                  <a:pt x="10498911" y="770369"/>
                  <a:pt x="10447774" y="770369"/>
                </a:cubicBezTo>
                <a:cubicBezTo>
                  <a:pt x="10455444" y="806178"/>
                  <a:pt x="10442660" y="844544"/>
                  <a:pt x="10458001" y="882910"/>
                </a:cubicBezTo>
                <a:cubicBezTo>
                  <a:pt x="10468228" y="900815"/>
                  <a:pt x="10452888" y="928950"/>
                  <a:pt x="10468228" y="949413"/>
                </a:cubicBezTo>
                <a:cubicBezTo>
                  <a:pt x="10473343" y="954528"/>
                  <a:pt x="10465673" y="962201"/>
                  <a:pt x="10460559" y="967317"/>
                </a:cubicBezTo>
                <a:cubicBezTo>
                  <a:pt x="10434990" y="990336"/>
                  <a:pt x="10401750" y="1005683"/>
                  <a:pt x="10373625" y="1023588"/>
                </a:cubicBezTo>
                <a:cubicBezTo>
                  <a:pt x="10345500" y="1018472"/>
                  <a:pt x="10327602" y="1051723"/>
                  <a:pt x="10299477" y="1046607"/>
                </a:cubicBezTo>
                <a:cubicBezTo>
                  <a:pt x="10266238" y="1067069"/>
                  <a:pt x="10238112" y="1059397"/>
                  <a:pt x="10212544" y="1028703"/>
                </a:cubicBezTo>
                <a:cubicBezTo>
                  <a:pt x="10197203" y="1010799"/>
                  <a:pt x="10181862" y="992894"/>
                  <a:pt x="10158851" y="985221"/>
                </a:cubicBezTo>
                <a:cubicBezTo>
                  <a:pt x="10148623" y="982663"/>
                  <a:pt x="10138395" y="977547"/>
                  <a:pt x="10130725" y="998010"/>
                </a:cubicBezTo>
                <a:cubicBezTo>
                  <a:pt x="10123056" y="1015914"/>
                  <a:pt x="10117940" y="1028703"/>
                  <a:pt x="10128168" y="1044049"/>
                </a:cubicBezTo>
                <a:cubicBezTo>
                  <a:pt x="10140952" y="1069627"/>
                  <a:pt x="10138395" y="1097763"/>
                  <a:pt x="10151180" y="1120782"/>
                </a:cubicBezTo>
                <a:cubicBezTo>
                  <a:pt x="10158850" y="1131014"/>
                  <a:pt x="10130726" y="1184727"/>
                  <a:pt x="10117940" y="1187285"/>
                </a:cubicBezTo>
                <a:cubicBezTo>
                  <a:pt x="10107714" y="1189842"/>
                  <a:pt x="10097486" y="1189842"/>
                  <a:pt x="10089815" y="1182169"/>
                </a:cubicBezTo>
                <a:cubicBezTo>
                  <a:pt x="10071917" y="1161707"/>
                  <a:pt x="10054019" y="1143802"/>
                  <a:pt x="10036121" y="1125898"/>
                </a:cubicBezTo>
                <a:cubicBezTo>
                  <a:pt x="10020780" y="1113109"/>
                  <a:pt x="10005439" y="1113110"/>
                  <a:pt x="9982428" y="1128456"/>
                </a:cubicBezTo>
                <a:cubicBezTo>
                  <a:pt x="9969643" y="1136129"/>
                  <a:pt x="9964530" y="1148918"/>
                  <a:pt x="9972201" y="1166823"/>
                </a:cubicBezTo>
                <a:cubicBezTo>
                  <a:pt x="9982429" y="1192400"/>
                  <a:pt x="9992655" y="1220536"/>
                  <a:pt x="10002882" y="1246113"/>
                </a:cubicBezTo>
                <a:cubicBezTo>
                  <a:pt x="10010553" y="1266575"/>
                  <a:pt x="10010553" y="1276806"/>
                  <a:pt x="9995213" y="1289595"/>
                </a:cubicBezTo>
                <a:cubicBezTo>
                  <a:pt x="9959416" y="1325404"/>
                  <a:pt x="9923620" y="1363771"/>
                  <a:pt x="9875040" y="1391906"/>
                </a:cubicBezTo>
                <a:cubicBezTo>
                  <a:pt x="9877597" y="1391906"/>
                  <a:pt x="9872483" y="1394463"/>
                  <a:pt x="9869926" y="1391906"/>
                </a:cubicBezTo>
                <a:cubicBezTo>
                  <a:pt x="9846915" y="1363770"/>
                  <a:pt x="9813676" y="1345866"/>
                  <a:pt x="9780437" y="1330520"/>
                </a:cubicBezTo>
                <a:cubicBezTo>
                  <a:pt x="9739527" y="1310057"/>
                  <a:pt x="9698618" y="1289595"/>
                  <a:pt x="9670492" y="1246113"/>
                </a:cubicBezTo>
                <a:cubicBezTo>
                  <a:pt x="9647480" y="1207747"/>
                  <a:pt x="9609130" y="1182169"/>
                  <a:pt x="9578447" y="1151475"/>
                </a:cubicBezTo>
                <a:cubicBezTo>
                  <a:pt x="9560548" y="1133572"/>
                  <a:pt x="9542650" y="1115667"/>
                  <a:pt x="9529866" y="1092648"/>
                </a:cubicBezTo>
                <a:cubicBezTo>
                  <a:pt x="9506854" y="1049166"/>
                  <a:pt x="9463388" y="1018472"/>
                  <a:pt x="9430148" y="982663"/>
                </a:cubicBezTo>
                <a:cubicBezTo>
                  <a:pt x="9419921" y="969874"/>
                  <a:pt x="9404580" y="959643"/>
                  <a:pt x="9399466" y="941739"/>
                </a:cubicBezTo>
                <a:cubicBezTo>
                  <a:pt x="9396911" y="928950"/>
                  <a:pt x="9386682" y="913604"/>
                  <a:pt x="9412251" y="911046"/>
                </a:cubicBezTo>
                <a:cubicBezTo>
                  <a:pt x="9414808" y="911046"/>
                  <a:pt x="9417364" y="903372"/>
                  <a:pt x="9417364" y="903372"/>
                </a:cubicBezTo>
                <a:cubicBezTo>
                  <a:pt x="9404580" y="888026"/>
                  <a:pt x="9412250" y="865006"/>
                  <a:pt x="9402023" y="852217"/>
                </a:cubicBezTo>
                <a:cubicBezTo>
                  <a:pt x="9371341" y="818966"/>
                  <a:pt x="9371341" y="775484"/>
                  <a:pt x="9353443" y="739676"/>
                </a:cubicBezTo>
                <a:cubicBezTo>
                  <a:pt x="9332988" y="698751"/>
                  <a:pt x="9363671" y="665500"/>
                  <a:pt x="9356002" y="629691"/>
                </a:cubicBezTo>
                <a:cubicBezTo>
                  <a:pt x="9371341" y="622018"/>
                  <a:pt x="9376455" y="604114"/>
                  <a:pt x="9384125" y="591325"/>
                </a:cubicBezTo>
                <a:cubicBezTo>
                  <a:pt x="9391796" y="570863"/>
                  <a:pt x="9417364" y="555517"/>
                  <a:pt x="9407137" y="527381"/>
                </a:cubicBezTo>
                <a:cubicBezTo>
                  <a:pt x="9417365" y="519708"/>
                  <a:pt x="9417364" y="501804"/>
                  <a:pt x="9430148" y="491572"/>
                </a:cubicBezTo>
                <a:cubicBezTo>
                  <a:pt x="9448046" y="478783"/>
                  <a:pt x="9460831" y="463437"/>
                  <a:pt x="9476172" y="448090"/>
                </a:cubicBezTo>
                <a:cubicBezTo>
                  <a:pt x="9488957" y="435301"/>
                  <a:pt x="9499184" y="417397"/>
                  <a:pt x="9499184" y="396935"/>
                </a:cubicBezTo>
                <a:cubicBezTo>
                  <a:pt x="9499185" y="376473"/>
                  <a:pt x="9478729" y="343222"/>
                  <a:pt x="9458274" y="338107"/>
                </a:cubicBezTo>
                <a:cubicBezTo>
                  <a:pt x="9450603" y="338106"/>
                  <a:pt x="9442933" y="338106"/>
                  <a:pt x="9432708" y="338106"/>
                </a:cubicBezTo>
                <a:cubicBezTo>
                  <a:pt x="9425035" y="340664"/>
                  <a:pt x="9427593" y="350896"/>
                  <a:pt x="9425035" y="356011"/>
                </a:cubicBezTo>
                <a:cubicBezTo>
                  <a:pt x="9407137" y="384146"/>
                  <a:pt x="9389239" y="414840"/>
                  <a:pt x="9396910" y="450648"/>
                </a:cubicBezTo>
                <a:cubicBezTo>
                  <a:pt x="9396910" y="460879"/>
                  <a:pt x="9396910" y="471110"/>
                  <a:pt x="9386683" y="476226"/>
                </a:cubicBezTo>
                <a:cubicBezTo>
                  <a:pt x="9363670" y="494130"/>
                  <a:pt x="9356001" y="519708"/>
                  <a:pt x="9345772" y="542727"/>
                </a:cubicBezTo>
                <a:cubicBezTo>
                  <a:pt x="9327876" y="581094"/>
                  <a:pt x="9307420" y="616903"/>
                  <a:pt x="9284408" y="655269"/>
                </a:cubicBezTo>
                <a:cubicBezTo>
                  <a:pt x="9274181" y="673174"/>
                  <a:pt x="9258840" y="685962"/>
                  <a:pt x="9243499" y="698752"/>
                </a:cubicBezTo>
                <a:cubicBezTo>
                  <a:pt x="9233271" y="711540"/>
                  <a:pt x="9220488" y="711540"/>
                  <a:pt x="9207703" y="696194"/>
                </a:cubicBezTo>
                <a:cubicBezTo>
                  <a:pt x="9192362" y="680847"/>
                  <a:pt x="9182135" y="662943"/>
                  <a:pt x="9171908" y="645038"/>
                </a:cubicBezTo>
                <a:cubicBezTo>
                  <a:pt x="9156566" y="622018"/>
                  <a:pt x="9130998" y="614345"/>
                  <a:pt x="9115656" y="637365"/>
                </a:cubicBezTo>
                <a:cubicBezTo>
                  <a:pt x="9084974" y="678289"/>
                  <a:pt x="9046622" y="668058"/>
                  <a:pt x="9008269" y="655269"/>
                </a:cubicBezTo>
                <a:cubicBezTo>
                  <a:pt x="8992928" y="650153"/>
                  <a:pt x="8977586" y="639923"/>
                  <a:pt x="8977586" y="627133"/>
                </a:cubicBezTo>
                <a:cubicBezTo>
                  <a:pt x="8977586" y="609229"/>
                  <a:pt x="8954575" y="596440"/>
                  <a:pt x="8969916" y="575978"/>
                </a:cubicBezTo>
                <a:cubicBezTo>
                  <a:pt x="8980144" y="563190"/>
                  <a:pt x="8982701" y="550401"/>
                  <a:pt x="8969917" y="542727"/>
                </a:cubicBezTo>
                <a:cubicBezTo>
                  <a:pt x="8954575" y="529938"/>
                  <a:pt x="8936677" y="517150"/>
                  <a:pt x="8921337" y="524823"/>
                </a:cubicBezTo>
                <a:cubicBezTo>
                  <a:pt x="8905995" y="532497"/>
                  <a:pt x="8880426" y="535054"/>
                  <a:pt x="8882983" y="563189"/>
                </a:cubicBezTo>
                <a:cubicBezTo>
                  <a:pt x="8885541" y="575979"/>
                  <a:pt x="8875314" y="583651"/>
                  <a:pt x="8859973" y="583651"/>
                </a:cubicBezTo>
                <a:cubicBezTo>
                  <a:pt x="8847188" y="586209"/>
                  <a:pt x="8836961" y="578536"/>
                  <a:pt x="8834403" y="565747"/>
                </a:cubicBezTo>
                <a:cubicBezTo>
                  <a:pt x="8826732" y="545285"/>
                  <a:pt x="8816505" y="522265"/>
                  <a:pt x="8813949" y="499245"/>
                </a:cubicBezTo>
                <a:cubicBezTo>
                  <a:pt x="8811393" y="483899"/>
                  <a:pt x="8803721" y="486457"/>
                  <a:pt x="8798607" y="478783"/>
                </a:cubicBezTo>
                <a:cubicBezTo>
                  <a:pt x="8785823" y="465994"/>
                  <a:pt x="8780710" y="481341"/>
                  <a:pt x="8773039" y="481341"/>
                </a:cubicBezTo>
                <a:cubicBezTo>
                  <a:pt x="8757698" y="483899"/>
                  <a:pt x="8747470" y="496688"/>
                  <a:pt x="8744914" y="506919"/>
                </a:cubicBezTo>
                <a:cubicBezTo>
                  <a:pt x="8739800" y="529938"/>
                  <a:pt x="8719345" y="532497"/>
                  <a:pt x="8704005" y="542727"/>
                </a:cubicBezTo>
                <a:cubicBezTo>
                  <a:pt x="8683549" y="527381"/>
                  <a:pt x="8652868" y="532496"/>
                  <a:pt x="8640083" y="504361"/>
                </a:cubicBezTo>
                <a:cubicBezTo>
                  <a:pt x="8627299" y="481341"/>
                  <a:pt x="8611959" y="458321"/>
                  <a:pt x="8599173" y="435301"/>
                </a:cubicBezTo>
                <a:cubicBezTo>
                  <a:pt x="8591504" y="419955"/>
                  <a:pt x="8578720" y="417397"/>
                  <a:pt x="8568491" y="425070"/>
                </a:cubicBezTo>
                <a:cubicBezTo>
                  <a:pt x="8542922" y="442975"/>
                  <a:pt x="8532695" y="473668"/>
                  <a:pt x="8540367" y="512034"/>
                </a:cubicBezTo>
                <a:cubicBezTo>
                  <a:pt x="8540366" y="514592"/>
                  <a:pt x="8545480" y="517150"/>
                  <a:pt x="8545480" y="519707"/>
                </a:cubicBezTo>
                <a:cubicBezTo>
                  <a:pt x="8545480" y="524823"/>
                  <a:pt x="8502013" y="537612"/>
                  <a:pt x="8494342" y="535054"/>
                </a:cubicBezTo>
                <a:cubicBezTo>
                  <a:pt x="8476444" y="532497"/>
                  <a:pt x="8461104" y="529938"/>
                  <a:pt x="8450877" y="514592"/>
                </a:cubicBezTo>
                <a:cubicBezTo>
                  <a:pt x="8448319" y="512034"/>
                  <a:pt x="8445762" y="509477"/>
                  <a:pt x="8443206" y="506918"/>
                </a:cubicBezTo>
                <a:cubicBezTo>
                  <a:pt x="8409966" y="476226"/>
                  <a:pt x="8397182" y="473668"/>
                  <a:pt x="8358830" y="501803"/>
                </a:cubicBezTo>
                <a:cubicBezTo>
                  <a:pt x="8335818" y="517150"/>
                  <a:pt x="8330704" y="517149"/>
                  <a:pt x="8310250" y="496687"/>
                </a:cubicBezTo>
                <a:lnTo>
                  <a:pt x="8292945" y="466394"/>
                </a:lnTo>
                <a:lnTo>
                  <a:pt x="8293573" y="462995"/>
                </a:lnTo>
                <a:cubicBezTo>
                  <a:pt x="8294446" y="459046"/>
                  <a:pt x="8294879" y="453344"/>
                  <a:pt x="8293394" y="448357"/>
                </a:cubicBezTo>
                <a:lnTo>
                  <a:pt x="8285333" y="441218"/>
                </a:lnTo>
                <a:lnTo>
                  <a:pt x="8282125" y="430186"/>
                </a:lnTo>
                <a:cubicBezTo>
                  <a:pt x="8266784" y="386704"/>
                  <a:pt x="8256556" y="340665"/>
                  <a:pt x="8238658" y="294624"/>
                </a:cubicBezTo>
                <a:cubicBezTo>
                  <a:pt x="8230988" y="274162"/>
                  <a:pt x="8218204" y="251142"/>
                  <a:pt x="8200305" y="235795"/>
                </a:cubicBezTo>
                <a:cubicBezTo>
                  <a:pt x="8192635" y="226844"/>
                  <a:pt x="8183686" y="220449"/>
                  <a:pt x="8172820" y="217571"/>
                </a:cubicBezTo>
                <a:close/>
                <a:moveTo>
                  <a:pt x="0" y="0"/>
                </a:moveTo>
                <a:lnTo>
                  <a:pt x="12192000" y="0"/>
                </a:lnTo>
                <a:lnTo>
                  <a:pt x="12192000" y="6858000"/>
                </a:lnTo>
                <a:lnTo>
                  <a:pt x="0" y="6858000"/>
                </a:lnTo>
                <a:close/>
              </a:path>
            </a:pathLst>
          </a:custGeom>
          <a:solidFill>
            <a:schemeClr val="accent4">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0DF8CD2-014E-4A90-9BEE-562E92CFBFAD}"/>
              </a:ext>
            </a:extLst>
          </p:cNvPr>
          <p:cNvSpPr txBox="1"/>
          <p:nvPr/>
        </p:nvSpPr>
        <p:spPr>
          <a:xfrm>
            <a:off x="860284" y="1718612"/>
            <a:ext cx="7637571" cy="364356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Due to </a:t>
            </a:r>
            <a:r>
              <a:rPr kumimoji="0" lang="en-US"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dual sensory hardship</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visual and hearing-impaired people are led to many difficulties while interacting with a normal person in the world, without an assistant or support they can’t communicate with others. </a:t>
            </a:r>
          </a:p>
          <a:p>
            <a:pPr marL="0" marR="0" lvl="0" indent="0" algn="just" defTabSz="914400" rtl="0" eaLnBrk="1" fontAlgn="auto" latinLnBrk="0" hangingPunct="1">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currently existing braille devices for the blind people is only based on conversion of texts into braille output. Our idea of approach will also provide the user with an option to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accept</a:t>
            </a:r>
            <a:r>
              <a:rPr kumimoji="0" lang="en-IN" sz="1800" b="0"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voice as an input</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can further be </a:t>
            </a:r>
            <a:r>
              <a:rPr kumimoji="0" lang="en-IN" sz="1800" b="1" i="0" u="none" strike="noStrike" kern="1200" cap="none" spc="0" normalizeH="0" baseline="0" noProof="0" dirty="0">
                <a:ln>
                  <a:noFill/>
                </a:ln>
                <a:solidFill>
                  <a:schemeClr val="accent1">
                    <a:lumMod val="60000"/>
                    <a:lumOff val="40000"/>
                  </a:schemeClr>
                </a:solidFill>
                <a:effectLst/>
                <a:uLnTx/>
                <a:uFillTx/>
                <a:latin typeface="Times New Roman" panose="02020603050405020304" pitchFamily="18" charset="0"/>
                <a:ea typeface="+mn-ea"/>
                <a:cs typeface="Times New Roman" panose="02020603050405020304" pitchFamily="18" charset="0"/>
              </a:rPr>
              <a:t>converted into braille</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This will additionally helps the user comfortable to have a common conversation in the public areas of interaction.  </a:t>
            </a:r>
          </a:p>
        </p:txBody>
      </p:sp>
      <p:sp>
        <p:nvSpPr>
          <p:cNvPr id="41" name="Text Placeholder 1">
            <a:extLst>
              <a:ext uri="{FF2B5EF4-FFF2-40B4-BE49-F238E27FC236}">
                <a16:creationId xmlns:a16="http://schemas.microsoft.com/office/drawing/2014/main" id="{E5D1C4E0-F979-4D40-9553-33DB94B0E663}"/>
              </a:ext>
            </a:extLst>
          </p:cNvPr>
          <p:cNvSpPr txBox="1">
            <a:spLocks/>
          </p:cNvSpPr>
          <p:nvPr/>
        </p:nvSpPr>
        <p:spPr>
          <a:xfrm>
            <a:off x="-355108" y="928841"/>
            <a:ext cx="12547107" cy="748405"/>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500" b="1" i="0" u="none" strike="noStrike" kern="1200" cap="none" spc="0" normalizeH="0" baseline="0" noProof="0" dirty="0">
                <a:ln>
                  <a:noFill/>
                </a:ln>
                <a:solidFill>
                  <a:srgbClr val="A1014B">
                    <a:lumMod val="50000"/>
                  </a:srgbClr>
                </a:solidFill>
                <a:effectLst/>
                <a:uLnTx/>
                <a:uFillTx/>
                <a:latin typeface="Times New Roman" panose="02020603050405020304" pitchFamily="18" charset="0"/>
                <a:ea typeface="+mn-ea"/>
                <a:cs typeface="Times New Roman" panose="02020603050405020304" pitchFamily="18" charset="0"/>
              </a:rPr>
              <a:t>NOVELTY</a:t>
            </a:r>
            <a:endParaRPr kumimoji="0" lang="en-US" sz="3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4981B71D-D315-4340-B3A9-0BC921A51B17}"/>
              </a:ext>
            </a:extLst>
          </p:cNvPr>
          <p:cNvGrpSpPr/>
          <p:nvPr/>
        </p:nvGrpSpPr>
        <p:grpSpPr>
          <a:xfrm>
            <a:off x="8714913" y="355107"/>
            <a:ext cx="2817180" cy="4714043"/>
            <a:chOff x="808111" y="-20084"/>
            <a:chExt cx="3896959" cy="5507649"/>
          </a:xfrm>
        </p:grpSpPr>
        <p:grpSp>
          <p:nvGrpSpPr>
            <p:cNvPr id="43" name="Group 42">
              <a:extLst>
                <a:ext uri="{FF2B5EF4-FFF2-40B4-BE49-F238E27FC236}">
                  <a16:creationId xmlns:a16="http://schemas.microsoft.com/office/drawing/2014/main" id="{F899036D-2743-4FEC-ABF6-6B46965700C6}"/>
                </a:ext>
              </a:extLst>
            </p:cNvPr>
            <p:cNvGrpSpPr/>
            <p:nvPr/>
          </p:nvGrpSpPr>
          <p:grpSpPr>
            <a:xfrm>
              <a:off x="3942094" y="-1847"/>
              <a:ext cx="762976" cy="3863294"/>
              <a:chOff x="3942094" y="-1847"/>
              <a:chExt cx="762976" cy="3863294"/>
            </a:xfrm>
            <a:solidFill>
              <a:schemeClr val="accent2"/>
            </a:solidFill>
          </p:grpSpPr>
          <p:sp>
            <p:nvSpPr>
              <p:cNvPr id="58" name="Rectangle 57">
                <a:extLst>
                  <a:ext uri="{FF2B5EF4-FFF2-40B4-BE49-F238E27FC236}">
                    <a16:creationId xmlns:a16="http://schemas.microsoft.com/office/drawing/2014/main" id="{D7773A47-D439-4A65-A021-15DC39FC8108}"/>
                  </a:ext>
                </a:extLst>
              </p:cNvPr>
              <p:cNvSpPr/>
              <p:nvPr/>
            </p:nvSpPr>
            <p:spPr>
              <a:xfrm>
                <a:off x="4288244" y="-1847"/>
                <a:ext cx="72000" cy="2651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9" name="Freeform: Shape 58">
                <a:extLst>
                  <a:ext uri="{FF2B5EF4-FFF2-40B4-BE49-F238E27FC236}">
                    <a16:creationId xmlns:a16="http://schemas.microsoft.com/office/drawing/2014/main" id="{89D0CE04-852E-410A-8A62-5B380F432459}"/>
                  </a:ext>
                </a:extLst>
              </p:cNvPr>
              <p:cNvSpPr/>
              <p:nvPr/>
            </p:nvSpPr>
            <p:spPr>
              <a:xfrm rot="5400000" flipH="1">
                <a:off x="3694759" y="2851136"/>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9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3 h 652173"/>
                  <a:gd name="connsiteX20" fmla="*/ 421371 w 1075004"/>
                  <a:gd name="connsiteY20" fmla="*/ 402653 h 652173"/>
                  <a:gd name="connsiteX21" fmla="*/ 421370 w 1075004"/>
                  <a:gd name="connsiteY21" fmla="*/ 417162 h 652173"/>
                  <a:gd name="connsiteX22" fmla="*/ 762268 w 1075004"/>
                  <a:gd name="connsiteY22" fmla="*/ 381333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1 h 652173"/>
                  <a:gd name="connsiteX29" fmla="*/ 398669 w 1075004"/>
                  <a:gd name="connsiteY29" fmla="*/ 402653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3 w 1075004"/>
                  <a:gd name="connsiteY74" fmla="*/ 197162 h 652173"/>
                  <a:gd name="connsiteX75" fmla="*/ 925591 w 1075004"/>
                  <a:gd name="connsiteY75" fmla="*/ 226464 h 652173"/>
                  <a:gd name="connsiteX76" fmla="*/ 925591 w 1075004"/>
                  <a:gd name="connsiteY76" fmla="*/ 425710 h 652173"/>
                  <a:gd name="connsiteX77" fmla="*/ 954893 w 1075004"/>
                  <a:gd name="connsiteY77" fmla="*/ 455012 h 652173"/>
                  <a:gd name="connsiteX78" fmla="*/ 954893 w 1075004"/>
                  <a:gd name="connsiteY78" fmla="*/ 455011 h 652173"/>
                  <a:gd name="connsiteX79" fmla="*/ 984194 w 1075004"/>
                  <a:gd name="connsiteY79" fmla="*/ 425710 h 652173"/>
                  <a:gd name="connsiteX80" fmla="*/ 1075004 w 1075004"/>
                  <a:gd name="connsiteY80" fmla="*/ 402269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9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4" name="Group 43">
              <a:extLst>
                <a:ext uri="{FF2B5EF4-FFF2-40B4-BE49-F238E27FC236}">
                  <a16:creationId xmlns:a16="http://schemas.microsoft.com/office/drawing/2014/main" id="{DB219CC7-2AB7-4B32-A777-FB11C0680788}"/>
                </a:ext>
              </a:extLst>
            </p:cNvPr>
            <p:cNvGrpSpPr/>
            <p:nvPr/>
          </p:nvGrpSpPr>
          <p:grpSpPr>
            <a:xfrm>
              <a:off x="3158599" y="-1847"/>
              <a:ext cx="762976" cy="2936601"/>
              <a:chOff x="3158599" y="-1847"/>
              <a:chExt cx="762976" cy="2936601"/>
            </a:xfrm>
            <a:solidFill>
              <a:schemeClr val="accent4"/>
            </a:solidFill>
          </p:grpSpPr>
          <p:sp>
            <p:nvSpPr>
              <p:cNvPr id="56" name="Rectangle 55">
                <a:extLst>
                  <a:ext uri="{FF2B5EF4-FFF2-40B4-BE49-F238E27FC236}">
                    <a16:creationId xmlns:a16="http://schemas.microsoft.com/office/drawing/2014/main" id="{185D2878-7A18-4553-9F1A-7581E96933B7}"/>
                  </a:ext>
                </a:extLst>
              </p:cNvPr>
              <p:cNvSpPr/>
              <p:nvPr/>
            </p:nvSpPr>
            <p:spPr>
              <a:xfrm>
                <a:off x="3501625" y="-1847"/>
                <a:ext cx="72000" cy="1737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7" name="Freeform: Shape 56">
                <a:extLst>
                  <a:ext uri="{FF2B5EF4-FFF2-40B4-BE49-F238E27FC236}">
                    <a16:creationId xmlns:a16="http://schemas.microsoft.com/office/drawing/2014/main" id="{91AAE83C-F5D3-4851-B5E5-B8DEE130D8A0}"/>
                  </a:ext>
                </a:extLst>
              </p:cNvPr>
              <p:cNvSpPr/>
              <p:nvPr/>
            </p:nvSpPr>
            <p:spPr>
              <a:xfrm rot="5400000" flipH="1">
                <a:off x="2911264" y="1924443"/>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8 w 1075004"/>
                  <a:gd name="connsiteY22" fmla="*/ 381332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2 w 1075004"/>
                  <a:gd name="connsiteY74" fmla="*/ 197162 h 652173"/>
                  <a:gd name="connsiteX75" fmla="*/ 925591 w 1075004"/>
                  <a:gd name="connsiteY75" fmla="*/ 226464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5" name="Group 44">
              <a:extLst>
                <a:ext uri="{FF2B5EF4-FFF2-40B4-BE49-F238E27FC236}">
                  <a16:creationId xmlns:a16="http://schemas.microsoft.com/office/drawing/2014/main" id="{2F59D2A6-9377-4A92-A049-92114E2178B1}"/>
                </a:ext>
              </a:extLst>
            </p:cNvPr>
            <p:cNvGrpSpPr/>
            <p:nvPr/>
          </p:nvGrpSpPr>
          <p:grpSpPr>
            <a:xfrm>
              <a:off x="2015424" y="-1847"/>
              <a:ext cx="1437328" cy="5489412"/>
              <a:chOff x="2015424" y="-1847"/>
              <a:chExt cx="1437328" cy="5489412"/>
            </a:xfrm>
          </p:grpSpPr>
          <p:sp>
            <p:nvSpPr>
              <p:cNvPr id="54" name="Rectangle 53">
                <a:extLst>
                  <a:ext uri="{FF2B5EF4-FFF2-40B4-BE49-F238E27FC236}">
                    <a16:creationId xmlns:a16="http://schemas.microsoft.com/office/drawing/2014/main" id="{CEA25853-F43F-4B47-9BDE-F11B892B9D38}"/>
                  </a:ext>
                </a:extLst>
              </p:cNvPr>
              <p:cNvSpPr/>
              <p:nvPr/>
            </p:nvSpPr>
            <p:spPr>
              <a:xfrm>
                <a:off x="2701620" y="-1847"/>
                <a:ext cx="72000" cy="402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5" name="Rounded Rectangle 51">
                <a:extLst>
                  <a:ext uri="{FF2B5EF4-FFF2-40B4-BE49-F238E27FC236}">
                    <a16:creationId xmlns:a16="http://schemas.microsoft.com/office/drawing/2014/main" id="{3176A54C-339A-45E9-A1D2-5832D6950D81}"/>
                  </a:ext>
                </a:extLst>
              </p:cNvPr>
              <p:cNvSpPr/>
              <p:nvPr/>
            </p:nvSpPr>
            <p:spPr>
              <a:xfrm rot="5400000" flipH="1">
                <a:off x="1970982" y="4005795"/>
                <a:ext cx="1526212" cy="143732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6" name="Group 45">
              <a:extLst>
                <a:ext uri="{FF2B5EF4-FFF2-40B4-BE49-F238E27FC236}">
                  <a16:creationId xmlns:a16="http://schemas.microsoft.com/office/drawing/2014/main" id="{9141FFAA-1FEA-4913-8A63-138E7ED7D400}"/>
                </a:ext>
              </a:extLst>
            </p:cNvPr>
            <p:cNvGrpSpPr/>
            <p:nvPr/>
          </p:nvGrpSpPr>
          <p:grpSpPr>
            <a:xfrm>
              <a:off x="808111" y="-1847"/>
              <a:ext cx="762978" cy="3628896"/>
              <a:chOff x="808111" y="-1847"/>
              <a:chExt cx="762978" cy="3628896"/>
            </a:xfrm>
            <a:solidFill>
              <a:schemeClr val="accent2"/>
            </a:solidFill>
          </p:grpSpPr>
          <p:sp>
            <p:nvSpPr>
              <p:cNvPr id="52" name="Rectangle 51">
                <a:extLst>
                  <a:ext uri="{FF2B5EF4-FFF2-40B4-BE49-F238E27FC236}">
                    <a16:creationId xmlns:a16="http://schemas.microsoft.com/office/drawing/2014/main" id="{282A47A0-5130-4F7C-A659-D8E0700F6D0B}"/>
                  </a:ext>
                </a:extLst>
              </p:cNvPr>
              <p:cNvSpPr/>
              <p:nvPr/>
            </p:nvSpPr>
            <p:spPr>
              <a:xfrm>
                <a:off x="1152817" y="-1847"/>
                <a:ext cx="72000" cy="23774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3" name="Freeform: Shape 52">
                <a:extLst>
                  <a:ext uri="{FF2B5EF4-FFF2-40B4-BE49-F238E27FC236}">
                    <a16:creationId xmlns:a16="http://schemas.microsoft.com/office/drawing/2014/main" id="{081529C4-DD66-4B3B-BB74-3476B2CCF299}"/>
                  </a:ext>
                </a:extLst>
              </p:cNvPr>
              <p:cNvSpPr/>
              <p:nvPr/>
            </p:nvSpPr>
            <p:spPr>
              <a:xfrm rot="5400000" flipH="1">
                <a:off x="560777" y="2616737"/>
                <a:ext cx="1257646" cy="762978"/>
              </a:xfrm>
              <a:custGeom>
                <a:avLst/>
                <a:gdLst>
                  <a:gd name="connsiteX0" fmla="*/ 782320 w 1075004"/>
                  <a:gd name="connsiteY0" fmla="*/ 253920 h 652174"/>
                  <a:gd name="connsiteX1" fmla="*/ 763875 w 1075004"/>
                  <a:gd name="connsiteY1" fmla="*/ 269397 h 652174"/>
                  <a:gd name="connsiteX2" fmla="*/ 421371 w 1075004"/>
                  <a:gd name="connsiteY2" fmla="*/ 239432 h 652174"/>
                  <a:gd name="connsiteX3" fmla="*/ 421370 w 1075004"/>
                  <a:gd name="connsiteY3" fmla="*/ 253855 h 652174"/>
                  <a:gd name="connsiteX4" fmla="*/ 447078 w 1075004"/>
                  <a:gd name="connsiteY4" fmla="*/ 253855 h 652174"/>
                  <a:gd name="connsiteX5" fmla="*/ 464104 w 1075004"/>
                  <a:gd name="connsiteY5" fmla="*/ 270881 h 652174"/>
                  <a:gd name="connsiteX6" fmla="*/ 464104 w 1075004"/>
                  <a:gd name="connsiteY6" fmla="*/ 270880 h 652174"/>
                  <a:gd name="connsiteX7" fmla="*/ 447079 w 1075004"/>
                  <a:gd name="connsiteY7" fmla="*/ 287906 h 652174"/>
                  <a:gd name="connsiteX8" fmla="*/ 421371 w 1075004"/>
                  <a:gd name="connsiteY8" fmla="*/ 287906 h 652174"/>
                  <a:gd name="connsiteX9" fmla="*/ 421371 w 1075004"/>
                  <a:gd name="connsiteY9" fmla="*/ 311228 h 652174"/>
                  <a:gd name="connsiteX10" fmla="*/ 447078 w 1075004"/>
                  <a:gd name="connsiteY10" fmla="*/ 311228 h 652174"/>
                  <a:gd name="connsiteX11" fmla="*/ 464104 w 1075004"/>
                  <a:gd name="connsiteY11" fmla="*/ 328254 h 652174"/>
                  <a:gd name="connsiteX12" fmla="*/ 464104 w 1075004"/>
                  <a:gd name="connsiteY12" fmla="*/ 328254 h 652174"/>
                  <a:gd name="connsiteX13" fmla="*/ 447079 w 1075004"/>
                  <a:gd name="connsiteY13" fmla="*/ 345279 h 652174"/>
                  <a:gd name="connsiteX14" fmla="*/ 421371 w 1075004"/>
                  <a:gd name="connsiteY14" fmla="*/ 345280 h 652174"/>
                  <a:gd name="connsiteX15" fmla="*/ 421371 w 1075004"/>
                  <a:gd name="connsiteY15" fmla="*/ 368602 h 652174"/>
                  <a:gd name="connsiteX16" fmla="*/ 447078 w 1075004"/>
                  <a:gd name="connsiteY16" fmla="*/ 368602 h 652174"/>
                  <a:gd name="connsiteX17" fmla="*/ 464104 w 1075004"/>
                  <a:gd name="connsiteY17" fmla="*/ 385628 h 652174"/>
                  <a:gd name="connsiteX18" fmla="*/ 464104 w 1075004"/>
                  <a:gd name="connsiteY18" fmla="*/ 385628 h 652174"/>
                  <a:gd name="connsiteX19" fmla="*/ 447079 w 1075004"/>
                  <a:gd name="connsiteY19" fmla="*/ 402653 h 652174"/>
                  <a:gd name="connsiteX20" fmla="*/ 421371 w 1075004"/>
                  <a:gd name="connsiteY20" fmla="*/ 402653 h 652174"/>
                  <a:gd name="connsiteX21" fmla="*/ 421370 w 1075004"/>
                  <a:gd name="connsiteY21" fmla="*/ 417163 h 652174"/>
                  <a:gd name="connsiteX22" fmla="*/ 762268 w 1075004"/>
                  <a:gd name="connsiteY22" fmla="*/ 381333 h 652174"/>
                  <a:gd name="connsiteX23" fmla="*/ 780980 w 1075004"/>
                  <a:gd name="connsiteY23" fmla="*/ 396486 h 652174"/>
                  <a:gd name="connsiteX24" fmla="*/ 765828 w 1075004"/>
                  <a:gd name="connsiteY24" fmla="*/ 415198 h 652174"/>
                  <a:gd name="connsiteX25" fmla="*/ 415893 w 1075004"/>
                  <a:gd name="connsiteY25" fmla="*/ 451978 h 652174"/>
                  <a:gd name="connsiteX26" fmla="*/ 397181 w 1075004"/>
                  <a:gd name="connsiteY26" fmla="*/ 436825 h 652174"/>
                  <a:gd name="connsiteX27" fmla="*/ 398889 w 1075004"/>
                  <a:gd name="connsiteY27" fmla="*/ 431061 h 652174"/>
                  <a:gd name="connsiteX28" fmla="*/ 398669 w 1075004"/>
                  <a:gd name="connsiteY28" fmla="*/ 430531 h 652174"/>
                  <a:gd name="connsiteX29" fmla="*/ 398669 w 1075004"/>
                  <a:gd name="connsiteY29" fmla="*/ 402653 h 652174"/>
                  <a:gd name="connsiteX30" fmla="*/ 372962 w 1075004"/>
                  <a:gd name="connsiteY30" fmla="*/ 402654 h 652174"/>
                  <a:gd name="connsiteX31" fmla="*/ 355936 w 1075004"/>
                  <a:gd name="connsiteY31" fmla="*/ 385628 h 652174"/>
                  <a:gd name="connsiteX32" fmla="*/ 372962 w 1075004"/>
                  <a:gd name="connsiteY32" fmla="*/ 368602 h 652174"/>
                  <a:gd name="connsiteX33" fmla="*/ 398669 w 1075004"/>
                  <a:gd name="connsiteY33" fmla="*/ 368602 h 652174"/>
                  <a:gd name="connsiteX34" fmla="*/ 398670 w 1075004"/>
                  <a:gd name="connsiteY34" fmla="*/ 345280 h 652174"/>
                  <a:gd name="connsiteX35" fmla="*/ 372962 w 1075004"/>
                  <a:gd name="connsiteY35" fmla="*/ 345280 h 652174"/>
                  <a:gd name="connsiteX36" fmla="*/ 355936 w 1075004"/>
                  <a:gd name="connsiteY36" fmla="*/ 328254 h 652174"/>
                  <a:gd name="connsiteX37" fmla="*/ 372962 w 1075004"/>
                  <a:gd name="connsiteY37" fmla="*/ 311229 h 652174"/>
                  <a:gd name="connsiteX38" fmla="*/ 398669 w 1075004"/>
                  <a:gd name="connsiteY38" fmla="*/ 311228 h 652174"/>
                  <a:gd name="connsiteX39" fmla="*/ 398669 w 1075004"/>
                  <a:gd name="connsiteY39" fmla="*/ 287906 h 652174"/>
                  <a:gd name="connsiteX40" fmla="*/ 372962 w 1075004"/>
                  <a:gd name="connsiteY40" fmla="*/ 287906 h 652174"/>
                  <a:gd name="connsiteX41" fmla="*/ 355936 w 1075004"/>
                  <a:gd name="connsiteY41" fmla="*/ 270881 h 652174"/>
                  <a:gd name="connsiteX42" fmla="*/ 372962 w 1075004"/>
                  <a:gd name="connsiteY42" fmla="*/ 253855 h 652174"/>
                  <a:gd name="connsiteX43" fmla="*/ 398670 w 1075004"/>
                  <a:gd name="connsiteY43" fmla="*/ 253855 h 652174"/>
                  <a:gd name="connsiteX44" fmla="*/ 398670 w 1075004"/>
                  <a:gd name="connsiteY44" fmla="*/ 226225 h 652174"/>
                  <a:gd name="connsiteX45" fmla="*/ 399282 w 1075004"/>
                  <a:gd name="connsiteY45" fmla="*/ 224746 h 652174"/>
                  <a:gd name="connsiteX46" fmla="*/ 397876 w 1075004"/>
                  <a:gd name="connsiteY46" fmla="*/ 220286 h 652174"/>
                  <a:gd name="connsiteX47" fmla="*/ 416321 w 1075004"/>
                  <a:gd name="connsiteY47" fmla="*/ 204808 h 652174"/>
                  <a:gd name="connsiteX48" fmla="*/ 766843 w 1075004"/>
                  <a:gd name="connsiteY48" fmla="*/ 235475 h 652174"/>
                  <a:gd name="connsiteX49" fmla="*/ 782320 w 1075004"/>
                  <a:gd name="connsiteY49" fmla="*/ 253920 h 652174"/>
                  <a:gd name="connsiteX50" fmla="*/ 787242 w 1075004"/>
                  <a:gd name="connsiteY50" fmla="*/ 326088 h 652174"/>
                  <a:gd name="connsiteX51" fmla="*/ 785600 w 1075004"/>
                  <a:gd name="connsiteY51" fmla="*/ 324446 h 652174"/>
                  <a:gd name="connsiteX52" fmla="*/ 785600 w 1075004"/>
                  <a:gd name="connsiteY52" fmla="*/ 237208 h 652174"/>
                  <a:gd name="connsiteX53" fmla="*/ 722116 w 1075004"/>
                  <a:gd name="connsiteY53" fmla="*/ 173723 h 652174"/>
                  <a:gd name="connsiteX54" fmla="*/ 634876 w 1075004"/>
                  <a:gd name="connsiteY54" fmla="*/ 173723 h 652174"/>
                  <a:gd name="connsiteX55" fmla="*/ 556664 w 1075004"/>
                  <a:gd name="connsiteY55" fmla="*/ 95510 h 652174"/>
                  <a:gd name="connsiteX56" fmla="*/ 95508 w 1075004"/>
                  <a:gd name="connsiteY56" fmla="*/ 95510 h 652174"/>
                  <a:gd name="connsiteX57" fmla="*/ 0 w 1075004"/>
                  <a:gd name="connsiteY57" fmla="*/ 326088 h 652174"/>
                  <a:gd name="connsiteX58" fmla="*/ 95508 w 1075004"/>
                  <a:gd name="connsiteY58" fmla="*/ 556666 h 652174"/>
                  <a:gd name="connsiteX59" fmla="*/ 556665 w 1075004"/>
                  <a:gd name="connsiteY59" fmla="*/ 556666 h 652174"/>
                  <a:gd name="connsiteX60" fmla="*/ 634877 w 1075004"/>
                  <a:gd name="connsiteY60" fmla="*/ 478453 h 652174"/>
                  <a:gd name="connsiteX61" fmla="*/ 722116 w 1075004"/>
                  <a:gd name="connsiteY61" fmla="*/ 478454 h 652174"/>
                  <a:gd name="connsiteX62" fmla="*/ 785600 w 1075004"/>
                  <a:gd name="connsiteY62" fmla="*/ 414969 h 652174"/>
                  <a:gd name="connsiteX63" fmla="*/ 785600 w 1075004"/>
                  <a:gd name="connsiteY63" fmla="*/ 327730 h 652174"/>
                  <a:gd name="connsiteX64" fmla="*/ 893383 w 1075004"/>
                  <a:gd name="connsiteY64" fmla="*/ 437431 h 652174"/>
                  <a:gd name="connsiteX65" fmla="*/ 893383 w 1075004"/>
                  <a:gd name="connsiteY65" fmla="*/ 214744 h 652174"/>
                  <a:gd name="connsiteX66" fmla="*/ 864082 w 1075004"/>
                  <a:gd name="connsiteY66" fmla="*/ 185443 h 652174"/>
                  <a:gd name="connsiteX67" fmla="*/ 834781 w 1075004"/>
                  <a:gd name="connsiteY67" fmla="*/ 214744 h 652174"/>
                  <a:gd name="connsiteX68" fmla="*/ 834781 w 1075004"/>
                  <a:gd name="connsiteY68" fmla="*/ 437432 h 652174"/>
                  <a:gd name="connsiteX69" fmla="*/ 864082 w 1075004"/>
                  <a:gd name="connsiteY69" fmla="*/ 466733 h 652174"/>
                  <a:gd name="connsiteX70" fmla="*/ 864082 w 1075004"/>
                  <a:gd name="connsiteY70" fmla="*/ 466732 h 652174"/>
                  <a:gd name="connsiteX71" fmla="*/ 893383 w 1075004"/>
                  <a:gd name="connsiteY71" fmla="*/ 437431 h 652174"/>
                  <a:gd name="connsiteX72" fmla="*/ 984194 w 1075004"/>
                  <a:gd name="connsiteY72" fmla="*/ 425711 h 652174"/>
                  <a:gd name="connsiteX73" fmla="*/ 984193 w 1075004"/>
                  <a:gd name="connsiteY73" fmla="*/ 226464 h 652174"/>
                  <a:gd name="connsiteX74" fmla="*/ 954893 w 1075004"/>
                  <a:gd name="connsiteY74" fmla="*/ 197163 h 652174"/>
                  <a:gd name="connsiteX75" fmla="*/ 925591 w 1075004"/>
                  <a:gd name="connsiteY75" fmla="*/ 226464 h 652174"/>
                  <a:gd name="connsiteX76" fmla="*/ 925591 w 1075004"/>
                  <a:gd name="connsiteY76" fmla="*/ 425711 h 652174"/>
                  <a:gd name="connsiteX77" fmla="*/ 954893 w 1075004"/>
                  <a:gd name="connsiteY77" fmla="*/ 455012 h 652174"/>
                  <a:gd name="connsiteX78" fmla="*/ 954893 w 1075004"/>
                  <a:gd name="connsiteY78" fmla="*/ 455012 h 652174"/>
                  <a:gd name="connsiteX79" fmla="*/ 984194 w 1075004"/>
                  <a:gd name="connsiteY79" fmla="*/ 425711 h 652174"/>
                  <a:gd name="connsiteX80" fmla="*/ 1075004 w 1075004"/>
                  <a:gd name="connsiteY80" fmla="*/ 402269 h 652174"/>
                  <a:gd name="connsiteX81" fmla="*/ 1075004 w 1075004"/>
                  <a:gd name="connsiteY81" fmla="*/ 249905 h 652174"/>
                  <a:gd name="connsiteX82" fmla="*/ 1045703 w 1075004"/>
                  <a:gd name="connsiteY82" fmla="*/ 220604 h 652174"/>
                  <a:gd name="connsiteX83" fmla="*/ 1016402 w 1075004"/>
                  <a:gd name="connsiteY83" fmla="*/ 249905 h 652174"/>
                  <a:gd name="connsiteX84" fmla="*/ 1016402 w 1075004"/>
                  <a:gd name="connsiteY84" fmla="*/ 402270 h 652174"/>
                  <a:gd name="connsiteX85" fmla="*/ 1045703 w 1075004"/>
                  <a:gd name="connsiteY85" fmla="*/ 431571 h 652174"/>
                  <a:gd name="connsiteX86" fmla="*/ 1045703 w 1075004"/>
                  <a:gd name="connsiteY86" fmla="*/ 431571 h 652174"/>
                  <a:gd name="connsiteX87" fmla="*/ 1075004 w 1075004"/>
                  <a:gd name="connsiteY87" fmla="*/ 402269 h 65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4">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9" name="Group 48">
              <a:extLst>
                <a:ext uri="{FF2B5EF4-FFF2-40B4-BE49-F238E27FC236}">
                  <a16:creationId xmlns:a16="http://schemas.microsoft.com/office/drawing/2014/main" id="{FBCB4230-D694-4EBA-8883-B297E2DCEAA2}"/>
                </a:ext>
              </a:extLst>
            </p:cNvPr>
            <p:cNvGrpSpPr/>
            <p:nvPr/>
          </p:nvGrpSpPr>
          <p:grpSpPr>
            <a:xfrm>
              <a:off x="1591607" y="-20084"/>
              <a:ext cx="762976" cy="2449850"/>
              <a:chOff x="1591607" y="-20084"/>
              <a:chExt cx="762976" cy="2449850"/>
            </a:xfrm>
          </p:grpSpPr>
          <p:sp>
            <p:nvSpPr>
              <p:cNvPr id="50" name="Rectangle 49">
                <a:extLst>
                  <a:ext uri="{FF2B5EF4-FFF2-40B4-BE49-F238E27FC236}">
                    <a16:creationId xmlns:a16="http://schemas.microsoft.com/office/drawing/2014/main" id="{25EEAD97-2975-4AE8-9793-F6C5836D2F62}"/>
                  </a:ext>
                </a:extLst>
              </p:cNvPr>
              <p:cNvSpPr/>
              <p:nvPr/>
            </p:nvSpPr>
            <p:spPr>
              <a:xfrm>
                <a:off x="1936171" y="-20084"/>
                <a:ext cx="72000" cy="118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1" name="Freeform: Shape 50">
                <a:extLst>
                  <a:ext uri="{FF2B5EF4-FFF2-40B4-BE49-F238E27FC236}">
                    <a16:creationId xmlns:a16="http://schemas.microsoft.com/office/drawing/2014/main" id="{0489D747-FFD8-4BF1-BAC8-42CCB9677FE8}"/>
                  </a:ext>
                </a:extLst>
              </p:cNvPr>
              <p:cNvSpPr/>
              <p:nvPr/>
            </p:nvSpPr>
            <p:spPr>
              <a:xfrm rot="5400000" flipH="1">
                <a:off x="1344272" y="1419455"/>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8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8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7 w 1075004"/>
                  <a:gd name="connsiteY22" fmla="*/ 381332 h 652173"/>
                  <a:gd name="connsiteX23" fmla="*/ 780979 w 1075004"/>
                  <a:gd name="connsiteY23" fmla="*/ 396485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69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69 w 1075004"/>
                  <a:gd name="connsiteY43" fmla="*/ 253854 h 652173"/>
                  <a:gd name="connsiteX44" fmla="*/ 398669 w 1075004"/>
                  <a:gd name="connsiteY44" fmla="*/ 226224 h 652173"/>
                  <a:gd name="connsiteX45" fmla="*/ 399282 w 1075004"/>
                  <a:gd name="connsiteY45" fmla="*/ 224745 h 652173"/>
                  <a:gd name="connsiteX46" fmla="*/ 397875 w 1075004"/>
                  <a:gd name="connsiteY46" fmla="*/ 220285 h 652173"/>
                  <a:gd name="connsiteX47" fmla="*/ 416320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5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4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3 h 652173"/>
                  <a:gd name="connsiteX74" fmla="*/ 954892 w 1075004"/>
                  <a:gd name="connsiteY74" fmla="*/ 197162 h 652173"/>
                  <a:gd name="connsiteX75" fmla="*/ 925591 w 1075004"/>
                  <a:gd name="connsiteY75" fmla="*/ 226463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3 w 1075004"/>
                  <a:gd name="connsiteY81" fmla="*/ 249904 h 652173"/>
                  <a:gd name="connsiteX82" fmla="*/ 1045703 w 1075004"/>
                  <a:gd name="connsiteY82" fmla="*/ 220603 h 652173"/>
                  <a:gd name="connsiteX83" fmla="*/ 1016401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spTree>
    <p:extLst>
      <p:ext uri="{BB962C8B-B14F-4D97-AF65-F5344CB8AC3E}">
        <p14:creationId xmlns:p14="http://schemas.microsoft.com/office/powerpoint/2010/main" val="308168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4BA99-5A58-4793-991D-0D4C04FC0C84}"/>
              </a:ext>
            </a:extLst>
          </p:cNvPr>
          <p:cNvSpPr>
            <a:spLocks noGrp="1"/>
          </p:cNvSpPr>
          <p:nvPr>
            <p:ph type="body" sz="quarter" idx="10"/>
          </p:nvPr>
        </p:nvSpPr>
        <p:spPr>
          <a:xfrm>
            <a:off x="0" y="17805"/>
            <a:ext cx="12192000" cy="724247"/>
          </a:xfrm>
        </p:spPr>
        <p:txBody>
          <a:bodyPr>
            <a:normAutofit/>
          </a:bodyPr>
          <a:lstStyle/>
          <a:p>
            <a:r>
              <a:rPr lang="en-US" sz="2500" b="1" dirty="0">
                <a:solidFill>
                  <a:schemeClr val="accent3">
                    <a:lumMod val="50000"/>
                  </a:schemeClr>
                </a:solidFill>
                <a:latin typeface="Times New Roman" panose="02020603050405020304" pitchFamily="18" charset="0"/>
                <a:cs typeface="Times New Roman" panose="02020603050405020304" pitchFamily="18" charset="0"/>
              </a:rPr>
              <a:t>SOCIAL BENEFITS</a:t>
            </a:r>
          </a:p>
        </p:txBody>
      </p:sp>
      <p:grpSp>
        <p:nvGrpSpPr>
          <p:cNvPr id="39" name="그룹 44">
            <a:extLst>
              <a:ext uri="{FF2B5EF4-FFF2-40B4-BE49-F238E27FC236}">
                <a16:creationId xmlns:a16="http://schemas.microsoft.com/office/drawing/2014/main" id="{E857485B-5C40-4201-9791-7975BD006866}"/>
              </a:ext>
            </a:extLst>
          </p:cNvPr>
          <p:cNvGrpSpPr/>
          <p:nvPr/>
        </p:nvGrpSpPr>
        <p:grpSpPr>
          <a:xfrm flipH="1">
            <a:off x="5942413" y="4308720"/>
            <a:ext cx="3710346" cy="2576958"/>
            <a:chOff x="1016436" y="3876641"/>
            <a:chExt cx="3796962" cy="2734917"/>
          </a:xfrm>
        </p:grpSpPr>
        <p:sp>
          <p:nvSpPr>
            <p:cNvPr id="40" name="Freeform 5">
              <a:extLst>
                <a:ext uri="{FF2B5EF4-FFF2-40B4-BE49-F238E27FC236}">
                  <a16:creationId xmlns:a16="http://schemas.microsoft.com/office/drawing/2014/main" id="{D534B824-D7FF-4984-BC3B-C762B298CE2B}"/>
                </a:ext>
              </a:extLst>
            </p:cNvPr>
            <p:cNvSpPr/>
            <p:nvPr/>
          </p:nvSpPr>
          <p:spPr>
            <a:xfrm>
              <a:off x="3234596" y="3876641"/>
              <a:ext cx="1578802" cy="2734917"/>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7 w 3523460"/>
                <a:gd name="connsiteY0" fmla="*/ 4528242 h 4528242"/>
                <a:gd name="connsiteX1" fmla="*/ 870139 w 3523460"/>
                <a:gd name="connsiteY1" fmla="*/ 4094960 h 4528242"/>
                <a:gd name="connsiteX2" fmla="*/ 432816 w 3523460"/>
                <a:gd name="connsiteY2" fmla="*/ 2274110 h 4528242"/>
                <a:gd name="connsiteX3" fmla="*/ 75008 w 3523460"/>
                <a:gd name="connsiteY3" fmla="*/ 970096 h 4528242"/>
                <a:gd name="connsiteX4" fmla="*/ 750867 w 3523460"/>
                <a:gd name="connsiteY4" fmla="*/ 2107132 h 4528242"/>
                <a:gd name="connsiteX5" fmla="*/ 838333 w 3523460"/>
                <a:gd name="connsiteY5" fmla="*/ 2035571 h 4528242"/>
                <a:gd name="connsiteX6" fmla="*/ 711112 w 3523460"/>
                <a:gd name="connsiteY6" fmla="*/ 214722 h 4528242"/>
                <a:gd name="connsiteX7" fmla="*/ 1235897 w 3523460"/>
                <a:gd name="connsiteY7" fmla="*/ 1868593 h 4528242"/>
                <a:gd name="connsiteX8" fmla="*/ 1315411 w 3523460"/>
                <a:gd name="connsiteY8" fmla="*/ 1852690 h 4528242"/>
                <a:gd name="connsiteX9" fmla="*/ 1458534 w 3523460"/>
                <a:gd name="connsiteY9" fmla="*/ 37 h 4528242"/>
                <a:gd name="connsiteX10" fmla="*/ 1728878 w 3523460"/>
                <a:gd name="connsiteY10" fmla="*/ 1828836 h 4528242"/>
                <a:gd name="connsiteX11" fmla="*/ 1816344 w 3523460"/>
                <a:gd name="connsiteY11" fmla="*/ 1868594 h 4528242"/>
                <a:gd name="connsiteX12" fmla="*/ 2492205 w 3523460"/>
                <a:gd name="connsiteY12" fmla="*/ 333992 h 4528242"/>
                <a:gd name="connsiteX13" fmla="*/ 2221860 w 3523460"/>
                <a:gd name="connsiteY13" fmla="*/ 2011718 h 4528242"/>
                <a:gd name="connsiteX14" fmla="*/ 2325227 w 3523460"/>
                <a:gd name="connsiteY14" fmla="*/ 2711432 h 4528242"/>
                <a:gd name="connsiteX15" fmla="*/ 2762549 w 3523460"/>
                <a:gd name="connsiteY15" fmla="*/ 2266158 h 4528242"/>
                <a:gd name="connsiteX16" fmla="*/ 3509971 w 3523460"/>
                <a:gd name="connsiteY16" fmla="*/ 2162792 h 4528242"/>
                <a:gd name="connsiteX17" fmla="*/ 2778451 w 3523460"/>
                <a:gd name="connsiteY17" fmla="*/ 2942019 h 4528242"/>
                <a:gd name="connsiteX18" fmla="*/ 2118493 w 3523460"/>
                <a:gd name="connsiteY18" fmla="*/ 4007494 h 4528242"/>
                <a:gd name="connsiteX19" fmla="*/ 2126522 w 3523460"/>
                <a:gd name="connsiteY19" fmla="*/ 4522103 h 4528242"/>
                <a:gd name="connsiteX20" fmla="*/ 948467 w 3523460"/>
                <a:gd name="connsiteY20" fmla="*/ 4528242 h 4528242"/>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126522 w 3523460"/>
                <a:gd name="connsiteY19" fmla="*/ 4522103 h 6103601"/>
                <a:gd name="connsiteX20" fmla="*/ 948467 w 3523460"/>
                <a:gd name="connsiteY20" fmla="*/ 6103601 h 6103601"/>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357064 w 3523460"/>
                <a:gd name="connsiteY19" fmla="*/ 6059037 h 6103601"/>
                <a:gd name="connsiteX20" fmla="*/ 948467 w 3523460"/>
                <a:gd name="connsiteY20" fmla="*/ 6103601 h 610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6103601">
                  <a:moveTo>
                    <a:pt x="948467" y="6103601"/>
                  </a:moveTo>
                  <a:cubicBezTo>
                    <a:pt x="873324" y="5891568"/>
                    <a:pt x="1019530" y="4410362"/>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319958" y="5817847"/>
                    <a:pt x="2357064" y="6059037"/>
                  </a:cubicBezTo>
                  <a:lnTo>
                    <a:pt x="948467" y="610360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1" name="Freeform 6">
              <a:extLst>
                <a:ext uri="{FF2B5EF4-FFF2-40B4-BE49-F238E27FC236}">
                  <a16:creationId xmlns:a16="http://schemas.microsoft.com/office/drawing/2014/main" id="{A1EC3475-22E3-4F0F-99C0-51788556FFB2}"/>
                </a:ext>
              </a:extLst>
            </p:cNvPr>
            <p:cNvSpPr/>
            <p:nvPr/>
          </p:nvSpPr>
          <p:spPr>
            <a:xfrm>
              <a:off x="2635903" y="4429817"/>
              <a:ext cx="1578802" cy="2167742"/>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9256 w 3523460"/>
                <a:gd name="connsiteY0" fmla="*/ 4777995 h 4777995"/>
                <a:gd name="connsiteX1" fmla="*/ 870139 w 3523460"/>
                <a:gd name="connsiteY1" fmla="*/ 4094960 h 4777995"/>
                <a:gd name="connsiteX2" fmla="*/ 432816 w 3523460"/>
                <a:gd name="connsiteY2" fmla="*/ 2274110 h 4777995"/>
                <a:gd name="connsiteX3" fmla="*/ 75008 w 3523460"/>
                <a:gd name="connsiteY3" fmla="*/ 970096 h 4777995"/>
                <a:gd name="connsiteX4" fmla="*/ 750867 w 3523460"/>
                <a:gd name="connsiteY4" fmla="*/ 2107132 h 4777995"/>
                <a:gd name="connsiteX5" fmla="*/ 838333 w 3523460"/>
                <a:gd name="connsiteY5" fmla="*/ 2035571 h 4777995"/>
                <a:gd name="connsiteX6" fmla="*/ 711112 w 3523460"/>
                <a:gd name="connsiteY6" fmla="*/ 214722 h 4777995"/>
                <a:gd name="connsiteX7" fmla="*/ 1235897 w 3523460"/>
                <a:gd name="connsiteY7" fmla="*/ 1868593 h 4777995"/>
                <a:gd name="connsiteX8" fmla="*/ 1315411 w 3523460"/>
                <a:gd name="connsiteY8" fmla="*/ 1852690 h 4777995"/>
                <a:gd name="connsiteX9" fmla="*/ 1458534 w 3523460"/>
                <a:gd name="connsiteY9" fmla="*/ 37 h 4777995"/>
                <a:gd name="connsiteX10" fmla="*/ 1728878 w 3523460"/>
                <a:gd name="connsiteY10" fmla="*/ 1828836 h 4777995"/>
                <a:gd name="connsiteX11" fmla="*/ 1816344 w 3523460"/>
                <a:gd name="connsiteY11" fmla="*/ 1868594 h 4777995"/>
                <a:gd name="connsiteX12" fmla="*/ 2492205 w 3523460"/>
                <a:gd name="connsiteY12" fmla="*/ 333992 h 4777995"/>
                <a:gd name="connsiteX13" fmla="*/ 2221860 w 3523460"/>
                <a:gd name="connsiteY13" fmla="*/ 2011718 h 4777995"/>
                <a:gd name="connsiteX14" fmla="*/ 2325227 w 3523460"/>
                <a:gd name="connsiteY14" fmla="*/ 2711432 h 4777995"/>
                <a:gd name="connsiteX15" fmla="*/ 2762549 w 3523460"/>
                <a:gd name="connsiteY15" fmla="*/ 2266158 h 4777995"/>
                <a:gd name="connsiteX16" fmla="*/ 3509971 w 3523460"/>
                <a:gd name="connsiteY16" fmla="*/ 2162792 h 4777995"/>
                <a:gd name="connsiteX17" fmla="*/ 2778451 w 3523460"/>
                <a:gd name="connsiteY17" fmla="*/ 2942019 h 4777995"/>
                <a:gd name="connsiteX18" fmla="*/ 2118493 w 3523460"/>
                <a:gd name="connsiteY18" fmla="*/ 4007494 h 4777995"/>
                <a:gd name="connsiteX19" fmla="*/ 2126522 w 3523460"/>
                <a:gd name="connsiteY19" fmla="*/ 4522103 h 4777995"/>
                <a:gd name="connsiteX20" fmla="*/ 929256 w 3523460"/>
                <a:gd name="connsiteY20" fmla="*/ 4777995 h 4777995"/>
                <a:gd name="connsiteX0" fmla="*/ 929256 w 3523460"/>
                <a:gd name="connsiteY0" fmla="*/ 4777995 h 4829491"/>
                <a:gd name="connsiteX1" fmla="*/ 870139 w 3523460"/>
                <a:gd name="connsiteY1" fmla="*/ 4094960 h 4829491"/>
                <a:gd name="connsiteX2" fmla="*/ 432816 w 3523460"/>
                <a:gd name="connsiteY2" fmla="*/ 2274110 h 4829491"/>
                <a:gd name="connsiteX3" fmla="*/ 75008 w 3523460"/>
                <a:gd name="connsiteY3" fmla="*/ 970096 h 4829491"/>
                <a:gd name="connsiteX4" fmla="*/ 750867 w 3523460"/>
                <a:gd name="connsiteY4" fmla="*/ 2107132 h 4829491"/>
                <a:gd name="connsiteX5" fmla="*/ 838333 w 3523460"/>
                <a:gd name="connsiteY5" fmla="*/ 2035571 h 4829491"/>
                <a:gd name="connsiteX6" fmla="*/ 711112 w 3523460"/>
                <a:gd name="connsiteY6" fmla="*/ 214722 h 4829491"/>
                <a:gd name="connsiteX7" fmla="*/ 1235897 w 3523460"/>
                <a:gd name="connsiteY7" fmla="*/ 1868593 h 4829491"/>
                <a:gd name="connsiteX8" fmla="*/ 1315411 w 3523460"/>
                <a:gd name="connsiteY8" fmla="*/ 1852690 h 4829491"/>
                <a:gd name="connsiteX9" fmla="*/ 1458534 w 3523460"/>
                <a:gd name="connsiteY9" fmla="*/ 37 h 4829491"/>
                <a:gd name="connsiteX10" fmla="*/ 1728878 w 3523460"/>
                <a:gd name="connsiteY10" fmla="*/ 1828836 h 4829491"/>
                <a:gd name="connsiteX11" fmla="*/ 1816344 w 3523460"/>
                <a:gd name="connsiteY11" fmla="*/ 1868594 h 4829491"/>
                <a:gd name="connsiteX12" fmla="*/ 2492205 w 3523460"/>
                <a:gd name="connsiteY12" fmla="*/ 333992 h 4829491"/>
                <a:gd name="connsiteX13" fmla="*/ 2221860 w 3523460"/>
                <a:gd name="connsiteY13" fmla="*/ 2011718 h 4829491"/>
                <a:gd name="connsiteX14" fmla="*/ 2325227 w 3523460"/>
                <a:gd name="connsiteY14" fmla="*/ 2711432 h 4829491"/>
                <a:gd name="connsiteX15" fmla="*/ 2762549 w 3523460"/>
                <a:gd name="connsiteY15" fmla="*/ 2266158 h 4829491"/>
                <a:gd name="connsiteX16" fmla="*/ 3509971 w 3523460"/>
                <a:gd name="connsiteY16" fmla="*/ 2162792 h 4829491"/>
                <a:gd name="connsiteX17" fmla="*/ 2778451 w 3523460"/>
                <a:gd name="connsiteY17" fmla="*/ 2942019 h 4829491"/>
                <a:gd name="connsiteX18" fmla="*/ 2118493 w 3523460"/>
                <a:gd name="connsiteY18" fmla="*/ 4007494 h 4829491"/>
                <a:gd name="connsiteX19" fmla="*/ 2145734 w 3523460"/>
                <a:gd name="connsiteY19" fmla="*/ 4829491 h 4829491"/>
                <a:gd name="connsiteX20" fmla="*/ 929256 w 3523460"/>
                <a:gd name="connsiteY20" fmla="*/ 4777995 h 482949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4 w 3523460"/>
                <a:gd name="connsiteY19" fmla="*/ 4829491 h 4854841"/>
                <a:gd name="connsiteX20" fmla="*/ 929256 w 3523460"/>
                <a:gd name="connsiteY20" fmla="*/ 4854841 h 485484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5 w 3523460"/>
                <a:gd name="connsiteY19" fmla="*/ 4837820 h 4854841"/>
                <a:gd name="connsiteX20" fmla="*/ 929256 w 3523460"/>
                <a:gd name="connsiteY20" fmla="*/ 4854841 h 4854841"/>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837820">
                  <a:moveTo>
                    <a:pt x="929257" y="4829855"/>
                  </a:moveTo>
                  <a:cubicBezTo>
                    <a:pt x="937409" y="4667798"/>
                    <a:pt x="977884" y="4352057"/>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097672" y="4371359"/>
                    <a:pt x="2108629" y="4596630"/>
                    <a:pt x="2145735" y="4837820"/>
                  </a:cubicBezTo>
                  <a:lnTo>
                    <a:pt x="929257" y="4829855"/>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7">
              <a:extLst>
                <a:ext uri="{FF2B5EF4-FFF2-40B4-BE49-F238E27FC236}">
                  <a16:creationId xmlns:a16="http://schemas.microsoft.com/office/drawing/2014/main" id="{0CDE7D41-E8D0-4227-9D04-3B773D35DD71}"/>
                </a:ext>
              </a:extLst>
            </p:cNvPr>
            <p:cNvSpPr/>
            <p:nvPr/>
          </p:nvSpPr>
          <p:spPr>
            <a:xfrm flipH="1">
              <a:off x="1753574" y="4584405"/>
              <a:ext cx="1578802" cy="2018810"/>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3479 w 3523460"/>
                <a:gd name="connsiteY0" fmla="*/ 448726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23479 w 3523460"/>
                <a:gd name="connsiteY20" fmla="*/ 4487266 h 4522103"/>
                <a:gd name="connsiteX0" fmla="*/ 923479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23479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505443">
                  <a:moveTo>
                    <a:pt x="931808" y="4487266"/>
                  </a:moveTo>
                  <a:cubicBezTo>
                    <a:pt x="914969" y="4366857"/>
                    <a:pt x="952895" y="4293750"/>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06001" y="4229757"/>
                    <a:pt x="2081085" y="4264253"/>
                    <a:pt x="2118191" y="4505443"/>
                  </a:cubicBezTo>
                  <a:cubicBezTo>
                    <a:pt x="1725506" y="4488277"/>
                    <a:pt x="1324493" y="4504432"/>
                    <a:pt x="931808" y="4487266"/>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Freeform 9">
              <a:extLst>
                <a:ext uri="{FF2B5EF4-FFF2-40B4-BE49-F238E27FC236}">
                  <a16:creationId xmlns:a16="http://schemas.microsoft.com/office/drawing/2014/main" id="{6921425C-C473-486C-8ABB-01F900F83D2D}"/>
                </a:ext>
              </a:extLst>
            </p:cNvPr>
            <p:cNvSpPr/>
            <p:nvPr/>
          </p:nvSpPr>
          <p:spPr>
            <a:xfrm flipH="1">
              <a:off x="1016436" y="5118688"/>
              <a:ext cx="1578802" cy="1483571"/>
            </a:xfrm>
            <a:custGeom>
              <a:avLst/>
              <a:gdLst/>
              <a:ahLst/>
              <a:cxnLst/>
              <a:rect l="l" t="t" r="r" b="b"/>
              <a:pathLst>
                <a:path w="1224747" h="1150872">
                  <a:moveTo>
                    <a:pt x="506983" y="13"/>
                  </a:moveTo>
                  <a:cubicBezTo>
                    <a:pt x="402878" y="-2751"/>
                    <a:pt x="456313" y="444994"/>
                    <a:pt x="457234" y="643991"/>
                  </a:cubicBezTo>
                  <a:cubicBezTo>
                    <a:pt x="455852" y="711705"/>
                    <a:pt x="431899" y="670247"/>
                    <a:pt x="429595" y="649519"/>
                  </a:cubicBezTo>
                  <a:cubicBezTo>
                    <a:pt x="402417" y="548638"/>
                    <a:pt x="316278" y="64042"/>
                    <a:pt x="247181" y="74637"/>
                  </a:cubicBezTo>
                  <a:cubicBezTo>
                    <a:pt x="148604" y="87535"/>
                    <a:pt x="249024" y="498428"/>
                    <a:pt x="291403" y="707560"/>
                  </a:cubicBezTo>
                  <a:cubicBezTo>
                    <a:pt x="299694" y="731974"/>
                    <a:pt x="274819" y="759151"/>
                    <a:pt x="261000" y="732434"/>
                  </a:cubicBezTo>
                  <a:cubicBezTo>
                    <a:pt x="216778" y="672551"/>
                    <a:pt x="86417" y="322462"/>
                    <a:pt x="26073" y="337203"/>
                  </a:cubicBezTo>
                  <a:cubicBezTo>
                    <a:pt x="-65135" y="394323"/>
                    <a:pt x="108988" y="639385"/>
                    <a:pt x="150446" y="790475"/>
                  </a:cubicBezTo>
                  <a:cubicBezTo>
                    <a:pt x="154996" y="914832"/>
                    <a:pt x="167867" y="1035860"/>
                    <a:pt x="198006" y="1150872"/>
                  </a:cubicBezTo>
                  <a:lnTo>
                    <a:pt x="894045" y="1150872"/>
                  </a:lnTo>
                  <a:lnTo>
                    <a:pt x="965784" y="1022639"/>
                  </a:lnTo>
                  <a:cubicBezTo>
                    <a:pt x="1036722" y="901951"/>
                    <a:pt x="1135300" y="850359"/>
                    <a:pt x="1220058" y="751781"/>
                  </a:cubicBezTo>
                  <a:cubicBezTo>
                    <a:pt x="1257831" y="702953"/>
                    <a:pt x="1057912" y="659653"/>
                    <a:pt x="960256" y="787711"/>
                  </a:cubicBezTo>
                  <a:cubicBezTo>
                    <a:pt x="898530" y="836540"/>
                    <a:pt x="847859" y="890895"/>
                    <a:pt x="808244" y="942487"/>
                  </a:cubicBezTo>
                  <a:lnTo>
                    <a:pt x="772314" y="699269"/>
                  </a:lnTo>
                  <a:cubicBezTo>
                    <a:pt x="804559" y="511326"/>
                    <a:pt x="966705" y="146497"/>
                    <a:pt x="866285" y="116095"/>
                  </a:cubicBezTo>
                  <a:cubicBezTo>
                    <a:pt x="764023" y="83850"/>
                    <a:pt x="714273" y="477239"/>
                    <a:pt x="631357" y="649519"/>
                  </a:cubicBezTo>
                  <a:cubicBezTo>
                    <a:pt x="613392" y="666102"/>
                    <a:pt x="602797" y="666562"/>
                    <a:pt x="600954" y="635699"/>
                  </a:cubicBezTo>
                  <a:cubicBezTo>
                    <a:pt x="593584" y="535740"/>
                    <a:pt x="588518" y="-2752"/>
                    <a:pt x="506983" y="13"/>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4" name="그룹 18">
            <a:extLst>
              <a:ext uri="{FF2B5EF4-FFF2-40B4-BE49-F238E27FC236}">
                <a16:creationId xmlns:a16="http://schemas.microsoft.com/office/drawing/2014/main" id="{1F98E24A-1489-4745-A2AD-D02E9AA2B93F}"/>
              </a:ext>
            </a:extLst>
          </p:cNvPr>
          <p:cNvGrpSpPr/>
          <p:nvPr/>
        </p:nvGrpSpPr>
        <p:grpSpPr>
          <a:xfrm>
            <a:off x="2539241" y="4308720"/>
            <a:ext cx="3724868" cy="2576253"/>
            <a:chOff x="1016436" y="3876641"/>
            <a:chExt cx="3796962" cy="2734917"/>
          </a:xfrm>
        </p:grpSpPr>
        <p:sp>
          <p:nvSpPr>
            <p:cNvPr id="45" name="Freeform 5">
              <a:extLst>
                <a:ext uri="{FF2B5EF4-FFF2-40B4-BE49-F238E27FC236}">
                  <a16:creationId xmlns:a16="http://schemas.microsoft.com/office/drawing/2014/main" id="{15611DE3-D470-41C3-B42F-6CB989F1D812}"/>
                </a:ext>
              </a:extLst>
            </p:cNvPr>
            <p:cNvSpPr/>
            <p:nvPr/>
          </p:nvSpPr>
          <p:spPr>
            <a:xfrm>
              <a:off x="3234596" y="3876641"/>
              <a:ext cx="1578802" cy="2734917"/>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7 w 3523460"/>
                <a:gd name="connsiteY0" fmla="*/ 4528242 h 4528242"/>
                <a:gd name="connsiteX1" fmla="*/ 870139 w 3523460"/>
                <a:gd name="connsiteY1" fmla="*/ 4094960 h 4528242"/>
                <a:gd name="connsiteX2" fmla="*/ 432816 w 3523460"/>
                <a:gd name="connsiteY2" fmla="*/ 2274110 h 4528242"/>
                <a:gd name="connsiteX3" fmla="*/ 75008 w 3523460"/>
                <a:gd name="connsiteY3" fmla="*/ 970096 h 4528242"/>
                <a:gd name="connsiteX4" fmla="*/ 750867 w 3523460"/>
                <a:gd name="connsiteY4" fmla="*/ 2107132 h 4528242"/>
                <a:gd name="connsiteX5" fmla="*/ 838333 w 3523460"/>
                <a:gd name="connsiteY5" fmla="*/ 2035571 h 4528242"/>
                <a:gd name="connsiteX6" fmla="*/ 711112 w 3523460"/>
                <a:gd name="connsiteY6" fmla="*/ 214722 h 4528242"/>
                <a:gd name="connsiteX7" fmla="*/ 1235897 w 3523460"/>
                <a:gd name="connsiteY7" fmla="*/ 1868593 h 4528242"/>
                <a:gd name="connsiteX8" fmla="*/ 1315411 w 3523460"/>
                <a:gd name="connsiteY8" fmla="*/ 1852690 h 4528242"/>
                <a:gd name="connsiteX9" fmla="*/ 1458534 w 3523460"/>
                <a:gd name="connsiteY9" fmla="*/ 37 h 4528242"/>
                <a:gd name="connsiteX10" fmla="*/ 1728878 w 3523460"/>
                <a:gd name="connsiteY10" fmla="*/ 1828836 h 4528242"/>
                <a:gd name="connsiteX11" fmla="*/ 1816344 w 3523460"/>
                <a:gd name="connsiteY11" fmla="*/ 1868594 h 4528242"/>
                <a:gd name="connsiteX12" fmla="*/ 2492205 w 3523460"/>
                <a:gd name="connsiteY12" fmla="*/ 333992 h 4528242"/>
                <a:gd name="connsiteX13" fmla="*/ 2221860 w 3523460"/>
                <a:gd name="connsiteY13" fmla="*/ 2011718 h 4528242"/>
                <a:gd name="connsiteX14" fmla="*/ 2325227 w 3523460"/>
                <a:gd name="connsiteY14" fmla="*/ 2711432 h 4528242"/>
                <a:gd name="connsiteX15" fmla="*/ 2762549 w 3523460"/>
                <a:gd name="connsiteY15" fmla="*/ 2266158 h 4528242"/>
                <a:gd name="connsiteX16" fmla="*/ 3509971 w 3523460"/>
                <a:gd name="connsiteY16" fmla="*/ 2162792 h 4528242"/>
                <a:gd name="connsiteX17" fmla="*/ 2778451 w 3523460"/>
                <a:gd name="connsiteY17" fmla="*/ 2942019 h 4528242"/>
                <a:gd name="connsiteX18" fmla="*/ 2118493 w 3523460"/>
                <a:gd name="connsiteY18" fmla="*/ 4007494 h 4528242"/>
                <a:gd name="connsiteX19" fmla="*/ 2126522 w 3523460"/>
                <a:gd name="connsiteY19" fmla="*/ 4522103 h 4528242"/>
                <a:gd name="connsiteX20" fmla="*/ 948467 w 3523460"/>
                <a:gd name="connsiteY20" fmla="*/ 4528242 h 4528242"/>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126522 w 3523460"/>
                <a:gd name="connsiteY19" fmla="*/ 4522103 h 6103601"/>
                <a:gd name="connsiteX20" fmla="*/ 948467 w 3523460"/>
                <a:gd name="connsiteY20" fmla="*/ 6103601 h 6103601"/>
                <a:gd name="connsiteX0" fmla="*/ 948467 w 3523460"/>
                <a:gd name="connsiteY0" fmla="*/ 6103601 h 6103601"/>
                <a:gd name="connsiteX1" fmla="*/ 870139 w 3523460"/>
                <a:gd name="connsiteY1" fmla="*/ 4094960 h 6103601"/>
                <a:gd name="connsiteX2" fmla="*/ 432816 w 3523460"/>
                <a:gd name="connsiteY2" fmla="*/ 2274110 h 6103601"/>
                <a:gd name="connsiteX3" fmla="*/ 75008 w 3523460"/>
                <a:gd name="connsiteY3" fmla="*/ 970096 h 6103601"/>
                <a:gd name="connsiteX4" fmla="*/ 750867 w 3523460"/>
                <a:gd name="connsiteY4" fmla="*/ 2107132 h 6103601"/>
                <a:gd name="connsiteX5" fmla="*/ 838333 w 3523460"/>
                <a:gd name="connsiteY5" fmla="*/ 2035571 h 6103601"/>
                <a:gd name="connsiteX6" fmla="*/ 711112 w 3523460"/>
                <a:gd name="connsiteY6" fmla="*/ 214722 h 6103601"/>
                <a:gd name="connsiteX7" fmla="*/ 1235897 w 3523460"/>
                <a:gd name="connsiteY7" fmla="*/ 1868593 h 6103601"/>
                <a:gd name="connsiteX8" fmla="*/ 1315411 w 3523460"/>
                <a:gd name="connsiteY8" fmla="*/ 1852690 h 6103601"/>
                <a:gd name="connsiteX9" fmla="*/ 1458534 w 3523460"/>
                <a:gd name="connsiteY9" fmla="*/ 37 h 6103601"/>
                <a:gd name="connsiteX10" fmla="*/ 1728878 w 3523460"/>
                <a:gd name="connsiteY10" fmla="*/ 1828836 h 6103601"/>
                <a:gd name="connsiteX11" fmla="*/ 1816344 w 3523460"/>
                <a:gd name="connsiteY11" fmla="*/ 1868594 h 6103601"/>
                <a:gd name="connsiteX12" fmla="*/ 2492205 w 3523460"/>
                <a:gd name="connsiteY12" fmla="*/ 333992 h 6103601"/>
                <a:gd name="connsiteX13" fmla="*/ 2221860 w 3523460"/>
                <a:gd name="connsiteY13" fmla="*/ 2011718 h 6103601"/>
                <a:gd name="connsiteX14" fmla="*/ 2325227 w 3523460"/>
                <a:gd name="connsiteY14" fmla="*/ 2711432 h 6103601"/>
                <a:gd name="connsiteX15" fmla="*/ 2762549 w 3523460"/>
                <a:gd name="connsiteY15" fmla="*/ 2266158 h 6103601"/>
                <a:gd name="connsiteX16" fmla="*/ 3509971 w 3523460"/>
                <a:gd name="connsiteY16" fmla="*/ 2162792 h 6103601"/>
                <a:gd name="connsiteX17" fmla="*/ 2778451 w 3523460"/>
                <a:gd name="connsiteY17" fmla="*/ 2942019 h 6103601"/>
                <a:gd name="connsiteX18" fmla="*/ 2118493 w 3523460"/>
                <a:gd name="connsiteY18" fmla="*/ 4007494 h 6103601"/>
                <a:gd name="connsiteX19" fmla="*/ 2357064 w 3523460"/>
                <a:gd name="connsiteY19" fmla="*/ 6059037 h 6103601"/>
                <a:gd name="connsiteX20" fmla="*/ 948467 w 3523460"/>
                <a:gd name="connsiteY20" fmla="*/ 6103601 h 610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6103601">
                  <a:moveTo>
                    <a:pt x="948467" y="6103601"/>
                  </a:moveTo>
                  <a:cubicBezTo>
                    <a:pt x="873324" y="5891568"/>
                    <a:pt x="1019530" y="4410362"/>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319958" y="5817847"/>
                    <a:pt x="2357064" y="6059037"/>
                  </a:cubicBezTo>
                  <a:lnTo>
                    <a:pt x="948467" y="610360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6" name="Freeform 6">
              <a:extLst>
                <a:ext uri="{FF2B5EF4-FFF2-40B4-BE49-F238E27FC236}">
                  <a16:creationId xmlns:a16="http://schemas.microsoft.com/office/drawing/2014/main" id="{36059920-3654-4007-905D-87231DBC1071}"/>
                </a:ext>
              </a:extLst>
            </p:cNvPr>
            <p:cNvSpPr/>
            <p:nvPr/>
          </p:nvSpPr>
          <p:spPr>
            <a:xfrm>
              <a:off x="2635903" y="4429817"/>
              <a:ext cx="1578802" cy="2167742"/>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9256 w 3523460"/>
                <a:gd name="connsiteY0" fmla="*/ 4777995 h 4777995"/>
                <a:gd name="connsiteX1" fmla="*/ 870139 w 3523460"/>
                <a:gd name="connsiteY1" fmla="*/ 4094960 h 4777995"/>
                <a:gd name="connsiteX2" fmla="*/ 432816 w 3523460"/>
                <a:gd name="connsiteY2" fmla="*/ 2274110 h 4777995"/>
                <a:gd name="connsiteX3" fmla="*/ 75008 w 3523460"/>
                <a:gd name="connsiteY3" fmla="*/ 970096 h 4777995"/>
                <a:gd name="connsiteX4" fmla="*/ 750867 w 3523460"/>
                <a:gd name="connsiteY4" fmla="*/ 2107132 h 4777995"/>
                <a:gd name="connsiteX5" fmla="*/ 838333 w 3523460"/>
                <a:gd name="connsiteY5" fmla="*/ 2035571 h 4777995"/>
                <a:gd name="connsiteX6" fmla="*/ 711112 w 3523460"/>
                <a:gd name="connsiteY6" fmla="*/ 214722 h 4777995"/>
                <a:gd name="connsiteX7" fmla="*/ 1235897 w 3523460"/>
                <a:gd name="connsiteY7" fmla="*/ 1868593 h 4777995"/>
                <a:gd name="connsiteX8" fmla="*/ 1315411 w 3523460"/>
                <a:gd name="connsiteY8" fmla="*/ 1852690 h 4777995"/>
                <a:gd name="connsiteX9" fmla="*/ 1458534 w 3523460"/>
                <a:gd name="connsiteY9" fmla="*/ 37 h 4777995"/>
                <a:gd name="connsiteX10" fmla="*/ 1728878 w 3523460"/>
                <a:gd name="connsiteY10" fmla="*/ 1828836 h 4777995"/>
                <a:gd name="connsiteX11" fmla="*/ 1816344 w 3523460"/>
                <a:gd name="connsiteY11" fmla="*/ 1868594 h 4777995"/>
                <a:gd name="connsiteX12" fmla="*/ 2492205 w 3523460"/>
                <a:gd name="connsiteY12" fmla="*/ 333992 h 4777995"/>
                <a:gd name="connsiteX13" fmla="*/ 2221860 w 3523460"/>
                <a:gd name="connsiteY13" fmla="*/ 2011718 h 4777995"/>
                <a:gd name="connsiteX14" fmla="*/ 2325227 w 3523460"/>
                <a:gd name="connsiteY14" fmla="*/ 2711432 h 4777995"/>
                <a:gd name="connsiteX15" fmla="*/ 2762549 w 3523460"/>
                <a:gd name="connsiteY15" fmla="*/ 2266158 h 4777995"/>
                <a:gd name="connsiteX16" fmla="*/ 3509971 w 3523460"/>
                <a:gd name="connsiteY16" fmla="*/ 2162792 h 4777995"/>
                <a:gd name="connsiteX17" fmla="*/ 2778451 w 3523460"/>
                <a:gd name="connsiteY17" fmla="*/ 2942019 h 4777995"/>
                <a:gd name="connsiteX18" fmla="*/ 2118493 w 3523460"/>
                <a:gd name="connsiteY18" fmla="*/ 4007494 h 4777995"/>
                <a:gd name="connsiteX19" fmla="*/ 2126522 w 3523460"/>
                <a:gd name="connsiteY19" fmla="*/ 4522103 h 4777995"/>
                <a:gd name="connsiteX20" fmla="*/ 929256 w 3523460"/>
                <a:gd name="connsiteY20" fmla="*/ 4777995 h 4777995"/>
                <a:gd name="connsiteX0" fmla="*/ 929256 w 3523460"/>
                <a:gd name="connsiteY0" fmla="*/ 4777995 h 4829491"/>
                <a:gd name="connsiteX1" fmla="*/ 870139 w 3523460"/>
                <a:gd name="connsiteY1" fmla="*/ 4094960 h 4829491"/>
                <a:gd name="connsiteX2" fmla="*/ 432816 w 3523460"/>
                <a:gd name="connsiteY2" fmla="*/ 2274110 h 4829491"/>
                <a:gd name="connsiteX3" fmla="*/ 75008 w 3523460"/>
                <a:gd name="connsiteY3" fmla="*/ 970096 h 4829491"/>
                <a:gd name="connsiteX4" fmla="*/ 750867 w 3523460"/>
                <a:gd name="connsiteY4" fmla="*/ 2107132 h 4829491"/>
                <a:gd name="connsiteX5" fmla="*/ 838333 w 3523460"/>
                <a:gd name="connsiteY5" fmla="*/ 2035571 h 4829491"/>
                <a:gd name="connsiteX6" fmla="*/ 711112 w 3523460"/>
                <a:gd name="connsiteY6" fmla="*/ 214722 h 4829491"/>
                <a:gd name="connsiteX7" fmla="*/ 1235897 w 3523460"/>
                <a:gd name="connsiteY7" fmla="*/ 1868593 h 4829491"/>
                <a:gd name="connsiteX8" fmla="*/ 1315411 w 3523460"/>
                <a:gd name="connsiteY8" fmla="*/ 1852690 h 4829491"/>
                <a:gd name="connsiteX9" fmla="*/ 1458534 w 3523460"/>
                <a:gd name="connsiteY9" fmla="*/ 37 h 4829491"/>
                <a:gd name="connsiteX10" fmla="*/ 1728878 w 3523460"/>
                <a:gd name="connsiteY10" fmla="*/ 1828836 h 4829491"/>
                <a:gd name="connsiteX11" fmla="*/ 1816344 w 3523460"/>
                <a:gd name="connsiteY11" fmla="*/ 1868594 h 4829491"/>
                <a:gd name="connsiteX12" fmla="*/ 2492205 w 3523460"/>
                <a:gd name="connsiteY12" fmla="*/ 333992 h 4829491"/>
                <a:gd name="connsiteX13" fmla="*/ 2221860 w 3523460"/>
                <a:gd name="connsiteY13" fmla="*/ 2011718 h 4829491"/>
                <a:gd name="connsiteX14" fmla="*/ 2325227 w 3523460"/>
                <a:gd name="connsiteY14" fmla="*/ 2711432 h 4829491"/>
                <a:gd name="connsiteX15" fmla="*/ 2762549 w 3523460"/>
                <a:gd name="connsiteY15" fmla="*/ 2266158 h 4829491"/>
                <a:gd name="connsiteX16" fmla="*/ 3509971 w 3523460"/>
                <a:gd name="connsiteY16" fmla="*/ 2162792 h 4829491"/>
                <a:gd name="connsiteX17" fmla="*/ 2778451 w 3523460"/>
                <a:gd name="connsiteY17" fmla="*/ 2942019 h 4829491"/>
                <a:gd name="connsiteX18" fmla="*/ 2118493 w 3523460"/>
                <a:gd name="connsiteY18" fmla="*/ 4007494 h 4829491"/>
                <a:gd name="connsiteX19" fmla="*/ 2145734 w 3523460"/>
                <a:gd name="connsiteY19" fmla="*/ 4829491 h 4829491"/>
                <a:gd name="connsiteX20" fmla="*/ 929256 w 3523460"/>
                <a:gd name="connsiteY20" fmla="*/ 4777995 h 482949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4 w 3523460"/>
                <a:gd name="connsiteY19" fmla="*/ 4829491 h 4854841"/>
                <a:gd name="connsiteX20" fmla="*/ 929256 w 3523460"/>
                <a:gd name="connsiteY20" fmla="*/ 4854841 h 4854841"/>
                <a:gd name="connsiteX0" fmla="*/ 929256 w 3523460"/>
                <a:gd name="connsiteY0" fmla="*/ 4854841 h 4854841"/>
                <a:gd name="connsiteX1" fmla="*/ 870139 w 3523460"/>
                <a:gd name="connsiteY1" fmla="*/ 4094960 h 4854841"/>
                <a:gd name="connsiteX2" fmla="*/ 432816 w 3523460"/>
                <a:gd name="connsiteY2" fmla="*/ 2274110 h 4854841"/>
                <a:gd name="connsiteX3" fmla="*/ 75008 w 3523460"/>
                <a:gd name="connsiteY3" fmla="*/ 970096 h 4854841"/>
                <a:gd name="connsiteX4" fmla="*/ 750867 w 3523460"/>
                <a:gd name="connsiteY4" fmla="*/ 2107132 h 4854841"/>
                <a:gd name="connsiteX5" fmla="*/ 838333 w 3523460"/>
                <a:gd name="connsiteY5" fmla="*/ 2035571 h 4854841"/>
                <a:gd name="connsiteX6" fmla="*/ 711112 w 3523460"/>
                <a:gd name="connsiteY6" fmla="*/ 214722 h 4854841"/>
                <a:gd name="connsiteX7" fmla="*/ 1235897 w 3523460"/>
                <a:gd name="connsiteY7" fmla="*/ 1868593 h 4854841"/>
                <a:gd name="connsiteX8" fmla="*/ 1315411 w 3523460"/>
                <a:gd name="connsiteY8" fmla="*/ 1852690 h 4854841"/>
                <a:gd name="connsiteX9" fmla="*/ 1458534 w 3523460"/>
                <a:gd name="connsiteY9" fmla="*/ 37 h 4854841"/>
                <a:gd name="connsiteX10" fmla="*/ 1728878 w 3523460"/>
                <a:gd name="connsiteY10" fmla="*/ 1828836 h 4854841"/>
                <a:gd name="connsiteX11" fmla="*/ 1816344 w 3523460"/>
                <a:gd name="connsiteY11" fmla="*/ 1868594 h 4854841"/>
                <a:gd name="connsiteX12" fmla="*/ 2492205 w 3523460"/>
                <a:gd name="connsiteY12" fmla="*/ 333992 h 4854841"/>
                <a:gd name="connsiteX13" fmla="*/ 2221860 w 3523460"/>
                <a:gd name="connsiteY13" fmla="*/ 2011718 h 4854841"/>
                <a:gd name="connsiteX14" fmla="*/ 2325227 w 3523460"/>
                <a:gd name="connsiteY14" fmla="*/ 2711432 h 4854841"/>
                <a:gd name="connsiteX15" fmla="*/ 2762549 w 3523460"/>
                <a:gd name="connsiteY15" fmla="*/ 2266158 h 4854841"/>
                <a:gd name="connsiteX16" fmla="*/ 3509971 w 3523460"/>
                <a:gd name="connsiteY16" fmla="*/ 2162792 h 4854841"/>
                <a:gd name="connsiteX17" fmla="*/ 2778451 w 3523460"/>
                <a:gd name="connsiteY17" fmla="*/ 2942019 h 4854841"/>
                <a:gd name="connsiteX18" fmla="*/ 2118493 w 3523460"/>
                <a:gd name="connsiteY18" fmla="*/ 4007494 h 4854841"/>
                <a:gd name="connsiteX19" fmla="*/ 2145735 w 3523460"/>
                <a:gd name="connsiteY19" fmla="*/ 4837820 h 4854841"/>
                <a:gd name="connsiteX20" fmla="*/ 929256 w 3523460"/>
                <a:gd name="connsiteY20" fmla="*/ 4854841 h 4854841"/>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 name="connsiteX0" fmla="*/ 929257 w 3523460"/>
                <a:gd name="connsiteY0" fmla="*/ 4829855 h 4837820"/>
                <a:gd name="connsiteX1" fmla="*/ 870139 w 3523460"/>
                <a:gd name="connsiteY1" fmla="*/ 4094960 h 4837820"/>
                <a:gd name="connsiteX2" fmla="*/ 432816 w 3523460"/>
                <a:gd name="connsiteY2" fmla="*/ 2274110 h 4837820"/>
                <a:gd name="connsiteX3" fmla="*/ 75008 w 3523460"/>
                <a:gd name="connsiteY3" fmla="*/ 970096 h 4837820"/>
                <a:gd name="connsiteX4" fmla="*/ 750867 w 3523460"/>
                <a:gd name="connsiteY4" fmla="*/ 2107132 h 4837820"/>
                <a:gd name="connsiteX5" fmla="*/ 838333 w 3523460"/>
                <a:gd name="connsiteY5" fmla="*/ 2035571 h 4837820"/>
                <a:gd name="connsiteX6" fmla="*/ 711112 w 3523460"/>
                <a:gd name="connsiteY6" fmla="*/ 214722 h 4837820"/>
                <a:gd name="connsiteX7" fmla="*/ 1235897 w 3523460"/>
                <a:gd name="connsiteY7" fmla="*/ 1868593 h 4837820"/>
                <a:gd name="connsiteX8" fmla="*/ 1315411 w 3523460"/>
                <a:gd name="connsiteY8" fmla="*/ 1852690 h 4837820"/>
                <a:gd name="connsiteX9" fmla="*/ 1458534 w 3523460"/>
                <a:gd name="connsiteY9" fmla="*/ 37 h 4837820"/>
                <a:gd name="connsiteX10" fmla="*/ 1728878 w 3523460"/>
                <a:gd name="connsiteY10" fmla="*/ 1828836 h 4837820"/>
                <a:gd name="connsiteX11" fmla="*/ 1816344 w 3523460"/>
                <a:gd name="connsiteY11" fmla="*/ 1868594 h 4837820"/>
                <a:gd name="connsiteX12" fmla="*/ 2492205 w 3523460"/>
                <a:gd name="connsiteY12" fmla="*/ 333992 h 4837820"/>
                <a:gd name="connsiteX13" fmla="*/ 2221860 w 3523460"/>
                <a:gd name="connsiteY13" fmla="*/ 2011718 h 4837820"/>
                <a:gd name="connsiteX14" fmla="*/ 2325227 w 3523460"/>
                <a:gd name="connsiteY14" fmla="*/ 2711432 h 4837820"/>
                <a:gd name="connsiteX15" fmla="*/ 2762549 w 3523460"/>
                <a:gd name="connsiteY15" fmla="*/ 2266158 h 4837820"/>
                <a:gd name="connsiteX16" fmla="*/ 3509971 w 3523460"/>
                <a:gd name="connsiteY16" fmla="*/ 2162792 h 4837820"/>
                <a:gd name="connsiteX17" fmla="*/ 2778451 w 3523460"/>
                <a:gd name="connsiteY17" fmla="*/ 2942019 h 4837820"/>
                <a:gd name="connsiteX18" fmla="*/ 2118493 w 3523460"/>
                <a:gd name="connsiteY18" fmla="*/ 4007494 h 4837820"/>
                <a:gd name="connsiteX19" fmla="*/ 2145735 w 3523460"/>
                <a:gd name="connsiteY19" fmla="*/ 4837820 h 4837820"/>
                <a:gd name="connsiteX20" fmla="*/ 929257 w 3523460"/>
                <a:gd name="connsiteY20" fmla="*/ 4829855 h 483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837820">
                  <a:moveTo>
                    <a:pt x="929257" y="4829855"/>
                  </a:moveTo>
                  <a:cubicBezTo>
                    <a:pt x="937409" y="4667798"/>
                    <a:pt x="977884" y="4352057"/>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097672" y="4371359"/>
                    <a:pt x="2108629" y="4596630"/>
                    <a:pt x="2145735" y="4837820"/>
                  </a:cubicBezTo>
                  <a:lnTo>
                    <a:pt x="929257" y="4829855"/>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Freeform 7">
              <a:extLst>
                <a:ext uri="{FF2B5EF4-FFF2-40B4-BE49-F238E27FC236}">
                  <a16:creationId xmlns:a16="http://schemas.microsoft.com/office/drawing/2014/main" id="{AF03CEC4-3EC5-468F-9628-25A9DF6F091D}"/>
                </a:ext>
              </a:extLst>
            </p:cNvPr>
            <p:cNvSpPr/>
            <p:nvPr/>
          </p:nvSpPr>
          <p:spPr>
            <a:xfrm flipH="1">
              <a:off x="1753574" y="4584405"/>
              <a:ext cx="1578802" cy="2018810"/>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948466 w 3523460"/>
                <a:gd name="connsiteY0" fmla="*/ 447060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948466 w 3523460"/>
                <a:gd name="connsiteY20" fmla="*/ 4470606 h 5980637"/>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48466 w 3523460"/>
                <a:gd name="connsiteY0" fmla="*/ 447060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48466 w 3523460"/>
                <a:gd name="connsiteY20" fmla="*/ 4470606 h 4522103"/>
                <a:gd name="connsiteX0" fmla="*/ 923479 w 3523460"/>
                <a:gd name="connsiteY0" fmla="*/ 4487266 h 4522103"/>
                <a:gd name="connsiteX1" fmla="*/ 870139 w 3523460"/>
                <a:gd name="connsiteY1" fmla="*/ 4094960 h 4522103"/>
                <a:gd name="connsiteX2" fmla="*/ 432816 w 3523460"/>
                <a:gd name="connsiteY2" fmla="*/ 2274110 h 4522103"/>
                <a:gd name="connsiteX3" fmla="*/ 75008 w 3523460"/>
                <a:gd name="connsiteY3" fmla="*/ 970096 h 4522103"/>
                <a:gd name="connsiteX4" fmla="*/ 750867 w 3523460"/>
                <a:gd name="connsiteY4" fmla="*/ 2107132 h 4522103"/>
                <a:gd name="connsiteX5" fmla="*/ 838333 w 3523460"/>
                <a:gd name="connsiteY5" fmla="*/ 2035571 h 4522103"/>
                <a:gd name="connsiteX6" fmla="*/ 711112 w 3523460"/>
                <a:gd name="connsiteY6" fmla="*/ 214722 h 4522103"/>
                <a:gd name="connsiteX7" fmla="*/ 1235897 w 3523460"/>
                <a:gd name="connsiteY7" fmla="*/ 1868593 h 4522103"/>
                <a:gd name="connsiteX8" fmla="*/ 1315411 w 3523460"/>
                <a:gd name="connsiteY8" fmla="*/ 1852690 h 4522103"/>
                <a:gd name="connsiteX9" fmla="*/ 1458534 w 3523460"/>
                <a:gd name="connsiteY9" fmla="*/ 37 h 4522103"/>
                <a:gd name="connsiteX10" fmla="*/ 1728878 w 3523460"/>
                <a:gd name="connsiteY10" fmla="*/ 1828836 h 4522103"/>
                <a:gd name="connsiteX11" fmla="*/ 1816344 w 3523460"/>
                <a:gd name="connsiteY11" fmla="*/ 1868594 h 4522103"/>
                <a:gd name="connsiteX12" fmla="*/ 2492205 w 3523460"/>
                <a:gd name="connsiteY12" fmla="*/ 333992 h 4522103"/>
                <a:gd name="connsiteX13" fmla="*/ 2221860 w 3523460"/>
                <a:gd name="connsiteY13" fmla="*/ 2011718 h 4522103"/>
                <a:gd name="connsiteX14" fmla="*/ 2325227 w 3523460"/>
                <a:gd name="connsiteY14" fmla="*/ 2711432 h 4522103"/>
                <a:gd name="connsiteX15" fmla="*/ 2762549 w 3523460"/>
                <a:gd name="connsiteY15" fmla="*/ 2266158 h 4522103"/>
                <a:gd name="connsiteX16" fmla="*/ 3509971 w 3523460"/>
                <a:gd name="connsiteY16" fmla="*/ 2162792 h 4522103"/>
                <a:gd name="connsiteX17" fmla="*/ 2778451 w 3523460"/>
                <a:gd name="connsiteY17" fmla="*/ 2942019 h 4522103"/>
                <a:gd name="connsiteX18" fmla="*/ 2118493 w 3523460"/>
                <a:gd name="connsiteY18" fmla="*/ 4007494 h 4522103"/>
                <a:gd name="connsiteX19" fmla="*/ 2126522 w 3523460"/>
                <a:gd name="connsiteY19" fmla="*/ 4522103 h 4522103"/>
                <a:gd name="connsiteX20" fmla="*/ 923479 w 3523460"/>
                <a:gd name="connsiteY20" fmla="*/ 4487266 h 4522103"/>
                <a:gd name="connsiteX0" fmla="*/ 923479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23479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 name="connsiteX0" fmla="*/ 931808 w 3523460"/>
                <a:gd name="connsiteY0" fmla="*/ 4487266 h 4505443"/>
                <a:gd name="connsiteX1" fmla="*/ 870139 w 3523460"/>
                <a:gd name="connsiteY1" fmla="*/ 4094960 h 4505443"/>
                <a:gd name="connsiteX2" fmla="*/ 432816 w 3523460"/>
                <a:gd name="connsiteY2" fmla="*/ 2274110 h 4505443"/>
                <a:gd name="connsiteX3" fmla="*/ 75008 w 3523460"/>
                <a:gd name="connsiteY3" fmla="*/ 970096 h 4505443"/>
                <a:gd name="connsiteX4" fmla="*/ 750867 w 3523460"/>
                <a:gd name="connsiteY4" fmla="*/ 2107132 h 4505443"/>
                <a:gd name="connsiteX5" fmla="*/ 838333 w 3523460"/>
                <a:gd name="connsiteY5" fmla="*/ 2035571 h 4505443"/>
                <a:gd name="connsiteX6" fmla="*/ 711112 w 3523460"/>
                <a:gd name="connsiteY6" fmla="*/ 214722 h 4505443"/>
                <a:gd name="connsiteX7" fmla="*/ 1235897 w 3523460"/>
                <a:gd name="connsiteY7" fmla="*/ 1868593 h 4505443"/>
                <a:gd name="connsiteX8" fmla="*/ 1315411 w 3523460"/>
                <a:gd name="connsiteY8" fmla="*/ 1852690 h 4505443"/>
                <a:gd name="connsiteX9" fmla="*/ 1458534 w 3523460"/>
                <a:gd name="connsiteY9" fmla="*/ 37 h 4505443"/>
                <a:gd name="connsiteX10" fmla="*/ 1728878 w 3523460"/>
                <a:gd name="connsiteY10" fmla="*/ 1828836 h 4505443"/>
                <a:gd name="connsiteX11" fmla="*/ 1816344 w 3523460"/>
                <a:gd name="connsiteY11" fmla="*/ 1868594 h 4505443"/>
                <a:gd name="connsiteX12" fmla="*/ 2492205 w 3523460"/>
                <a:gd name="connsiteY12" fmla="*/ 333992 h 4505443"/>
                <a:gd name="connsiteX13" fmla="*/ 2221860 w 3523460"/>
                <a:gd name="connsiteY13" fmla="*/ 2011718 h 4505443"/>
                <a:gd name="connsiteX14" fmla="*/ 2325227 w 3523460"/>
                <a:gd name="connsiteY14" fmla="*/ 2711432 h 4505443"/>
                <a:gd name="connsiteX15" fmla="*/ 2762549 w 3523460"/>
                <a:gd name="connsiteY15" fmla="*/ 2266158 h 4505443"/>
                <a:gd name="connsiteX16" fmla="*/ 3509971 w 3523460"/>
                <a:gd name="connsiteY16" fmla="*/ 2162792 h 4505443"/>
                <a:gd name="connsiteX17" fmla="*/ 2778451 w 3523460"/>
                <a:gd name="connsiteY17" fmla="*/ 2942019 h 4505443"/>
                <a:gd name="connsiteX18" fmla="*/ 2118493 w 3523460"/>
                <a:gd name="connsiteY18" fmla="*/ 4007494 h 4505443"/>
                <a:gd name="connsiteX19" fmla="*/ 2118191 w 3523460"/>
                <a:gd name="connsiteY19" fmla="*/ 4505443 h 4505443"/>
                <a:gd name="connsiteX20" fmla="*/ 931808 w 3523460"/>
                <a:gd name="connsiteY20" fmla="*/ 4487266 h 450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4505443">
                  <a:moveTo>
                    <a:pt x="931808" y="4487266"/>
                  </a:moveTo>
                  <a:cubicBezTo>
                    <a:pt x="914969" y="4366857"/>
                    <a:pt x="952895" y="4293750"/>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06001" y="4229757"/>
                    <a:pt x="2081085" y="4264253"/>
                    <a:pt x="2118191" y="4505443"/>
                  </a:cubicBezTo>
                  <a:cubicBezTo>
                    <a:pt x="1725506" y="4488277"/>
                    <a:pt x="1324493" y="4504432"/>
                    <a:pt x="931808" y="4487266"/>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E84A221C-42D9-47D3-9804-650CAE1CEA48}"/>
                </a:ext>
              </a:extLst>
            </p:cNvPr>
            <p:cNvSpPr/>
            <p:nvPr/>
          </p:nvSpPr>
          <p:spPr>
            <a:xfrm flipH="1">
              <a:off x="1016436" y="5118688"/>
              <a:ext cx="1578802" cy="1483571"/>
            </a:xfrm>
            <a:custGeom>
              <a:avLst/>
              <a:gdLst/>
              <a:ahLst/>
              <a:cxnLst/>
              <a:rect l="l" t="t" r="r" b="b"/>
              <a:pathLst>
                <a:path w="1224747" h="1150872">
                  <a:moveTo>
                    <a:pt x="506983" y="13"/>
                  </a:moveTo>
                  <a:cubicBezTo>
                    <a:pt x="402878" y="-2751"/>
                    <a:pt x="456313" y="444994"/>
                    <a:pt x="457234" y="643991"/>
                  </a:cubicBezTo>
                  <a:cubicBezTo>
                    <a:pt x="455852" y="711705"/>
                    <a:pt x="431899" y="670247"/>
                    <a:pt x="429595" y="649519"/>
                  </a:cubicBezTo>
                  <a:cubicBezTo>
                    <a:pt x="402417" y="548638"/>
                    <a:pt x="316278" y="64042"/>
                    <a:pt x="247181" y="74637"/>
                  </a:cubicBezTo>
                  <a:cubicBezTo>
                    <a:pt x="148604" y="87535"/>
                    <a:pt x="249024" y="498428"/>
                    <a:pt x="291403" y="707560"/>
                  </a:cubicBezTo>
                  <a:cubicBezTo>
                    <a:pt x="299694" y="731974"/>
                    <a:pt x="274819" y="759151"/>
                    <a:pt x="261000" y="732434"/>
                  </a:cubicBezTo>
                  <a:cubicBezTo>
                    <a:pt x="216778" y="672551"/>
                    <a:pt x="86417" y="322462"/>
                    <a:pt x="26073" y="337203"/>
                  </a:cubicBezTo>
                  <a:cubicBezTo>
                    <a:pt x="-65135" y="394323"/>
                    <a:pt x="108988" y="639385"/>
                    <a:pt x="150446" y="790475"/>
                  </a:cubicBezTo>
                  <a:cubicBezTo>
                    <a:pt x="154996" y="914832"/>
                    <a:pt x="167867" y="1035860"/>
                    <a:pt x="198006" y="1150872"/>
                  </a:cubicBezTo>
                  <a:lnTo>
                    <a:pt x="894045" y="1150872"/>
                  </a:lnTo>
                  <a:lnTo>
                    <a:pt x="965784" y="1022639"/>
                  </a:lnTo>
                  <a:cubicBezTo>
                    <a:pt x="1036722" y="901951"/>
                    <a:pt x="1135300" y="850359"/>
                    <a:pt x="1220058" y="751781"/>
                  </a:cubicBezTo>
                  <a:cubicBezTo>
                    <a:pt x="1257831" y="702953"/>
                    <a:pt x="1057912" y="659653"/>
                    <a:pt x="960256" y="787711"/>
                  </a:cubicBezTo>
                  <a:cubicBezTo>
                    <a:pt x="898530" y="836540"/>
                    <a:pt x="847859" y="890895"/>
                    <a:pt x="808244" y="942487"/>
                  </a:cubicBezTo>
                  <a:lnTo>
                    <a:pt x="772314" y="699269"/>
                  </a:lnTo>
                  <a:cubicBezTo>
                    <a:pt x="804559" y="511326"/>
                    <a:pt x="966705" y="146497"/>
                    <a:pt x="866285" y="116095"/>
                  </a:cubicBezTo>
                  <a:cubicBezTo>
                    <a:pt x="764023" y="83850"/>
                    <a:pt x="714273" y="477239"/>
                    <a:pt x="631357" y="649519"/>
                  </a:cubicBezTo>
                  <a:cubicBezTo>
                    <a:pt x="613392" y="666102"/>
                    <a:pt x="602797" y="666562"/>
                    <a:pt x="600954" y="635699"/>
                  </a:cubicBezTo>
                  <a:cubicBezTo>
                    <a:pt x="593584" y="535740"/>
                    <a:pt x="588518" y="-2752"/>
                    <a:pt x="506983" y="13"/>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9" name="Freeform 2">
            <a:extLst>
              <a:ext uri="{FF2B5EF4-FFF2-40B4-BE49-F238E27FC236}">
                <a16:creationId xmlns:a16="http://schemas.microsoft.com/office/drawing/2014/main" id="{DAB15691-C058-4457-BC2F-3B1F2DD9419B}"/>
              </a:ext>
            </a:extLst>
          </p:cNvPr>
          <p:cNvSpPr/>
          <p:nvPr/>
        </p:nvSpPr>
        <p:spPr>
          <a:xfrm>
            <a:off x="5356591" y="3620379"/>
            <a:ext cx="1749002" cy="3264594"/>
          </a:xfrm>
          <a:custGeom>
            <a:avLst/>
            <a:gdLst>
              <a:gd name="connsiteX0" fmla="*/ 811033 w 3490622"/>
              <a:gd name="connsiteY0" fmla="*/ 4778734 h 4778734"/>
              <a:gd name="connsiteX1" fmla="*/ 803081 w 3490622"/>
              <a:gd name="connsiteY1" fmla="*/ 4341412 h 4778734"/>
              <a:gd name="connsiteX2" fmla="*/ 437321 w 3490622"/>
              <a:gd name="connsiteY2" fmla="*/ 2313830 h 4778734"/>
              <a:gd name="connsiteX3" fmla="*/ 0 w 3490622"/>
              <a:gd name="connsiteY3" fmla="*/ 938254 h 4778734"/>
              <a:gd name="connsiteX4" fmla="*/ 747422 w 3490622"/>
              <a:gd name="connsiteY4" fmla="*/ 2019631 h 4778734"/>
              <a:gd name="connsiteX5" fmla="*/ 667909 w 3490622"/>
              <a:gd name="connsiteY5" fmla="*/ 182880 h 4778734"/>
              <a:gd name="connsiteX6" fmla="*/ 1264257 w 3490622"/>
              <a:gd name="connsiteY6" fmla="*/ 1804946 h 4778734"/>
              <a:gd name="connsiteX7" fmla="*/ 1407380 w 3490622"/>
              <a:gd name="connsiteY7" fmla="*/ 0 h 4778734"/>
              <a:gd name="connsiteX8" fmla="*/ 1757238 w 3490622"/>
              <a:gd name="connsiteY8" fmla="*/ 1868557 h 4778734"/>
              <a:gd name="connsiteX9" fmla="*/ 2456953 w 3490622"/>
              <a:gd name="connsiteY9" fmla="*/ 333955 h 4778734"/>
              <a:gd name="connsiteX10" fmla="*/ 2194560 w 3490622"/>
              <a:gd name="connsiteY10" fmla="*/ 2003729 h 4778734"/>
              <a:gd name="connsiteX11" fmla="*/ 2305878 w 3490622"/>
              <a:gd name="connsiteY11" fmla="*/ 2759103 h 4778734"/>
              <a:gd name="connsiteX12" fmla="*/ 2623930 w 3490622"/>
              <a:gd name="connsiteY12" fmla="*/ 2361537 h 4778734"/>
              <a:gd name="connsiteX13" fmla="*/ 3490622 w 3490622"/>
              <a:gd name="connsiteY13" fmla="*/ 2210463 h 4778734"/>
              <a:gd name="connsiteX14" fmla="*/ 2759102 w 3490622"/>
              <a:gd name="connsiteY14" fmla="*/ 2989690 h 4778734"/>
              <a:gd name="connsiteX15" fmla="*/ 2051436 w 3490622"/>
              <a:gd name="connsiteY15" fmla="*/ 4007457 h 4778734"/>
              <a:gd name="connsiteX16" fmla="*/ 2210462 w 3490622"/>
              <a:gd name="connsiteY16" fmla="*/ 4778734 h 4778734"/>
              <a:gd name="connsiteX17" fmla="*/ 811033 w 3490622"/>
              <a:gd name="connsiteY17" fmla="*/ 4778734 h 4778734"/>
              <a:gd name="connsiteX0" fmla="*/ 755374 w 3434963"/>
              <a:gd name="connsiteY0" fmla="*/ 4778734 h 4778734"/>
              <a:gd name="connsiteX1" fmla="*/ 747422 w 3434963"/>
              <a:gd name="connsiteY1" fmla="*/ 4341412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87179 w 3434963"/>
              <a:gd name="connsiteY1" fmla="*/ 426985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1995777 w 3434963"/>
              <a:gd name="connsiteY15" fmla="*/ 4007457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34963"/>
              <a:gd name="connsiteY0" fmla="*/ 4778734 h 4778734"/>
              <a:gd name="connsiteX1" fmla="*/ 795131 w 3434963"/>
              <a:gd name="connsiteY1" fmla="*/ 4142631 h 4778734"/>
              <a:gd name="connsiteX2" fmla="*/ 381662 w 3434963"/>
              <a:gd name="connsiteY2" fmla="*/ 2313830 h 4778734"/>
              <a:gd name="connsiteX3" fmla="*/ 0 w 3434963"/>
              <a:gd name="connsiteY3" fmla="*/ 1017767 h 4778734"/>
              <a:gd name="connsiteX4" fmla="*/ 691763 w 3434963"/>
              <a:gd name="connsiteY4" fmla="*/ 2019631 h 4778734"/>
              <a:gd name="connsiteX5" fmla="*/ 612250 w 3434963"/>
              <a:gd name="connsiteY5" fmla="*/ 182880 h 4778734"/>
              <a:gd name="connsiteX6" fmla="*/ 1208598 w 3434963"/>
              <a:gd name="connsiteY6" fmla="*/ 1804946 h 4778734"/>
              <a:gd name="connsiteX7" fmla="*/ 1351721 w 3434963"/>
              <a:gd name="connsiteY7" fmla="*/ 0 h 4778734"/>
              <a:gd name="connsiteX8" fmla="*/ 1701579 w 3434963"/>
              <a:gd name="connsiteY8" fmla="*/ 1868557 h 4778734"/>
              <a:gd name="connsiteX9" fmla="*/ 2401294 w 3434963"/>
              <a:gd name="connsiteY9" fmla="*/ 333955 h 4778734"/>
              <a:gd name="connsiteX10" fmla="*/ 2138901 w 3434963"/>
              <a:gd name="connsiteY10" fmla="*/ 2003729 h 4778734"/>
              <a:gd name="connsiteX11" fmla="*/ 2250219 w 3434963"/>
              <a:gd name="connsiteY11" fmla="*/ 2759103 h 4778734"/>
              <a:gd name="connsiteX12" fmla="*/ 2568271 w 3434963"/>
              <a:gd name="connsiteY12" fmla="*/ 2361537 h 4778734"/>
              <a:gd name="connsiteX13" fmla="*/ 3434963 w 3434963"/>
              <a:gd name="connsiteY13" fmla="*/ 2210463 h 4778734"/>
              <a:gd name="connsiteX14" fmla="*/ 2703443 w 3434963"/>
              <a:gd name="connsiteY14" fmla="*/ 2989690 h 4778734"/>
              <a:gd name="connsiteX15" fmla="*/ 2043485 w 3434963"/>
              <a:gd name="connsiteY15" fmla="*/ 4055165 h 4778734"/>
              <a:gd name="connsiteX16" fmla="*/ 2154803 w 3434963"/>
              <a:gd name="connsiteY16" fmla="*/ 4778734 h 4778734"/>
              <a:gd name="connsiteX17" fmla="*/ 755374 w 3434963"/>
              <a:gd name="connsiteY17" fmla="*/ 4778734 h 4778734"/>
              <a:gd name="connsiteX0" fmla="*/ 755374 w 3446514"/>
              <a:gd name="connsiteY0" fmla="*/ 4778734 h 4778734"/>
              <a:gd name="connsiteX1" fmla="*/ 795131 w 3446514"/>
              <a:gd name="connsiteY1" fmla="*/ 4142631 h 4778734"/>
              <a:gd name="connsiteX2" fmla="*/ 381662 w 3446514"/>
              <a:gd name="connsiteY2" fmla="*/ 2313830 h 4778734"/>
              <a:gd name="connsiteX3" fmla="*/ 0 w 3446514"/>
              <a:gd name="connsiteY3" fmla="*/ 1017767 h 4778734"/>
              <a:gd name="connsiteX4" fmla="*/ 691763 w 3446514"/>
              <a:gd name="connsiteY4" fmla="*/ 2019631 h 4778734"/>
              <a:gd name="connsiteX5" fmla="*/ 612250 w 3446514"/>
              <a:gd name="connsiteY5" fmla="*/ 182880 h 4778734"/>
              <a:gd name="connsiteX6" fmla="*/ 1208598 w 3446514"/>
              <a:gd name="connsiteY6" fmla="*/ 1804946 h 4778734"/>
              <a:gd name="connsiteX7" fmla="*/ 1351721 w 3446514"/>
              <a:gd name="connsiteY7" fmla="*/ 0 h 4778734"/>
              <a:gd name="connsiteX8" fmla="*/ 1701579 w 3446514"/>
              <a:gd name="connsiteY8" fmla="*/ 1868557 h 4778734"/>
              <a:gd name="connsiteX9" fmla="*/ 2401294 w 3446514"/>
              <a:gd name="connsiteY9" fmla="*/ 333955 h 4778734"/>
              <a:gd name="connsiteX10" fmla="*/ 2138901 w 3446514"/>
              <a:gd name="connsiteY10" fmla="*/ 2003729 h 4778734"/>
              <a:gd name="connsiteX11" fmla="*/ 2250219 w 3446514"/>
              <a:gd name="connsiteY11" fmla="*/ 2759103 h 4778734"/>
              <a:gd name="connsiteX12" fmla="*/ 2568271 w 3446514"/>
              <a:gd name="connsiteY12" fmla="*/ 2361537 h 4778734"/>
              <a:gd name="connsiteX13" fmla="*/ 3434963 w 3446514"/>
              <a:gd name="connsiteY13" fmla="*/ 2210463 h 4778734"/>
              <a:gd name="connsiteX14" fmla="*/ 2703443 w 3446514"/>
              <a:gd name="connsiteY14" fmla="*/ 2989690 h 4778734"/>
              <a:gd name="connsiteX15" fmla="*/ 2043485 w 3446514"/>
              <a:gd name="connsiteY15" fmla="*/ 4055165 h 4778734"/>
              <a:gd name="connsiteX16" fmla="*/ 2154803 w 3446514"/>
              <a:gd name="connsiteY16" fmla="*/ 4778734 h 4778734"/>
              <a:gd name="connsiteX17" fmla="*/ 755374 w 3446514"/>
              <a:gd name="connsiteY17" fmla="*/ 4778734 h 4778734"/>
              <a:gd name="connsiteX0" fmla="*/ 755374 w 3448610"/>
              <a:gd name="connsiteY0" fmla="*/ 4778734 h 4778734"/>
              <a:gd name="connsiteX1" fmla="*/ 795131 w 3448610"/>
              <a:gd name="connsiteY1" fmla="*/ 4142631 h 4778734"/>
              <a:gd name="connsiteX2" fmla="*/ 381662 w 3448610"/>
              <a:gd name="connsiteY2" fmla="*/ 2313830 h 4778734"/>
              <a:gd name="connsiteX3" fmla="*/ 0 w 3448610"/>
              <a:gd name="connsiteY3" fmla="*/ 1017767 h 4778734"/>
              <a:gd name="connsiteX4" fmla="*/ 691763 w 3448610"/>
              <a:gd name="connsiteY4" fmla="*/ 2019631 h 4778734"/>
              <a:gd name="connsiteX5" fmla="*/ 612250 w 3448610"/>
              <a:gd name="connsiteY5" fmla="*/ 182880 h 4778734"/>
              <a:gd name="connsiteX6" fmla="*/ 1208598 w 3448610"/>
              <a:gd name="connsiteY6" fmla="*/ 1804946 h 4778734"/>
              <a:gd name="connsiteX7" fmla="*/ 1351721 w 3448610"/>
              <a:gd name="connsiteY7" fmla="*/ 0 h 4778734"/>
              <a:gd name="connsiteX8" fmla="*/ 1701579 w 3448610"/>
              <a:gd name="connsiteY8" fmla="*/ 1868557 h 4778734"/>
              <a:gd name="connsiteX9" fmla="*/ 2401294 w 3448610"/>
              <a:gd name="connsiteY9" fmla="*/ 333955 h 4778734"/>
              <a:gd name="connsiteX10" fmla="*/ 2138901 w 3448610"/>
              <a:gd name="connsiteY10" fmla="*/ 2003729 h 4778734"/>
              <a:gd name="connsiteX11" fmla="*/ 2250219 w 3448610"/>
              <a:gd name="connsiteY11" fmla="*/ 2759103 h 4778734"/>
              <a:gd name="connsiteX12" fmla="*/ 2687541 w 3448610"/>
              <a:gd name="connsiteY12" fmla="*/ 2313829 h 4778734"/>
              <a:gd name="connsiteX13" fmla="*/ 3434963 w 3448610"/>
              <a:gd name="connsiteY13" fmla="*/ 2210463 h 4778734"/>
              <a:gd name="connsiteX14" fmla="*/ 2703443 w 3448610"/>
              <a:gd name="connsiteY14" fmla="*/ 2989690 h 4778734"/>
              <a:gd name="connsiteX15" fmla="*/ 2043485 w 3448610"/>
              <a:gd name="connsiteY15" fmla="*/ 4055165 h 4778734"/>
              <a:gd name="connsiteX16" fmla="*/ 2154803 w 3448610"/>
              <a:gd name="connsiteY16" fmla="*/ 4778734 h 4778734"/>
              <a:gd name="connsiteX17" fmla="*/ 755374 w 3448610"/>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81662 w 3448452"/>
              <a:gd name="connsiteY2" fmla="*/ 2313830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755374 w 3448452"/>
              <a:gd name="connsiteY0" fmla="*/ 4778734 h 4778734"/>
              <a:gd name="connsiteX1" fmla="*/ 795131 w 3448452"/>
              <a:gd name="connsiteY1" fmla="*/ 4142631 h 4778734"/>
              <a:gd name="connsiteX2" fmla="*/ 357808 w 3448452"/>
              <a:gd name="connsiteY2" fmla="*/ 2321781 h 4778734"/>
              <a:gd name="connsiteX3" fmla="*/ 0 w 3448452"/>
              <a:gd name="connsiteY3" fmla="*/ 1017767 h 4778734"/>
              <a:gd name="connsiteX4" fmla="*/ 691763 w 3448452"/>
              <a:gd name="connsiteY4" fmla="*/ 2019631 h 4778734"/>
              <a:gd name="connsiteX5" fmla="*/ 612250 w 3448452"/>
              <a:gd name="connsiteY5" fmla="*/ 182880 h 4778734"/>
              <a:gd name="connsiteX6" fmla="*/ 1208598 w 3448452"/>
              <a:gd name="connsiteY6" fmla="*/ 1804946 h 4778734"/>
              <a:gd name="connsiteX7" fmla="*/ 1351721 w 3448452"/>
              <a:gd name="connsiteY7" fmla="*/ 0 h 4778734"/>
              <a:gd name="connsiteX8" fmla="*/ 1701579 w 3448452"/>
              <a:gd name="connsiteY8" fmla="*/ 1868557 h 4778734"/>
              <a:gd name="connsiteX9" fmla="*/ 2401294 w 3448452"/>
              <a:gd name="connsiteY9" fmla="*/ 333955 h 4778734"/>
              <a:gd name="connsiteX10" fmla="*/ 2138901 w 3448452"/>
              <a:gd name="connsiteY10" fmla="*/ 2003729 h 4778734"/>
              <a:gd name="connsiteX11" fmla="*/ 2250219 w 3448452"/>
              <a:gd name="connsiteY11" fmla="*/ 2759103 h 4778734"/>
              <a:gd name="connsiteX12" fmla="*/ 2687541 w 3448452"/>
              <a:gd name="connsiteY12" fmla="*/ 2313829 h 4778734"/>
              <a:gd name="connsiteX13" fmla="*/ 3434963 w 3448452"/>
              <a:gd name="connsiteY13" fmla="*/ 2210463 h 4778734"/>
              <a:gd name="connsiteX14" fmla="*/ 2703443 w 3448452"/>
              <a:gd name="connsiteY14" fmla="*/ 2989690 h 4778734"/>
              <a:gd name="connsiteX15" fmla="*/ 2043485 w 3448452"/>
              <a:gd name="connsiteY15" fmla="*/ 4055165 h 4778734"/>
              <a:gd name="connsiteX16" fmla="*/ 2154803 w 3448452"/>
              <a:gd name="connsiteY16" fmla="*/ 4778734 h 4778734"/>
              <a:gd name="connsiteX17" fmla="*/ 755374 w 3448452"/>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687258 w 3523460"/>
              <a:gd name="connsiteY5" fmla="*/ 182880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83606 w 3523460"/>
              <a:gd name="connsiteY6" fmla="*/ 1804946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78734 h 4778734"/>
              <a:gd name="connsiteX1" fmla="*/ 870139 w 3523460"/>
              <a:gd name="connsiteY1" fmla="*/ 4142631 h 4778734"/>
              <a:gd name="connsiteX2" fmla="*/ 432816 w 3523460"/>
              <a:gd name="connsiteY2" fmla="*/ 2321781 h 4778734"/>
              <a:gd name="connsiteX3" fmla="*/ 75008 w 3523460"/>
              <a:gd name="connsiteY3" fmla="*/ 1017767 h 4778734"/>
              <a:gd name="connsiteX4" fmla="*/ 766771 w 3523460"/>
              <a:gd name="connsiteY4" fmla="*/ 2019631 h 4778734"/>
              <a:gd name="connsiteX5" fmla="*/ 711112 w 3523460"/>
              <a:gd name="connsiteY5" fmla="*/ 262393 h 4778734"/>
              <a:gd name="connsiteX6" fmla="*/ 1251801 w 3523460"/>
              <a:gd name="connsiteY6" fmla="*/ 1812897 h 4778734"/>
              <a:gd name="connsiteX7" fmla="*/ 1426729 w 3523460"/>
              <a:gd name="connsiteY7" fmla="*/ 0 h 4778734"/>
              <a:gd name="connsiteX8" fmla="*/ 1776587 w 3523460"/>
              <a:gd name="connsiteY8" fmla="*/ 1868557 h 4778734"/>
              <a:gd name="connsiteX9" fmla="*/ 2476302 w 3523460"/>
              <a:gd name="connsiteY9" fmla="*/ 333955 h 4778734"/>
              <a:gd name="connsiteX10" fmla="*/ 2213909 w 3523460"/>
              <a:gd name="connsiteY10" fmla="*/ 2003729 h 4778734"/>
              <a:gd name="connsiteX11" fmla="*/ 2325227 w 3523460"/>
              <a:gd name="connsiteY11" fmla="*/ 2759103 h 4778734"/>
              <a:gd name="connsiteX12" fmla="*/ 2762549 w 3523460"/>
              <a:gd name="connsiteY12" fmla="*/ 2313829 h 4778734"/>
              <a:gd name="connsiteX13" fmla="*/ 3509971 w 3523460"/>
              <a:gd name="connsiteY13" fmla="*/ 2210463 h 4778734"/>
              <a:gd name="connsiteX14" fmla="*/ 2778451 w 3523460"/>
              <a:gd name="connsiteY14" fmla="*/ 2989690 h 4778734"/>
              <a:gd name="connsiteX15" fmla="*/ 2118493 w 3523460"/>
              <a:gd name="connsiteY15" fmla="*/ 4055165 h 4778734"/>
              <a:gd name="connsiteX16" fmla="*/ 2229811 w 3523460"/>
              <a:gd name="connsiteY16" fmla="*/ 4778734 h 4778734"/>
              <a:gd name="connsiteX17" fmla="*/ 830382 w 3523460"/>
              <a:gd name="connsiteY17" fmla="*/ 4778734 h 4778734"/>
              <a:gd name="connsiteX0" fmla="*/ 830382 w 3523460"/>
              <a:gd name="connsiteY0" fmla="*/ 4731026 h 4731026"/>
              <a:gd name="connsiteX1" fmla="*/ 870139 w 3523460"/>
              <a:gd name="connsiteY1" fmla="*/ 4094923 h 4731026"/>
              <a:gd name="connsiteX2" fmla="*/ 432816 w 3523460"/>
              <a:gd name="connsiteY2" fmla="*/ 2274073 h 4731026"/>
              <a:gd name="connsiteX3" fmla="*/ 75008 w 3523460"/>
              <a:gd name="connsiteY3" fmla="*/ 970059 h 4731026"/>
              <a:gd name="connsiteX4" fmla="*/ 766771 w 3523460"/>
              <a:gd name="connsiteY4" fmla="*/ 1971923 h 4731026"/>
              <a:gd name="connsiteX5" fmla="*/ 711112 w 3523460"/>
              <a:gd name="connsiteY5" fmla="*/ 214685 h 4731026"/>
              <a:gd name="connsiteX6" fmla="*/ 1251801 w 3523460"/>
              <a:gd name="connsiteY6" fmla="*/ 1765189 h 4731026"/>
              <a:gd name="connsiteX7" fmla="*/ 1458534 w 3523460"/>
              <a:gd name="connsiteY7" fmla="*/ 0 h 4731026"/>
              <a:gd name="connsiteX8" fmla="*/ 1776587 w 3523460"/>
              <a:gd name="connsiteY8" fmla="*/ 1820849 h 4731026"/>
              <a:gd name="connsiteX9" fmla="*/ 2476302 w 3523460"/>
              <a:gd name="connsiteY9" fmla="*/ 286247 h 4731026"/>
              <a:gd name="connsiteX10" fmla="*/ 2213909 w 3523460"/>
              <a:gd name="connsiteY10" fmla="*/ 1956021 h 4731026"/>
              <a:gd name="connsiteX11" fmla="*/ 2325227 w 3523460"/>
              <a:gd name="connsiteY11" fmla="*/ 2711395 h 4731026"/>
              <a:gd name="connsiteX12" fmla="*/ 2762549 w 3523460"/>
              <a:gd name="connsiteY12" fmla="*/ 2266121 h 4731026"/>
              <a:gd name="connsiteX13" fmla="*/ 3509971 w 3523460"/>
              <a:gd name="connsiteY13" fmla="*/ 2162755 h 4731026"/>
              <a:gd name="connsiteX14" fmla="*/ 2778451 w 3523460"/>
              <a:gd name="connsiteY14" fmla="*/ 2941982 h 4731026"/>
              <a:gd name="connsiteX15" fmla="*/ 2118493 w 3523460"/>
              <a:gd name="connsiteY15" fmla="*/ 4007457 h 4731026"/>
              <a:gd name="connsiteX16" fmla="*/ 2229811 w 3523460"/>
              <a:gd name="connsiteY16" fmla="*/ 4731026 h 4731026"/>
              <a:gd name="connsiteX17" fmla="*/ 830382 w 3523460"/>
              <a:gd name="connsiteY17" fmla="*/ 4731026 h 473102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76302 w 3523460"/>
              <a:gd name="connsiteY9" fmla="*/ 286597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13909 w 3523460"/>
              <a:gd name="connsiteY10" fmla="*/ 195637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76587 w 3523460"/>
              <a:gd name="connsiteY8" fmla="*/ 1821199 h 4731376"/>
              <a:gd name="connsiteX9" fmla="*/ 2492205 w 3523460"/>
              <a:gd name="connsiteY9" fmla="*/ 334305 h 4731376"/>
              <a:gd name="connsiteX10" fmla="*/ 2221860 w 3523460"/>
              <a:gd name="connsiteY10" fmla="*/ 2012031 h 4731376"/>
              <a:gd name="connsiteX11" fmla="*/ 2325227 w 3523460"/>
              <a:gd name="connsiteY11" fmla="*/ 2711745 h 4731376"/>
              <a:gd name="connsiteX12" fmla="*/ 2762549 w 3523460"/>
              <a:gd name="connsiteY12" fmla="*/ 2266471 h 4731376"/>
              <a:gd name="connsiteX13" fmla="*/ 3509971 w 3523460"/>
              <a:gd name="connsiteY13" fmla="*/ 2163105 h 4731376"/>
              <a:gd name="connsiteX14" fmla="*/ 2778451 w 3523460"/>
              <a:gd name="connsiteY14" fmla="*/ 2942332 h 4731376"/>
              <a:gd name="connsiteX15" fmla="*/ 2118493 w 3523460"/>
              <a:gd name="connsiteY15" fmla="*/ 4007807 h 4731376"/>
              <a:gd name="connsiteX16" fmla="*/ 2229811 w 3523460"/>
              <a:gd name="connsiteY16" fmla="*/ 4731376 h 4731376"/>
              <a:gd name="connsiteX17" fmla="*/ 830382 w 3523460"/>
              <a:gd name="connsiteY17"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776587 w 3523460"/>
              <a:gd name="connsiteY9" fmla="*/ 1821199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673219 w 3523460"/>
              <a:gd name="connsiteY8" fmla="*/ 1757587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51801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275655 w 3523460"/>
              <a:gd name="connsiteY6" fmla="*/ 1765539 h 4731376"/>
              <a:gd name="connsiteX7" fmla="*/ 1458534 w 3523460"/>
              <a:gd name="connsiteY7" fmla="*/ 350 h 4731376"/>
              <a:gd name="connsiteX8" fmla="*/ 1705024 w 3523460"/>
              <a:gd name="connsiteY8" fmla="*/ 1813246 h 4731376"/>
              <a:gd name="connsiteX9" fmla="*/ 1808393 w 3523460"/>
              <a:gd name="connsiteY9" fmla="*/ 1868907 h 4731376"/>
              <a:gd name="connsiteX10" fmla="*/ 2492205 w 3523460"/>
              <a:gd name="connsiteY10" fmla="*/ 334305 h 4731376"/>
              <a:gd name="connsiteX11" fmla="*/ 2221860 w 3523460"/>
              <a:gd name="connsiteY11" fmla="*/ 2012031 h 4731376"/>
              <a:gd name="connsiteX12" fmla="*/ 2325227 w 3523460"/>
              <a:gd name="connsiteY12" fmla="*/ 2711745 h 4731376"/>
              <a:gd name="connsiteX13" fmla="*/ 2762549 w 3523460"/>
              <a:gd name="connsiteY13" fmla="*/ 2266471 h 4731376"/>
              <a:gd name="connsiteX14" fmla="*/ 3509971 w 3523460"/>
              <a:gd name="connsiteY14" fmla="*/ 2163105 h 4731376"/>
              <a:gd name="connsiteX15" fmla="*/ 2778451 w 3523460"/>
              <a:gd name="connsiteY15" fmla="*/ 2942332 h 4731376"/>
              <a:gd name="connsiteX16" fmla="*/ 2118493 w 3523460"/>
              <a:gd name="connsiteY16" fmla="*/ 4007807 h 4731376"/>
              <a:gd name="connsiteX17" fmla="*/ 2229811 w 3523460"/>
              <a:gd name="connsiteY17" fmla="*/ 4731376 h 4731376"/>
              <a:gd name="connsiteX18" fmla="*/ 830382 w 3523460"/>
              <a:gd name="connsiteY18"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48433 w 3523460"/>
              <a:gd name="connsiteY6" fmla="*/ 1717831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08393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92761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376 h 4731376"/>
              <a:gd name="connsiteX1" fmla="*/ 870139 w 3523460"/>
              <a:gd name="connsiteY1" fmla="*/ 4095273 h 4731376"/>
              <a:gd name="connsiteX2" fmla="*/ 432816 w 3523460"/>
              <a:gd name="connsiteY2" fmla="*/ 2274423 h 4731376"/>
              <a:gd name="connsiteX3" fmla="*/ 75008 w 3523460"/>
              <a:gd name="connsiteY3" fmla="*/ 970409 h 4731376"/>
              <a:gd name="connsiteX4" fmla="*/ 766771 w 3523460"/>
              <a:gd name="connsiteY4" fmla="*/ 1972273 h 4731376"/>
              <a:gd name="connsiteX5" fmla="*/ 711112 w 3523460"/>
              <a:gd name="connsiteY5" fmla="*/ 215035 h 4731376"/>
              <a:gd name="connsiteX6" fmla="*/ 1164336 w 3523460"/>
              <a:gd name="connsiteY6" fmla="*/ 1773490 h 4731376"/>
              <a:gd name="connsiteX7" fmla="*/ 1275655 w 3523460"/>
              <a:gd name="connsiteY7" fmla="*/ 1765539 h 4731376"/>
              <a:gd name="connsiteX8" fmla="*/ 1458534 w 3523460"/>
              <a:gd name="connsiteY8" fmla="*/ 350 h 4731376"/>
              <a:gd name="connsiteX9" fmla="*/ 1705024 w 3523460"/>
              <a:gd name="connsiteY9" fmla="*/ 1813246 h 4731376"/>
              <a:gd name="connsiteX10" fmla="*/ 1816344 w 3523460"/>
              <a:gd name="connsiteY10" fmla="*/ 1868907 h 4731376"/>
              <a:gd name="connsiteX11" fmla="*/ 2492205 w 3523460"/>
              <a:gd name="connsiteY11" fmla="*/ 334305 h 4731376"/>
              <a:gd name="connsiteX12" fmla="*/ 2221860 w 3523460"/>
              <a:gd name="connsiteY12" fmla="*/ 2012031 h 4731376"/>
              <a:gd name="connsiteX13" fmla="*/ 2325227 w 3523460"/>
              <a:gd name="connsiteY13" fmla="*/ 2711745 h 4731376"/>
              <a:gd name="connsiteX14" fmla="*/ 2762549 w 3523460"/>
              <a:gd name="connsiteY14" fmla="*/ 2266471 h 4731376"/>
              <a:gd name="connsiteX15" fmla="*/ 3509971 w 3523460"/>
              <a:gd name="connsiteY15" fmla="*/ 2163105 h 4731376"/>
              <a:gd name="connsiteX16" fmla="*/ 2778451 w 3523460"/>
              <a:gd name="connsiteY16" fmla="*/ 2942332 h 4731376"/>
              <a:gd name="connsiteX17" fmla="*/ 2118493 w 3523460"/>
              <a:gd name="connsiteY17" fmla="*/ 4007807 h 4731376"/>
              <a:gd name="connsiteX18" fmla="*/ 2229811 w 3523460"/>
              <a:gd name="connsiteY18" fmla="*/ 4731376 h 4731376"/>
              <a:gd name="connsiteX19" fmla="*/ 830382 w 3523460"/>
              <a:gd name="connsiteY19" fmla="*/ 4731376 h 4731376"/>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66771 w 3523460"/>
              <a:gd name="connsiteY4" fmla="*/ 1972081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838333 w 3523460"/>
              <a:gd name="connsiteY4" fmla="*/ 2003886 h 4731184"/>
              <a:gd name="connsiteX5" fmla="*/ 711112 w 3523460"/>
              <a:gd name="connsiteY5" fmla="*/ 214843 h 4731184"/>
              <a:gd name="connsiteX6" fmla="*/ 1164336 w 3523460"/>
              <a:gd name="connsiteY6" fmla="*/ 1773298 h 4731184"/>
              <a:gd name="connsiteX7" fmla="*/ 1275655 w 3523460"/>
              <a:gd name="connsiteY7" fmla="*/ 1765347 h 4731184"/>
              <a:gd name="connsiteX8" fmla="*/ 1458534 w 3523460"/>
              <a:gd name="connsiteY8" fmla="*/ 158 h 4731184"/>
              <a:gd name="connsiteX9" fmla="*/ 1705024 w 3523460"/>
              <a:gd name="connsiteY9" fmla="*/ 1813054 h 4731184"/>
              <a:gd name="connsiteX10" fmla="*/ 1816344 w 3523460"/>
              <a:gd name="connsiteY10" fmla="*/ 1868715 h 4731184"/>
              <a:gd name="connsiteX11" fmla="*/ 2492205 w 3523460"/>
              <a:gd name="connsiteY11" fmla="*/ 334113 h 4731184"/>
              <a:gd name="connsiteX12" fmla="*/ 2221860 w 3523460"/>
              <a:gd name="connsiteY12" fmla="*/ 2011839 h 4731184"/>
              <a:gd name="connsiteX13" fmla="*/ 2325227 w 3523460"/>
              <a:gd name="connsiteY13" fmla="*/ 2711553 h 4731184"/>
              <a:gd name="connsiteX14" fmla="*/ 2762549 w 3523460"/>
              <a:gd name="connsiteY14" fmla="*/ 2266279 h 4731184"/>
              <a:gd name="connsiteX15" fmla="*/ 3509971 w 3523460"/>
              <a:gd name="connsiteY15" fmla="*/ 2162913 h 4731184"/>
              <a:gd name="connsiteX16" fmla="*/ 2778451 w 3523460"/>
              <a:gd name="connsiteY16" fmla="*/ 2942140 h 4731184"/>
              <a:gd name="connsiteX17" fmla="*/ 2118493 w 3523460"/>
              <a:gd name="connsiteY17" fmla="*/ 4007615 h 4731184"/>
              <a:gd name="connsiteX18" fmla="*/ 2229811 w 3523460"/>
              <a:gd name="connsiteY18" fmla="*/ 4731184 h 4731184"/>
              <a:gd name="connsiteX19" fmla="*/ 830382 w 3523460"/>
              <a:gd name="connsiteY19"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34965 w 3523460"/>
              <a:gd name="connsiteY4" fmla="*/ 2027740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03886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164336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62187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84 h 4731184"/>
              <a:gd name="connsiteX1" fmla="*/ 870139 w 3523460"/>
              <a:gd name="connsiteY1" fmla="*/ 4095081 h 4731184"/>
              <a:gd name="connsiteX2" fmla="*/ 432816 w 3523460"/>
              <a:gd name="connsiteY2" fmla="*/ 2274231 h 4731184"/>
              <a:gd name="connsiteX3" fmla="*/ 75008 w 3523460"/>
              <a:gd name="connsiteY3" fmla="*/ 970217 h 4731184"/>
              <a:gd name="connsiteX4" fmla="*/ 750867 w 3523460"/>
              <a:gd name="connsiteY4" fmla="*/ 2107253 h 4731184"/>
              <a:gd name="connsiteX5" fmla="*/ 838333 w 3523460"/>
              <a:gd name="connsiteY5" fmla="*/ 2035692 h 4731184"/>
              <a:gd name="connsiteX6" fmla="*/ 711112 w 3523460"/>
              <a:gd name="connsiteY6" fmla="*/ 214843 h 4731184"/>
              <a:gd name="connsiteX7" fmla="*/ 1204092 w 3523460"/>
              <a:gd name="connsiteY7" fmla="*/ 1773298 h 4731184"/>
              <a:gd name="connsiteX8" fmla="*/ 1275655 w 3523460"/>
              <a:gd name="connsiteY8" fmla="*/ 1765347 h 4731184"/>
              <a:gd name="connsiteX9" fmla="*/ 1458534 w 3523460"/>
              <a:gd name="connsiteY9" fmla="*/ 158 h 4731184"/>
              <a:gd name="connsiteX10" fmla="*/ 1705024 w 3523460"/>
              <a:gd name="connsiteY10" fmla="*/ 1813054 h 4731184"/>
              <a:gd name="connsiteX11" fmla="*/ 1816344 w 3523460"/>
              <a:gd name="connsiteY11" fmla="*/ 1868715 h 4731184"/>
              <a:gd name="connsiteX12" fmla="*/ 2492205 w 3523460"/>
              <a:gd name="connsiteY12" fmla="*/ 334113 h 4731184"/>
              <a:gd name="connsiteX13" fmla="*/ 2221860 w 3523460"/>
              <a:gd name="connsiteY13" fmla="*/ 2011839 h 4731184"/>
              <a:gd name="connsiteX14" fmla="*/ 2325227 w 3523460"/>
              <a:gd name="connsiteY14" fmla="*/ 2711553 h 4731184"/>
              <a:gd name="connsiteX15" fmla="*/ 2762549 w 3523460"/>
              <a:gd name="connsiteY15" fmla="*/ 2266279 h 4731184"/>
              <a:gd name="connsiteX16" fmla="*/ 3509971 w 3523460"/>
              <a:gd name="connsiteY16" fmla="*/ 2162913 h 4731184"/>
              <a:gd name="connsiteX17" fmla="*/ 2778451 w 3523460"/>
              <a:gd name="connsiteY17" fmla="*/ 2942140 h 4731184"/>
              <a:gd name="connsiteX18" fmla="*/ 2118493 w 3523460"/>
              <a:gd name="connsiteY18" fmla="*/ 4007615 h 4731184"/>
              <a:gd name="connsiteX19" fmla="*/ 2229811 w 3523460"/>
              <a:gd name="connsiteY19" fmla="*/ 4731184 h 4731184"/>
              <a:gd name="connsiteX20" fmla="*/ 830382 w 3523460"/>
              <a:gd name="connsiteY20" fmla="*/ 4731184 h 4731184"/>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04092 w 3523460"/>
              <a:gd name="connsiteY7" fmla="*/ 1773290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6 h 4731176"/>
              <a:gd name="connsiteX1" fmla="*/ 870139 w 3523460"/>
              <a:gd name="connsiteY1" fmla="*/ 4095073 h 4731176"/>
              <a:gd name="connsiteX2" fmla="*/ 432816 w 3523460"/>
              <a:gd name="connsiteY2" fmla="*/ 2274223 h 4731176"/>
              <a:gd name="connsiteX3" fmla="*/ 75008 w 3523460"/>
              <a:gd name="connsiteY3" fmla="*/ 970209 h 4731176"/>
              <a:gd name="connsiteX4" fmla="*/ 750867 w 3523460"/>
              <a:gd name="connsiteY4" fmla="*/ 2107245 h 4731176"/>
              <a:gd name="connsiteX5" fmla="*/ 838333 w 3523460"/>
              <a:gd name="connsiteY5" fmla="*/ 2035684 h 4731176"/>
              <a:gd name="connsiteX6" fmla="*/ 711112 w 3523460"/>
              <a:gd name="connsiteY6" fmla="*/ 214835 h 4731176"/>
              <a:gd name="connsiteX7" fmla="*/ 1235897 w 3523460"/>
              <a:gd name="connsiteY7" fmla="*/ 1868706 h 4731176"/>
              <a:gd name="connsiteX8" fmla="*/ 1339265 w 3523460"/>
              <a:gd name="connsiteY8" fmla="*/ 1828949 h 4731176"/>
              <a:gd name="connsiteX9" fmla="*/ 1458534 w 3523460"/>
              <a:gd name="connsiteY9" fmla="*/ 150 h 4731176"/>
              <a:gd name="connsiteX10" fmla="*/ 1705024 w 3523460"/>
              <a:gd name="connsiteY10" fmla="*/ 1813046 h 4731176"/>
              <a:gd name="connsiteX11" fmla="*/ 1816344 w 3523460"/>
              <a:gd name="connsiteY11" fmla="*/ 1868707 h 4731176"/>
              <a:gd name="connsiteX12" fmla="*/ 2492205 w 3523460"/>
              <a:gd name="connsiteY12" fmla="*/ 334105 h 4731176"/>
              <a:gd name="connsiteX13" fmla="*/ 2221860 w 3523460"/>
              <a:gd name="connsiteY13" fmla="*/ 2011831 h 4731176"/>
              <a:gd name="connsiteX14" fmla="*/ 2325227 w 3523460"/>
              <a:gd name="connsiteY14" fmla="*/ 2711545 h 4731176"/>
              <a:gd name="connsiteX15" fmla="*/ 2762549 w 3523460"/>
              <a:gd name="connsiteY15" fmla="*/ 2266271 h 4731176"/>
              <a:gd name="connsiteX16" fmla="*/ 3509971 w 3523460"/>
              <a:gd name="connsiteY16" fmla="*/ 2162905 h 4731176"/>
              <a:gd name="connsiteX17" fmla="*/ 2778451 w 3523460"/>
              <a:gd name="connsiteY17" fmla="*/ 2942132 h 4731176"/>
              <a:gd name="connsiteX18" fmla="*/ 2118493 w 3523460"/>
              <a:gd name="connsiteY18" fmla="*/ 4007607 h 4731176"/>
              <a:gd name="connsiteX19" fmla="*/ 2229811 w 3523460"/>
              <a:gd name="connsiteY19" fmla="*/ 4731176 h 4731176"/>
              <a:gd name="connsiteX20" fmla="*/ 830382 w 3523460"/>
              <a:gd name="connsiteY20" fmla="*/ 4731176 h 4731176"/>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4 h 4731174"/>
              <a:gd name="connsiteX1" fmla="*/ 870139 w 3523460"/>
              <a:gd name="connsiteY1" fmla="*/ 4095071 h 4731174"/>
              <a:gd name="connsiteX2" fmla="*/ 432816 w 3523460"/>
              <a:gd name="connsiteY2" fmla="*/ 2274221 h 4731174"/>
              <a:gd name="connsiteX3" fmla="*/ 75008 w 3523460"/>
              <a:gd name="connsiteY3" fmla="*/ 970207 h 4731174"/>
              <a:gd name="connsiteX4" fmla="*/ 750867 w 3523460"/>
              <a:gd name="connsiteY4" fmla="*/ 2107243 h 4731174"/>
              <a:gd name="connsiteX5" fmla="*/ 838333 w 3523460"/>
              <a:gd name="connsiteY5" fmla="*/ 2035682 h 4731174"/>
              <a:gd name="connsiteX6" fmla="*/ 711112 w 3523460"/>
              <a:gd name="connsiteY6" fmla="*/ 214833 h 4731174"/>
              <a:gd name="connsiteX7" fmla="*/ 1235897 w 3523460"/>
              <a:gd name="connsiteY7" fmla="*/ 1868704 h 4731174"/>
              <a:gd name="connsiteX8" fmla="*/ 1339265 w 3523460"/>
              <a:gd name="connsiteY8" fmla="*/ 1828947 h 4731174"/>
              <a:gd name="connsiteX9" fmla="*/ 1458534 w 3523460"/>
              <a:gd name="connsiteY9" fmla="*/ 148 h 4731174"/>
              <a:gd name="connsiteX10" fmla="*/ 1705024 w 3523460"/>
              <a:gd name="connsiteY10" fmla="*/ 1813044 h 4731174"/>
              <a:gd name="connsiteX11" fmla="*/ 1816344 w 3523460"/>
              <a:gd name="connsiteY11" fmla="*/ 1868705 h 4731174"/>
              <a:gd name="connsiteX12" fmla="*/ 2492205 w 3523460"/>
              <a:gd name="connsiteY12" fmla="*/ 334103 h 4731174"/>
              <a:gd name="connsiteX13" fmla="*/ 2221860 w 3523460"/>
              <a:gd name="connsiteY13" fmla="*/ 2011829 h 4731174"/>
              <a:gd name="connsiteX14" fmla="*/ 2325227 w 3523460"/>
              <a:gd name="connsiteY14" fmla="*/ 2711543 h 4731174"/>
              <a:gd name="connsiteX15" fmla="*/ 2762549 w 3523460"/>
              <a:gd name="connsiteY15" fmla="*/ 2266269 h 4731174"/>
              <a:gd name="connsiteX16" fmla="*/ 3509971 w 3523460"/>
              <a:gd name="connsiteY16" fmla="*/ 2162903 h 4731174"/>
              <a:gd name="connsiteX17" fmla="*/ 2778451 w 3523460"/>
              <a:gd name="connsiteY17" fmla="*/ 2942130 h 4731174"/>
              <a:gd name="connsiteX18" fmla="*/ 2118493 w 3523460"/>
              <a:gd name="connsiteY18" fmla="*/ 4007605 h 4731174"/>
              <a:gd name="connsiteX19" fmla="*/ 2229811 w 3523460"/>
              <a:gd name="connsiteY19" fmla="*/ 4731174 h 4731174"/>
              <a:gd name="connsiteX20" fmla="*/ 830382 w 3523460"/>
              <a:gd name="connsiteY20" fmla="*/ 4731174 h 4731174"/>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05024 w 3523460"/>
              <a:gd name="connsiteY10" fmla="*/ 1813042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172 h 4731172"/>
              <a:gd name="connsiteX1" fmla="*/ 870139 w 3523460"/>
              <a:gd name="connsiteY1" fmla="*/ 4095069 h 4731172"/>
              <a:gd name="connsiteX2" fmla="*/ 432816 w 3523460"/>
              <a:gd name="connsiteY2" fmla="*/ 2274219 h 4731172"/>
              <a:gd name="connsiteX3" fmla="*/ 75008 w 3523460"/>
              <a:gd name="connsiteY3" fmla="*/ 970205 h 4731172"/>
              <a:gd name="connsiteX4" fmla="*/ 750867 w 3523460"/>
              <a:gd name="connsiteY4" fmla="*/ 2107241 h 4731172"/>
              <a:gd name="connsiteX5" fmla="*/ 838333 w 3523460"/>
              <a:gd name="connsiteY5" fmla="*/ 2035680 h 4731172"/>
              <a:gd name="connsiteX6" fmla="*/ 711112 w 3523460"/>
              <a:gd name="connsiteY6" fmla="*/ 214831 h 4731172"/>
              <a:gd name="connsiteX7" fmla="*/ 1235897 w 3523460"/>
              <a:gd name="connsiteY7" fmla="*/ 1868702 h 4731172"/>
              <a:gd name="connsiteX8" fmla="*/ 1315411 w 3523460"/>
              <a:gd name="connsiteY8" fmla="*/ 1852799 h 4731172"/>
              <a:gd name="connsiteX9" fmla="*/ 1458534 w 3523460"/>
              <a:gd name="connsiteY9" fmla="*/ 146 h 4731172"/>
              <a:gd name="connsiteX10" fmla="*/ 1728878 w 3523460"/>
              <a:gd name="connsiteY10" fmla="*/ 1828945 h 4731172"/>
              <a:gd name="connsiteX11" fmla="*/ 1816344 w 3523460"/>
              <a:gd name="connsiteY11" fmla="*/ 1868703 h 4731172"/>
              <a:gd name="connsiteX12" fmla="*/ 2492205 w 3523460"/>
              <a:gd name="connsiteY12" fmla="*/ 334101 h 4731172"/>
              <a:gd name="connsiteX13" fmla="*/ 2221860 w 3523460"/>
              <a:gd name="connsiteY13" fmla="*/ 2011827 h 4731172"/>
              <a:gd name="connsiteX14" fmla="*/ 2325227 w 3523460"/>
              <a:gd name="connsiteY14" fmla="*/ 2711541 h 4731172"/>
              <a:gd name="connsiteX15" fmla="*/ 2762549 w 3523460"/>
              <a:gd name="connsiteY15" fmla="*/ 2266267 h 4731172"/>
              <a:gd name="connsiteX16" fmla="*/ 3509971 w 3523460"/>
              <a:gd name="connsiteY16" fmla="*/ 2162901 h 4731172"/>
              <a:gd name="connsiteX17" fmla="*/ 2778451 w 3523460"/>
              <a:gd name="connsiteY17" fmla="*/ 2942128 h 4731172"/>
              <a:gd name="connsiteX18" fmla="*/ 2118493 w 3523460"/>
              <a:gd name="connsiteY18" fmla="*/ 4007603 h 4731172"/>
              <a:gd name="connsiteX19" fmla="*/ 2229811 w 3523460"/>
              <a:gd name="connsiteY19" fmla="*/ 4731172 h 4731172"/>
              <a:gd name="connsiteX20" fmla="*/ 830382 w 3523460"/>
              <a:gd name="connsiteY20" fmla="*/ 4731172 h 4731172"/>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830382 w 3523460"/>
              <a:gd name="connsiteY0" fmla="*/ 4731063 h 4731063"/>
              <a:gd name="connsiteX1" fmla="*/ 870139 w 3523460"/>
              <a:gd name="connsiteY1" fmla="*/ 4094960 h 4731063"/>
              <a:gd name="connsiteX2" fmla="*/ 432816 w 3523460"/>
              <a:gd name="connsiteY2" fmla="*/ 2274110 h 4731063"/>
              <a:gd name="connsiteX3" fmla="*/ 75008 w 3523460"/>
              <a:gd name="connsiteY3" fmla="*/ 970096 h 4731063"/>
              <a:gd name="connsiteX4" fmla="*/ 750867 w 3523460"/>
              <a:gd name="connsiteY4" fmla="*/ 2107132 h 4731063"/>
              <a:gd name="connsiteX5" fmla="*/ 838333 w 3523460"/>
              <a:gd name="connsiteY5" fmla="*/ 2035571 h 4731063"/>
              <a:gd name="connsiteX6" fmla="*/ 711112 w 3523460"/>
              <a:gd name="connsiteY6" fmla="*/ 214722 h 4731063"/>
              <a:gd name="connsiteX7" fmla="*/ 1235897 w 3523460"/>
              <a:gd name="connsiteY7" fmla="*/ 1868593 h 4731063"/>
              <a:gd name="connsiteX8" fmla="*/ 1315411 w 3523460"/>
              <a:gd name="connsiteY8" fmla="*/ 1852690 h 4731063"/>
              <a:gd name="connsiteX9" fmla="*/ 1458534 w 3523460"/>
              <a:gd name="connsiteY9" fmla="*/ 37 h 4731063"/>
              <a:gd name="connsiteX10" fmla="*/ 1728878 w 3523460"/>
              <a:gd name="connsiteY10" fmla="*/ 1828836 h 4731063"/>
              <a:gd name="connsiteX11" fmla="*/ 1816344 w 3523460"/>
              <a:gd name="connsiteY11" fmla="*/ 1868594 h 4731063"/>
              <a:gd name="connsiteX12" fmla="*/ 2492205 w 3523460"/>
              <a:gd name="connsiteY12" fmla="*/ 333992 h 4731063"/>
              <a:gd name="connsiteX13" fmla="*/ 2221860 w 3523460"/>
              <a:gd name="connsiteY13" fmla="*/ 2011718 h 4731063"/>
              <a:gd name="connsiteX14" fmla="*/ 2325227 w 3523460"/>
              <a:gd name="connsiteY14" fmla="*/ 2711432 h 4731063"/>
              <a:gd name="connsiteX15" fmla="*/ 2762549 w 3523460"/>
              <a:gd name="connsiteY15" fmla="*/ 2266158 h 4731063"/>
              <a:gd name="connsiteX16" fmla="*/ 3509971 w 3523460"/>
              <a:gd name="connsiteY16" fmla="*/ 2162792 h 4731063"/>
              <a:gd name="connsiteX17" fmla="*/ 2778451 w 3523460"/>
              <a:gd name="connsiteY17" fmla="*/ 2942019 h 4731063"/>
              <a:gd name="connsiteX18" fmla="*/ 2118493 w 3523460"/>
              <a:gd name="connsiteY18" fmla="*/ 4007494 h 4731063"/>
              <a:gd name="connsiteX19" fmla="*/ 2229811 w 3523460"/>
              <a:gd name="connsiteY19" fmla="*/ 4731063 h 4731063"/>
              <a:gd name="connsiteX20" fmla="*/ 830382 w 3523460"/>
              <a:gd name="connsiteY20" fmla="*/ 4731063 h 4731063"/>
              <a:gd name="connsiteX0" fmla="*/ 727477 w 3523460"/>
              <a:gd name="connsiteY0" fmla="*/ 5951236 h 5951236"/>
              <a:gd name="connsiteX1" fmla="*/ 870139 w 3523460"/>
              <a:gd name="connsiteY1" fmla="*/ 4094960 h 5951236"/>
              <a:gd name="connsiteX2" fmla="*/ 432816 w 3523460"/>
              <a:gd name="connsiteY2" fmla="*/ 2274110 h 5951236"/>
              <a:gd name="connsiteX3" fmla="*/ 75008 w 3523460"/>
              <a:gd name="connsiteY3" fmla="*/ 970096 h 5951236"/>
              <a:gd name="connsiteX4" fmla="*/ 750867 w 3523460"/>
              <a:gd name="connsiteY4" fmla="*/ 2107132 h 5951236"/>
              <a:gd name="connsiteX5" fmla="*/ 838333 w 3523460"/>
              <a:gd name="connsiteY5" fmla="*/ 2035571 h 5951236"/>
              <a:gd name="connsiteX6" fmla="*/ 711112 w 3523460"/>
              <a:gd name="connsiteY6" fmla="*/ 214722 h 5951236"/>
              <a:gd name="connsiteX7" fmla="*/ 1235897 w 3523460"/>
              <a:gd name="connsiteY7" fmla="*/ 1868593 h 5951236"/>
              <a:gd name="connsiteX8" fmla="*/ 1315411 w 3523460"/>
              <a:gd name="connsiteY8" fmla="*/ 1852690 h 5951236"/>
              <a:gd name="connsiteX9" fmla="*/ 1458534 w 3523460"/>
              <a:gd name="connsiteY9" fmla="*/ 37 h 5951236"/>
              <a:gd name="connsiteX10" fmla="*/ 1728878 w 3523460"/>
              <a:gd name="connsiteY10" fmla="*/ 1828836 h 5951236"/>
              <a:gd name="connsiteX11" fmla="*/ 1816344 w 3523460"/>
              <a:gd name="connsiteY11" fmla="*/ 1868594 h 5951236"/>
              <a:gd name="connsiteX12" fmla="*/ 2492205 w 3523460"/>
              <a:gd name="connsiteY12" fmla="*/ 333992 h 5951236"/>
              <a:gd name="connsiteX13" fmla="*/ 2221860 w 3523460"/>
              <a:gd name="connsiteY13" fmla="*/ 2011718 h 5951236"/>
              <a:gd name="connsiteX14" fmla="*/ 2325227 w 3523460"/>
              <a:gd name="connsiteY14" fmla="*/ 2711432 h 5951236"/>
              <a:gd name="connsiteX15" fmla="*/ 2762549 w 3523460"/>
              <a:gd name="connsiteY15" fmla="*/ 2266158 h 5951236"/>
              <a:gd name="connsiteX16" fmla="*/ 3509971 w 3523460"/>
              <a:gd name="connsiteY16" fmla="*/ 2162792 h 5951236"/>
              <a:gd name="connsiteX17" fmla="*/ 2778451 w 3523460"/>
              <a:gd name="connsiteY17" fmla="*/ 2942019 h 5951236"/>
              <a:gd name="connsiteX18" fmla="*/ 2118493 w 3523460"/>
              <a:gd name="connsiteY18" fmla="*/ 4007494 h 5951236"/>
              <a:gd name="connsiteX19" fmla="*/ 2229811 w 3523460"/>
              <a:gd name="connsiteY19" fmla="*/ 4731063 h 5951236"/>
              <a:gd name="connsiteX20" fmla="*/ 727477 w 3523460"/>
              <a:gd name="connsiteY20" fmla="*/ 5951236 h 5951236"/>
              <a:gd name="connsiteX0" fmla="*/ 727477 w 3523460"/>
              <a:gd name="connsiteY0" fmla="*/ 5951236 h 5980637"/>
              <a:gd name="connsiteX1" fmla="*/ 870139 w 3523460"/>
              <a:gd name="connsiteY1" fmla="*/ 4094960 h 5980637"/>
              <a:gd name="connsiteX2" fmla="*/ 432816 w 3523460"/>
              <a:gd name="connsiteY2" fmla="*/ 2274110 h 5980637"/>
              <a:gd name="connsiteX3" fmla="*/ 75008 w 3523460"/>
              <a:gd name="connsiteY3" fmla="*/ 970096 h 5980637"/>
              <a:gd name="connsiteX4" fmla="*/ 750867 w 3523460"/>
              <a:gd name="connsiteY4" fmla="*/ 2107132 h 5980637"/>
              <a:gd name="connsiteX5" fmla="*/ 838333 w 3523460"/>
              <a:gd name="connsiteY5" fmla="*/ 2035571 h 5980637"/>
              <a:gd name="connsiteX6" fmla="*/ 711112 w 3523460"/>
              <a:gd name="connsiteY6" fmla="*/ 214722 h 5980637"/>
              <a:gd name="connsiteX7" fmla="*/ 1235897 w 3523460"/>
              <a:gd name="connsiteY7" fmla="*/ 1868593 h 5980637"/>
              <a:gd name="connsiteX8" fmla="*/ 1315411 w 3523460"/>
              <a:gd name="connsiteY8" fmla="*/ 1852690 h 5980637"/>
              <a:gd name="connsiteX9" fmla="*/ 1458534 w 3523460"/>
              <a:gd name="connsiteY9" fmla="*/ 37 h 5980637"/>
              <a:gd name="connsiteX10" fmla="*/ 1728878 w 3523460"/>
              <a:gd name="connsiteY10" fmla="*/ 1828836 h 5980637"/>
              <a:gd name="connsiteX11" fmla="*/ 1816344 w 3523460"/>
              <a:gd name="connsiteY11" fmla="*/ 1868594 h 5980637"/>
              <a:gd name="connsiteX12" fmla="*/ 2492205 w 3523460"/>
              <a:gd name="connsiteY12" fmla="*/ 333992 h 5980637"/>
              <a:gd name="connsiteX13" fmla="*/ 2221860 w 3523460"/>
              <a:gd name="connsiteY13" fmla="*/ 2011718 h 5980637"/>
              <a:gd name="connsiteX14" fmla="*/ 2325227 w 3523460"/>
              <a:gd name="connsiteY14" fmla="*/ 2711432 h 5980637"/>
              <a:gd name="connsiteX15" fmla="*/ 2762549 w 3523460"/>
              <a:gd name="connsiteY15" fmla="*/ 2266158 h 5980637"/>
              <a:gd name="connsiteX16" fmla="*/ 3509971 w 3523460"/>
              <a:gd name="connsiteY16" fmla="*/ 2162792 h 5980637"/>
              <a:gd name="connsiteX17" fmla="*/ 2778451 w 3523460"/>
              <a:gd name="connsiteY17" fmla="*/ 2942019 h 5980637"/>
              <a:gd name="connsiteX18" fmla="*/ 2118493 w 3523460"/>
              <a:gd name="connsiteY18" fmla="*/ 4007494 h 5980637"/>
              <a:gd name="connsiteX19" fmla="*/ 2303315 w 3523460"/>
              <a:gd name="connsiteY19" fmla="*/ 5980637 h 5980637"/>
              <a:gd name="connsiteX20" fmla="*/ 727477 w 3523460"/>
              <a:gd name="connsiteY20" fmla="*/ 5951236 h 5980637"/>
              <a:gd name="connsiteX0" fmla="*/ 727477 w 3523460"/>
              <a:gd name="connsiteY0" fmla="*/ 5951236 h 5953756"/>
              <a:gd name="connsiteX1" fmla="*/ 870139 w 3523460"/>
              <a:gd name="connsiteY1" fmla="*/ 4094960 h 5953756"/>
              <a:gd name="connsiteX2" fmla="*/ 432816 w 3523460"/>
              <a:gd name="connsiteY2" fmla="*/ 2274110 h 5953756"/>
              <a:gd name="connsiteX3" fmla="*/ 75008 w 3523460"/>
              <a:gd name="connsiteY3" fmla="*/ 970096 h 5953756"/>
              <a:gd name="connsiteX4" fmla="*/ 750867 w 3523460"/>
              <a:gd name="connsiteY4" fmla="*/ 2107132 h 5953756"/>
              <a:gd name="connsiteX5" fmla="*/ 838333 w 3523460"/>
              <a:gd name="connsiteY5" fmla="*/ 2035571 h 5953756"/>
              <a:gd name="connsiteX6" fmla="*/ 711112 w 3523460"/>
              <a:gd name="connsiteY6" fmla="*/ 214722 h 5953756"/>
              <a:gd name="connsiteX7" fmla="*/ 1235897 w 3523460"/>
              <a:gd name="connsiteY7" fmla="*/ 1868593 h 5953756"/>
              <a:gd name="connsiteX8" fmla="*/ 1315411 w 3523460"/>
              <a:gd name="connsiteY8" fmla="*/ 1852690 h 5953756"/>
              <a:gd name="connsiteX9" fmla="*/ 1458534 w 3523460"/>
              <a:gd name="connsiteY9" fmla="*/ 37 h 5953756"/>
              <a:gd name="connsiteX10" fmla="*/ 1728878 w 3523460"/>
              <a:gd name="connsiteY10" fmla="*/ 1828836 h 5953756"/>
              <a:gd name="connsiteX11" fmla="*/ 1816344 w 3523460"/>
              <a:gd name="connsiteY11" fmla="*/ 1868594 h 5953756"/>
              <a:gd name="connsiteX12" fmla="*/ 2492205 w 3523460"/>
              <a:gd name="connsiteY12" fmla="*/ 333992 h 5953756"/>
              <a:gd name="connsiteX13" fmla="*/ 2221860 w 3523460"/>
              <a:gd name="connsiteY13" fmla="*/ 2011718 h 5953756"/>
              <a:gd name="connsiteX14" fmla="*/ 2325227 w 3523460"/>
              <a:gd name="connsiteY14" fmla="*/ 2711432 h 5953756"/>
              <a:gd name="connsiteX15" fmla="*/ 2762549 w 3523460"/>
              <a:gd name="connsiteY15" fmla="*/ 2266158 h 5953756"/>
              <a:gd name="connsiteX16" fmla="*/ 3509971 w 3523460"/>
              <a:gd name="connsiteY16" fmla="*/ 2162792 h 5953756"/>
              <a:gd name="connsiteX17" fmla="*/ 2778451 w 3523460"/>
              <a:gd name="connsiteY17" fmla="*/ 2942019 h 5953756"/>
              <a:gd name="connsiteX18" fmla="*/ 2118493 w 3523460"/>
              <a:gd name="connsiteY18" fmla="*/ 4007494 h 5953756"/>
              <a:gd name="connsiteX19" fmla="*/ 2312583 w 3523460"/>
              <a:gd name="connsiteY19" fmla="*/ 5948200 h 5953756"/>
              <a:gd name="connsiteX20" fmla="*/ 727477 w 3523460"/>
              <a:gd name="connsiteY20" fmla="*/ 5951236 h 5953756"/>
              <a:gd name="connsiteX0" fmla="*/ 727477 w 3523460"/>
              <a:gd name="connsiteY0" fmla="*/ 5951236 h 5957469"/>
              <a:gd name="connsiteX1" fmla="*/ 870139 w 3523460"/>
              <a:gd name="connsiteY1" fmla="*/ 4094960 h 5957469"/>
              <a:gd name="connsiteX2" fmla="*/ 432816 w 3523460"/>
              <a:gd name="connsiteY2" fmla="*/ 2274110 h 5957469"/>
              <a:gd name="connsiteX3" fmla="*/ 75008 w 3523460"/>
              <a:gd name="connsiteY3" fmla="*/ 970096 h 5957469"/>
              <a:gd name="connsiteX4" fmla="*/ 750867 w 3523460"/>
              <a:gd name="connsiteY4" fmla="*/ 2107132 h 5957469"/>
              <a:gd name="connsiteX5" fmla="*/ 838333 w 3523460"/>
              <a:gd name="connsiteY5" fmla="*/ 2035571 h 5957469"/>
              <a:gd name="connsiteX6" fmla="*/ 711112 w 3523460"/>
              <a:gd name="connsiteY6" fmla="*/ 214722 h 5957469"/>
              <a:gd name="connsiteX7" fmla="*/ 1235897 w 3523460"/>
              <a:gd name="connsiteY7" fmla="*/ 1868593 h 5957469"/>
              <a:gd name="connsiteX8" fmla="*/ 1315411 w 3523460"/>
              <a:gd name="connsiteY8" fmla="*/ 1852690 h 5957469"/>
              <a:gd name="connsiteX9" fmla="*/ 1458534 w 3523460"/>
              <a:gd name="connsiteY9" fmla="*/ 37 h 5957469"/>
              <a:gd name="connsiteX10" fmla="*/ 1728878 w 3523460"/>
              <a:gd name="connsiteY10" fmla="*/ 1828836 h 5957469"/>
              <a:gd name="connsiteX11" fmla="*/ 1816344 w 3523460"/>
              <a:gd name="connsiteY11" fmla="*/ 1868594 h 5957469"/>
              <a:gd name="connsiteX12" fmla="*/ 2492205 w 3523460"/>
              <a:gd name="connsiteY12" fmla="*/ 333992 h 5957469"/>
              <a:gd name="connsiteX13" fmla="*/ 2221860 w 3523460"/>
              <a:gd name="connsiteY13" fmla="*/ 2011718 h 5957469"/>
              <a:gd name="connsiteX14" fmla="*/ 2325227 w 3523460"/>
              <a:gd name="connsiteY14" fmla="*/ 2711432 h 5957469"/>
              <a:gd name="connsiteX15" fmla="*/ 2762549 w 3523460"/>
              <a:gd name="connsiteY15" fmla="*/ 2266158 h 5957469"/>
              <a:gd name="connsiteX16" fmla="*/ 3509971 w 3523460"/>
              <a:gd name="connsiteY16" fmla="*/ 2162792 h 5957469"/>
              <a:gd name="connsiteX17" fmla="*/ 2778451 w 3523460"/>
              <a:gd name="connsiteY17" fmla="*/ 2942019 h 5957469"/>
              <a:gd name="connsiteX18" fmla="*/ 2118493 w 3523460"/>
              <a:gd name="connsiteY18" fmla="*/ 4007494 h 5957469"/>
              <a:gd name="connsiteX19" fmla="*/ 2317218 w 3523460"/>
              <a:gd name="connsiteY19" fmla="*/ 5957469 h 5957469"/>
              <a:gd name="connsiteX20" fmla="*/ 727477 w 3523460"/>
              <a:gd name="connsiteY20" fmla="*/ 5951236 h 5957469"/>
              <a:gd name="connsiteX0" fmla="*/ 727477 w 3523460"/>
              <a:gd name="connsiteY0" fmla="*/ 5951236 h 5957469"/>
              <a:gd name="connsiteX1" fmla="*/ 870139 w 3523460"/>
              <a:gd name="connsiteY1" fmla="*/ 4094960 h 5957469"/>
              <a:gd name="connsiteX2" fmla="*/ 432816 w 3523460"/>
              <a:gd name="connsiteY2" fmla="*/ 2274110 h 5957469"/>
              <a:gd name="connsiteX3" fmla="*/ 75008 w 3523460"/>
              <a:gd name="connsiteY3" fmla="*/ 970096 h 5957469"/>
              <a:gd name="connsiteX4" fmla="*/ 750867 w 3523460"/>
              <a:gd name="connsiteY4" fmla="*/ 2107132 h 5957469"/>
              <a:gd name="connsiteX5" fmla="*/ 838333 w 3523460"/>
              <a:gd name="connsiteY5" fmla="*/ 2035571 h 5957469"/>
              <a:gd name="connsiteX6" fmla="*/ 711112 w 3523460"/>
              <a:gd name="connsiteY6" fmla="*/ 214722 h 5957469"/>
              <a:gd name="connsiteX7" fmla="*/ 1235897 w 3523460"/>
              <a:gd name="connsiteY7" fmla="*/ 1868593 h 5957469"/>
              <a:gd name="connsiteX8" fmla="*/ 1315411 w 3523460"/>
              <a:gd name="connsiteY8" fmla="*/ 1852690 h 5957469"/>
              <a:gd name="connsiteX9" fmla="*/ 1458534 w 3523460"/>
              <a:gd name="connsiteY9" fmla="*/ 37 h 5957469"/>
              <a:gd name="connsiteX10" fmla="*/ 1728878 w 3523460"/>
              <a:gd name="connsiteY10" fmla="*/ 1828836 h 5957469"/>
              <a:gd name="connsiteX11" fmla="*/ 1816344 w 3523460"/>
              <a:gd name="connsiteY11" fmla="*/ 1868594 h 5957469"/>
              <a:gd name="connsiteX12" fmla="*/ 2492205 w 3523460"/>
              <a:gd name="connsiteY12" fmla="*/ 333992 h 5957469"/>
              <a:gd name="connsiteX13" fmla="*/ 2221860 w 3523460"/>
              <a:gd name="connsiteY13" fmla="*/ 2011718 h 5957469"/>
              <a:gd name="connsiteX14" fmla="*/ 2325227 w 3523460"/>
              <a:gd name="connsiteY14" fmla="*/ 2711432 h 5957469"/>
              <a:gd name="connsiteX15" fmla="*/ 2762549 w 3523460"/>
              <a:gd name="connsiteY15" fmla="*/ 2266158 h 5957469"/>
              <a:gd name="connsiteX16" fmla="*/ 3509971 w 3523460"/>
              <a:gd name="connsiteY16" fmla="*/ 2162792 h 5957469"/>
              <a:gd name="connsiteX17" fmla="*/ 2778451 w 3523460"/>
              <a:gd name="connsiteY17" fmla="*/ 2942019 h 5957469"/>
              <a:gd name="connsiteX18" fmla="*/ 2118493 w 3523460"/>
              <a:gd name="connsiteY18" fmla="*/ 4007494 h 5957469"/>
              <a:gd name="connsiteX19" fmla="*/ 2317218 w 3523460"/>
              <a:gd name="connsiteY19" fmla="*/ 5957469 h 5957469"/>
              <a:gd name="connsiteX20" fmla="*/ 727477 w 3523460"/>
              <a:gd name="connsiteY20" fmla="*/ 5951236 h 595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23460" h="5957469">
                <a:moveTo>
                  <a:pt x="727477" y="5951236"/>
                </a:moveTo>
                <a:cubicBezTo>
                  <a:pt x="740729" y="5739202"/>
                  <a:pt x="864838" y="4410361"/>
                  <a:pt x="870139" y="4094960"/>
                </a:cubicBezTo>
                <a:cubicBezTo>
                  <a:pt x="560039" y="3546320"/>
                  <a:pt x="456669" y="2926117"/>
                  <a:pt x="432816" y="2274110"/>
                </a:cubicBezTo>
                <a:cubicBezTo>
                  <a:pt x="313547" y="1839439"/>
                  <a:pt x="-187386" y="1134423"/>
                  <a:pt x="75008" y="970096"/>
                </a:cubicBezTo>
                <a:cubicBezTo>
                  <a:pt x="248612" y="927688"/>
                  <a:pt x="623646" y="1934854"/>
                  <a:pt x="750867" y="2107132"/>
                </a:cubicBezTo>
                <a:cubicBezTo>
                  <a:pt x="790624" y="2183994"/>
                  <a:pt x="862187" y="2105807"/>
                  <a:pt x="838333" y="2035571"/>
                </a:cubicBezTo>
                <a:cubicBezTo>
                  <a:pt x="716413" y="1433922"/>
                  <a:pt x="427516" y="251827"/>
                  <a:pt x="711112" y="214722"/>
                </a:cubicBezTo>
                <a:cubicBezTo>
                  <a:pt x="909896" y="184242"/>
                  <a:pt x="1157709" y="1578371"/>
                  <a:pt x="1235897" y="1868593"/>
                </a:cubicBezTo>
                <a:cubicBezTo>
                  <a:pt x="1242524" y="1928227"/>
                  <a:pt x="1311436" y="2047497"/>
                  <a:pt x="1315411" y="1852690"/>
                </a:cubicBezTo>
                <a:cubicBezTo>
                  <a:pt x="1312761" y="1280197"/>
                  <a:pt x="1159035" y="-7915"/>
                  <a:pt x="1458534" y="37"/>
                </a:cubicBezTo>
                <a:cubicBezTo>
                  <a:pt x="1693099" y="-7916"/>
                  <a:pt x="1707674" y="1541264"/>
                  <a:pt x="1728878" y="1828836"/>
                </a:cubicBezTo>
                <a:cubicBezTo>
                  <a:pt x="1734180" y="1917625"/>
                  <a:pt x="1764661" y="1916301"/>
                  <a:pt x="1816344" y="1868594"/>
                </a:cubicBezTo>
                <a:cubicBezTo>
                  <a:pt x="2054883" y="1372963"/>
                  <a:pt x="2198007" y="241226"/>
                  <a:pt x="2492205" y="333992"/>
                </a:cubicBezTo>
                <a:cubicBezTo>
                  <a:pt x="2781103" y="421456"/>
                  <a:pt x="2314625" y="1471029"/>
                  <a:pt x="2221860" y="2011718"/>
                </a:cubicBezTo>
                <a:lnTo>
                  <a:pt x="2325227" y="2711432"/>
                </a:lnTo>
                <a:cubicBezTo>
                  <a:pt x="2439196" y="2563007"/>
                  <a:pt x="2584970" y="2406632"/>
                  <a:pt x="2762549" y="2266158"/>
                </a:cubicBezTo>
                <a:cubicBezTo>
                  <a:pt x="3043495" y="1897748"/>
                  <a:pt x="3618639" y="2022319"/>
                  <a:pt x="3509971" y="2162792"/>
                </a:cubicBezTo>
                <a:cubicBezTo>
                  <a:pt x="3266131" y="2446388"/>
                  <a:pt x="2982534" y="2594812"/>
                  <a:pt x="2778451" y="2942019"/>
                </a:cubicBezTo>
                <a:cubicBezTo>
                  <a:pt x="2558465" y="3336933"/>
                  <a:pt x="2370285" y="3707995"/>
                  <a:pt x="2118493" y="4007494"/>
                </a:cubicBezTo>
                <a:cubicBezTo>
                  <a:pt x="2147648" y="4296392"/>
                  <a:pt x="2280112" y="5716279"/>
                  <a:pt x="2317218" y="5957469"/>
                </a:cubicBezTo>
                <a:lnTo>
                  <a:pt x="727477" y="59512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 name="Teardrop 49">
            <a:extLst>
              <a:ext uri="{FF2B5EF4-FFF2-40B4-BE49-F238E27FC236}">
                <a16:creationId xmlns:a16="http://schemas.microsoft.com/office/drawing/2014/main" id="{C8EEE5A5-357A-4ED3-A761-E4B9B4FA93C0}"/>
              </a:ext>
            </a:extLst>
          </p:cNvPr>
          <p:cNvSpPr/>
          <p:nvPr/>
        </p:nvSpPr>
        <p:spPr>
          <a:xfrm rot="8100000">
            <a:off x="5587244" y="1670669"/>
            <a:ext cx="949254" cy="949254"/>
          </a:xfrm>
          <a:prstGeom prst="teardrop">
            <a:avLst>
              <a:gd name="adj" fmla="val 17652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1" name="Group 50">
            <a:extLst>
              <a:ext uri="{FF2B5EF4-FFF2-40B4-BE49-F238E27FC236}">
                <a16:creationId xmlns:a16="http://schemas.microsoft.com/office/drawing/2014/main" id="{D447CDBE-6AE9-4939-9786-C9BE2313DA4B}"/>
              </a:ext>
            </a:extLst>
          </p:cNvPr>
          <p:cNvGrpSpPr/>
          <p:nvPr/>
        </p:nvGrpSpPr>
        <p:grpSpPr>
          <a:xfrm>
            <a:off x="719523" y="1334800"/>
            <a:ext cx="3396739" cy="1239641"/>
            <a:chOff x="769494" y="3579862"/>
            <a:chExt cx="2093803" cy="1317852"/>
          </a:xfrm>
        </p:grpSpPr>
        <p:sp>
          <p:nvSpPr>
            <p:cNvPr id="52" name="TextBox 51">
              <a:extLst>
                <a:ext uri="{FF2B5EF4-FFF2-40B4-BE49-F238E27FC236}">
                  <a16:creationId xmlns:a16="http://schemas.microsoft.com/office/drawing/2014/main" id="{17AD47AC-62DB-49B4-8BE8-B10DB9F19B03}"/>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CC53F1FA-92A7-4033-9596-69733D598A6C}"/>
                </a:ext>
              </a:extLst>
            </p:cNvPr>
            <p:cNvSpPr txBox="1"/>
            <p:nvPr/>
          </p:nvSpPr>
          <p:spPr>
            <a:xfrm>
              <a:off x="769494" y="3701272"/>
              <a:ext cx="2059657" cy="1196442"/>
            </a:xfrm>
            <a:prstGeom prst="rect">
              <a:avLst/>
            </a:prstGeom>
            <a:noFill/>
          </p:spPr>
          <p:txBody>
            <a:bodyPr wrap="square" rtlCol="0">
              <a:spAutoFit/>
            </a:bodyPr>
            <a:lstStyle/>
            <a:p>
              <a:pPr marL="0" indent="0" algn="jus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visually and hearing-impaired people to conveniently communicate with others at convenience </a:t>
              </a:r>
              <a:r>
                <a:rPr lang="en-US" sz="16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stores, shopping malls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other areas.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54" name="Group 53">
            <a:extLst>
              <a:ext uri="{FF2B5EF4-FFF2-40B4-BE49-F238E27FC236}">
                <a16:creationId xmlns:a16="http://schemas.microsoft.com/office/drawing/2014/main" id="{6C655C1A-C986-4705-8FB9-F6AE5F99A0EE}"/>
              </a:ext>
            </a:extLst>
          </p:cNvPr>
          <p:cNvGrpSpPr/>
          <p:nvPr/>
        </p:nvGrpSpPr>
        <p:grpSpPr>
          <a:xfrm>
            <a:off x="8099314" y="1504508"/>
            <a:ext cx="3336024" cy="1019488"/>
            <a:chOff x="751849" y="3370040"/>
            <a:chExt cx="2111448" cy="833651"/>
          </a:xfrm>
        </p:grpSpPr>
        <p:sp>
          <p:nvSpPr>
            <p:cNvPr id="55" name="TextBox 54">
              <a:extLst>
                <a:ext uri="{FF2B5EF4-FFF2-40B4-BE49-F238E27FC236}">
                  <a16:creationId xmlns:a16="http://schemas.microsoft.com/office/drawing/2014/main" id="{A44EF197-4ACA-4201-91A7-3934AD742812}"/>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9EFA726B-7CA7-4BCF-8795-4BCC9C18F622}"/>
                </a:ext>
              </a:extLst>
            </p:cNvPr>
            <p:cNvSpPr txBox="1"/>
            <p:nvPr/>
          </p:nvSpPr>
          <p:spPr>
            <a:xfrm>
              <a:off x="751849" y="3370040"/>
              <a:ext cx="2059657" cy="833651"/>
            </a:xfrm>
            <a:prstGeom prst="rect">
              <a:avLst/>
            </a:prstGeom>
            <a:noFill/>
          </p:spPr>
          <p:txBody>
            <a:bodyPr wrap="square" rtlCol="0">
              <a:spAutoFit/>
            </a:bodyPr>
            <a:lstStyle/>
            <a:p>
              <a:pPr algn="just">
                <a:defRPr/>
              </a:pPr>
              <a:r>
                <a:rPr lang="en-US" sz="1600" dirty="0" err="1">
                  <a:effectLst/>
                  <a:latin typeface="Times New Roman" panose="02020603050405020304" pitchFamily="18" charset="0"/>
                  <a:ea typeface="Times New Roman" panose="02020603050405020304" pitchFamily="18" charset="0"/>
                </a:rPr>
                <a:t>Braillo</a:t>
              </a:r>
              <a:r>
                <a:rPr lang="en-US" sz="1600" dirty="0">
                  <a:latin typeface="Times New Roman" panose="02020603050405020304" pitchFamily="18" charset="0"/>
                  <a:ea typeface="Times New Roman" panose="02020603050405020304" pitchFamily="18" charset="0"/>
                </a:rPr>
                <a:t>-Phone can be used</a:t>
              </a:r>
              <a:r>
                <a:rPr lang="en-US" sz="1600" dirty="0">
                  <a:effectLst/>
                  <a:latin typeface="Times New Roman" panose="02020603050405020304" pitchFamily="18" charset="0"/>
                  <a:ea typeface="Times New Roman" panose="02020603050405020304" pitchFamily="18" charset="0"/>
                </a:rPr>
                <a:t> in </a:t>
              </a:r>
              <a:r>
                <a:rPr lang="en-US" sz="1600" b="1" dirty="0">
                  <a:solidFill>
                    <a:schemeClr val="accent3"/>
                  </a:solidFill>
                  <a:effectLst/>
                  <a:latin typeface="Times New Roman" panose="02020603050405020304" pitchFamily="18" charset="0"/>
                  <a:ea typeface="Times New Roman" panose="02020603050405020304" pitchFamily="18" charset="0"/>
                </a:rPr>
                <a:t>Education</a:t>
              </a:r>
              <a:r>
                <a:rPr lang="en-US" sz="1600" dirty="0">
                  <a:effectLst/>
                  <a:latin typeface="Times New Roman" panose="02020603050405020304" pitchFamily="18" charset="0"/>
                  <a:ea typeface="Times New Roman" panose="02020603050405020304" pitchFamily="18" charset="0"/>
                </a:rPr>
                <a:t> for the dually challenged people.</a:t>
              </a:r>
            </a:p>
          </p:txBody>
        </p:sp>
      </p:grpSp>
      <p:grpSp>
        <p:nvGrpSpPr>
          <p:cNvPr id="57" name="Group 56">
            <a:extLst>
              <a:ext uri="{FF2B5EF4-FFF2-40B4-BE49-F238E27FC236}">
                <a16:creationId xmlns:a16="http://schemas.microsoft.com/office/drawing/2014/main" id="{94924D49-8146-4B21-9798-5E13FD9977AD}"/>
              </a:ext>
            </a:extLst>
          </p:cNvPr>
          <p:cNvGrpSpPr/>
          <p:nvPr/>
        </p:nvGrpSpPr>
        <p:grpSpPr>
          <a:xfrm>
            <a:off x="548993" y="3504981"/>
            <a:ext cx="3130748" cy="1271422"/>
            <a:chOff x="706689" y="2861019"/>
            <a:chExt cx="2156608" cy="995842"/>
          </a:xfrm>
        </p:grpSpPr>
        <p:sp>
          <p:nvSpPr>
            <p:cNvPr id="58" name="TextBox 57">
              <a:extLst>
                <a:ext uri="{FF2B5EF4-FFF2-40B4-BE49-F238E27FC236}">
                  <a16:creationId xmlns:a16="http://schemas.microsoft.com/office/drawing/2014/main" id="{B1779EAE-62B0-4EB3-A422-BCFB52DB50B0}"/>
                </a:ext>
              </a:extLst>
            </p:cNvPr>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9F6389F8-B1C5-4895-957C-CAA5D33E7BC9}"/>
                </a:ext>
              </a:extLst>
            </p:cNvPr>
            <p:cNvSpPr txBox="1"/>
            <p:nvPr/>
          </p:nvSpPr>
          <p:spPr>
            <a:xfrm>
              <a:off x="706689" y="2861019"/>
              <a:ext cx="2059657" cy="843732"/>
            </a:xfrm>
            <a:prstGeom prst="rect">
              <a:avLst/>
            </a:prstGeom>
            <a:noFill/>
          </p:spPr>
          <p:txBody>
            <a:bodyPr wrap="square" rtlCol="0">
              <a:spAutoFit/>
            </a:bodyPr>
            <a:lstStyle/>
            <a:p>
              <a:pPr algn="just">
                <a:defRPr/>
              </a:pPr>
              <a:r>
                <a:rPr lang="en-US" sz="1600" dirty="0">
                  <a:effectLst/>
                  <a:latin typeface="Times New Roman" panose="02020603050405020304" pitchFamily="18" charset="0"/>
                  <a:ea typeface="Times New Roman" panose="02020603050405020304" pitchFamily="18" charset="0"/>
                </a:rPr>
                <a:t>It can provide a </a:t>
              </a:r>
              <a:r>
                <a:rPr lang="en-US" sz="1600" b="1" dirty="0">
                  <a:solidFill>
                    <a:schemeClr val="accent3"/>
                  </a:solidFill>
                  <a:effectLst/>
                  <a:latin typeface="Times New Roman" panose="02020603050405020304" pitchFamily="18" charset="0"/>
                  <a:ea typeface="Times New Roman" panose="02020603050405020304" pitchFamily="18" charset="0"/>
                </a:rPr>
                <a:t>safe environment for patients</a:t>
              </a:r>
              <a:r>
                <a:rPr lang="en-US" sz="1600" dirty="0">
                  <a:solidFill>
                    <a:schemeClr val="accent3"/>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come into contact with </a:t>
              </a:r>
              <a:r>
                <a:rPr lang="en-US" sz="1600" dirty="0">
                  <a:latin typeface="Times New Roman" panose="02020603050405020304" pitchFamily="18" charset="0"/>
                  <a:ea typeface="Times New Roman" panose="02020603050405020304" pitchFamily="18" charset="0"/>
                </a:rPr>
                <a:t>common people.</a:t>
              </a:r>
              <a:endParaRPr lang="en-US" sz="1600" dirty="0">
                <a:effectLst/>
                <a:latin typeface="Times New Roman" panose="02020603050405020304" pitchFamily="18" charset="0"/>
                <a:ea typeface="Times New Roman" panose="02020603050405020304" pitchFamily="18" charset="0"/>
              </a:endParaRPr>
            </a:p>
          </p:txBody>
        </p:sp>
      </p:grpSp>
      <p:grpSp>
        <p:nvGrpSpPr>
          <p:cNvPr id="60" name="Group 59">
            <a:extLst>
              <a:ext uri="{FF2B5EF4-FFF2-40B4-BE49-F238E27FC236}">
                <a16:creationId xmlns:a16="http://schemas.microsoft.com/office/drawing/2014/main" id="{B34AEA54-E731-4580-AD7F-D4BA8C850C9C}"/>
              </a:ext>
            </a:extLst>
          </p:cNvPr>
          <p:cNvGrpSpPr/>
          <p:nvPr/>
        </p:nvGrpSpPr>
        <p:grpSpPr>
          <a:xfrm>
            <a:off x="8712328" y="3640406"/>
            <a:ext cx="3036615" cy="830615"/>
            <a:chOff x="803640" y="3511628"/>
            <a:chExt cx="2104187" cy="738664"/>
          </a:xfrm>
        </p:grpSpPr>
        <p:sp>
          <p:nvSpPr>
            <p:cNvPr id="61" name="TextBox 60">
              <a:extLst>
                <a:ext uri="{FF2B5EF4-FFF2-40B4-BE49-F238E27FC236}">
                  <a16:creationId xmlns:a16="http://schemas.microsoft.com/office/drawing/2014/main" id="{F48D44C3-FEAF-423F-8E3B-2C39B2BDEB53}"/>
                </a:ext>
              </a:extLst>
            </p:cNvPr>
            <p:cNvSpPr txBox="1"/>
            <p:nvPr/>
          </p:nvSpPr>
          <p:spPr>
            <a:xfrm>
              <a:off x="803640" y="3579862"/>
              <a:ext cx="2059657"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62" name="TextBox 61">
              <a:extLst>
                <a:ext uri="{FF2B5EF4-FFF2-40B4-BE49-F238E27FC236}">
                  <a16:creationId xmlns:a16="http://schemas.microsoft.com/office/drawing/2014/main" id="{A270775B-F6D9-47BE-BF98-E69781564484}"/>
                </a:ext>
              </a:extLst>
            </p:cNvPr>
            <p:cNvSpPr txBox="1"/>
            <p:nvPr/>
          </p:nvSpPr>
          <p:spPr>
            <a:xfrm>
              <a:off x="848170" y="3511628"/>
              <a:ext cx="2059657" cy="738664"/>
            </a:xfrm>
            <a:prstGeom prst="rect">
              <a:avLst/>
            </a:prstGeom>
            <a:noFill/>
          </p:spPr>
          <p:txBody>
            <a:bodyPr wrap="square" rtlCol="0">
              <a:spAutoFit/>
            </a:bodyPr>
            <a:lstStyle/>
            <a:p>
              <a:pPr algn="just">
                <a:defRPr/>
              </a:pPr>
              <a:r>
                <a:rPr lang="en-US" sz="1600" dirty="0">
                  <a:latin typeface="Times New Roman" panose="02020603050405020304" pitchFamily="18" charset="0"/>
                  <a:ea typeface="Times New Roman" panose="02020603050405020304" pitchFamily="18" charset="0"/>
                </a:rPr>
                <a:t>Also be used in </a:t>
              </a:r>
              <a:r>
                <a:rPr lang="en-US" sz="1600" b="1" dirty="0">
                  <a:solidFill>
                    <a:schemeClr val="accent3"/>
                  </a:solidFill>
                  <a:latin typeface="Times New Roman" panose="02020603050405020304" pitchFamily="18" charset="0"/>
                  <a:ea typeface="Times New Roman" panose="02020603050405020304" pitchFamily="18" charset="0"/>
                </a:rPr>
                <a:t>medical and pharmaceutical</a:t>
              </a:r>
              <a:r>
                <a:rPr lang="en-US" sz="1600" dirty="0">
                  <a:latin typeface="Times New Roman" panose="02020603050405020304" pitchFamily="18" charset="0"/>
                  <a:ea typeface="Times New Roman" panose="02020603050405020304" pitchFamily="18" charset="0"/>
                </a:rPr>
                <a:t> industry to have a better communication.</a:t>
              </a:r>
              <a:endParaRPr lang="en-IN" sz="1600" dirty="0">
                <a:effectLst/>
                <a:latin typeface="Times New Roman" panose="02020603050405020304" pitchFamily="18" charset="0"/>
                <a:ea typeface="Times New Roman" panose="02020603050405020304" pitchFamily="18" charset="0"/>
              </a:endParaRPr>
            </a:p>
          </p:txBody>
        </p:sp>
      </p:grpSp>
      <p:grpSp>
        <p:nvGrpSpPr>
          <p:cNvPr id="63" name="Group 62">
            <a:extLst>
              <a:ext uri="{FF2B5EF4-FFF2-40B4-BE49-F238E27FC236}">
                <a16:creationId xmlns:a16="http://schemas.microsoft.com/office/drawing/2014/main" id="{5868C010-8213-48B4-AEB3-2A5E87E93EC3}"/>
              </a:ext>
            </a:extLst>
          </p:cNvPr>
          <p:cNvGrpSpPr/>
          <p:nvPr/>
        </p:nvGrpSpPr>
        <p:grpSpPr>
          <a:xfrm>
            <a:off x="4750462" y="803367"/>
            <a:ext cx="2747683" cy="919538"/>
            <a:chOff x="747325" y="3406796"/>
            <a:chExt cx="2211679" cy="564876"/>
          </a:xfrm>
        </p:grpSpPr>
        <p:sp>
          <p:nvSpPr>
            <p:cNvPr id="64" name="TextBox 63">
              <a:extLst>
                <a:ext uri="{FF2B5EF4-FFF2-40B4-BE49-F238E27FC236}">
                  <a16:creationId xmlns:a16="http://schemas.microsoft.com/office/drawing/2014/main" id="{386F9FCE-F570-4B89-A5AD-55312D90E38A}"/>
                </a:ext>
              </a:extLst>
            </p:cNvPr>
            <p:cNvSpPr txBox="1"/>
            <p:nvPr/>
          </p:nvSpPr>
          <p:spPr>
            <a:xfrm>
              <a:off x="803640" y="3579862"/>
              <a:ext cx="2059657" cy="242302"/>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id="{5B344427-BF71-4764-8775-A47091DC318A}"/>
                </a:ext>
              </a:extLst>
            </p:cNvPr>
            <p:cNvSpPr txBox="1"/>
            <p:nvPr/>
          </p:nvSpPr>
          <p:spPr>
            <a:xfrm>
              <a:off x="747325" y="3406796"/>
              <a:ext cx="2211679" cy="564876"/>
            </a:xfrm>
            <a:prstGeom prst="rect">
              <a:avLst/>
            </a:prstGeom>
            <a:noFill/>
          </p:spPr>
          <p:txBody>
            <a:bodyPr wrap="square" rtlCol="0">
              <a:spAutoFit/>
            </a:bodyPr>
            <a:lstStyle/>
            <a:p>
              <a:pPr algn="just">
                <a:defRPr/>
              </a:pPr>
              <a:r>
                <a:rPr lang="en-US" sz="1600" dirty="0">
                  <a:latin typeface="Times New Roman" panose="02020603050405020304" pitchFamily="18" charset="0"/>
                  <a:ea typeface="Times New Roman" panose="02020603050405020304" pitchFamily="18" charset="0"/>
                </a:rPr>
                <a:t>Our </a:t>
              </a:r>
              <a:r>
                <a:rPr lang="en-US" sz="1600" dirty="0" err="1">
                  <a:latin typeface="Times New Roman" panose="02020603050405020304" pitchFamily="18" charset="0"/>
                  <a:ea typeface="Times New Roman" panose="02020603050405020304" pitchFamily="18" charset="0"/>
                </a:rPr>
                <a:t>Braillo</a:t>
              </a:r>
              <a:r>
                <a:rPr lang="en-US" sz="1600" dirty="0">
                  <a:latin typeface="Times New Roman" panose="02020603050405020304" pitchFamily="18" charset="0"/>
                  <a:ea typeface="Times New Roman" panose="02020603050405020304" pitchFamily="18" charset="0"/>
                </a:rPr>
                <a:t>-phone device is </a:t>
              </a:r>
              <a:r>
                <a:rPr lang="en-US" sz="1600" b="1" dirty="0">
                  <a:solidFill>
                    <a:schemeClr val="accent3"/>
                  </a:solidFill>
                  <a:latin typeface="Times New Roman" panose="02020603050405020304" pitchFamily="18" charset="0"/>
                  <a:ea typeface="Times New Roman" panose="02020603050405020304" pitchFamily="18" charset="0"/>
                </a:rPr>
                <a:t>portable</a:t>
              </a:r>
              <a:r>
                <a:rPr lang="en-US" sz="1600" dirty="0">
                  <a:latin typeface="Times New Roman" panose="02020603050405020304" pitchFamily="18" charset="0"/>
                  <a:ea typeface="Times New Roman" panose="02020603050405020304" pitchFamily="18" charset="0"/>
                </a:rPr>
                <a:t> and </a:t>
              </a:r>
              <a:r>
                <a:rPr lang="en-US" sz="1600" b="1" dirty="0">
                  <a:solidFill>
                    <a:schemeClr val="accent3"/>
                  </a:solidFill>
                  <a:latin typeface="Times New Roman" panose="02020603050405020304" pitchFamily="18" charset="0"/>
                  <a:ea typeface="Times New Roman" panose="02020603050405020304" pitchFamily="18" charset="0"/>
                </a:rPr>
                <a:t>easy to travel.</a:t>
              </a:r>
            </a:p>
          </p:txBody>
        </p:sp>
      </p:grpSp>
      <p:sp>
        <p:nvSpPr>
          <p:cNvPr id="67" name="Teardrop 66">
            <a:extLst>
              <a:ext uri="{FF2B5EF4-FFF2-40B4-BE49-F238E27FC236}">
                <a16:creationId xmlns:a16="http://schemas.microsoft.com/office/drawing/2014/main" id="{5F931CDF-CE1A-438B-BA11-D82B7CA95627}"/>
              </a:ext>
            </a:extLst>
          </p:cNvPr>
          <p:cNvSpPr/>
          <p:nvPr/>
        </p:nvSpPr>
        <p:spPr>
          <a:xfrm rot="5695580">
            <a:off x="4215796" y="2149008"/>
            <a:ext cx="949254" cy="949254"/>
          </a:xfrm>
          <a:prstGeom prst="teardrop">
            <a:avLst>
              <a:gd name="adj" fmla="val 1828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Teardrop 67">
            <a:extLst>
              <a:ext uri="{FF2B5EF4-FFF2-40B4-BE49-F238E27FC236}">
                <a16:creationId xmlns:a16="http://schemas.microsoft.com/office/drawing/2014/main" id="{B28D44AE-87E4-4AAA-8F6C-E115C921E88F}"/>
              </a:ext>
            </a:extLst>
          </p:cNvPr>
          <p:cNvSpPr/>
          <p:nvPr/>
        </p:nvSpPr>
        <p:spPr>
          <a:xfrm rot="15696565" flipH="1">
            <a:off x="6990795" y="2187867"/>
            <a:ext cx="949254" cy="949254"/>
          </a:xfrm>
          <a:prstGeom prst="teardrop">
            <a:avLst>
              <a:gd name="adj" fmla="val 1727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Teardrop 70">
            <a:extLst>
              <a:ext uri="{FF2B5EF4-FFF2-40B4-BE49-F238E27FC236}">
                <a16:creationId xmlns:a16="http://schemas.microsoft.com/office/drawing/2014/main" id="{09C28A59-AFDB-4B78-BBA3-3AC79F8576F1}"/>
              </a:ext>
            </a:extLst>
          </p:cNvPr>
          <p:cNvSpPr/>
          <p:nvPr/>
        </p:nvSpPr>
        <p:spPr>
          <a:xfrm rot="3278929">
            <a:off x="3632091" y="3523451"/>
            <a:ext cx="949254" cy="949254"/>
          </a:xfrm>
          <a:prstGeom prst="teardrop">
            <a:avLst>
              <a:gd name="adj" fmla="val 1734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 name="Teardrop 71">
            <a:extLst>
              <a:ext uri="{FF2B5EF4-FFF2-40B4-BE49-F238E27FC236}">
                <a16:creationId xmlns:a16="http://schemas.microsoft.com/office/drawing/2014/main" id="{F7A8FF81-A30D-438D-BE54-41C9B04DCE77}"/>
              </a:ext>
            </a:extLst>
          </p:cNvPr>
          <p:cNvSpPr/>
          <p:nvPr/>
        </p:nvSpPr>
        <p:spPr>
          <a:xfrm rot="16968843" flipH="1">
            <a:off x="7686415" y="3616546"/>
            <a:ext cx="949254" cy="949254"/>
          </a:xfrm>
          <a:prstGeom prst="teardrop">
            <a:avLst>
              <a:gd name="adj" fmla="val 17261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Trapezoid 10">
            <a:extLst>
              <a:ext uri="{FF2B5EF4-FFF2-40B4-BE49-F238E27FC236}">
                <a16:creationId xmlns:a16="http://schemas.microsoft.com/office/drawing/2014/main" id="{A548981F-09D0-432A-B4CE-46FDA1FB08BB}"/>
              </a:ext>
            </a:extLst>
          </p:cNvPr>
          <p:cNvSpPr>
            <a:spLocks noChangeAspect="1"/>
          </p:cNvSpPr>
          <p:nvPr/>
        </p:nvSpPr>
        <p:spPr>
          <a:xfrm>
            <a:off x="7935829" y="3907722"/>
            <a:ext cx="367333" cy="366902"/>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4" name="Rounded Rectangle 12">
            <a:extLst>
              <a:ext uri="{FF2B5EF4-FFF2-40B4-BE49-F238E27FC236}">
                <a16:creationId xmlns:a16="http://schemas.microsoft.com/office/drawing/2014/main" id="{4D12537A-3D35-4B9E-869E-E0FD68F94C48}"/>
              </a:ext>
            </a:extLst>
          </p:cNvPr>
          <p:cNvSpPr>
            <a:spLocks noChangeAspect="1"/>
          </p:cNvSpPr>
          <p:nvPr/>
        </p:nvSpPr>
        <p:spPr>
          <a:xfrm>
            <a:off x="5888706" y="1973210"/>
            <a:ext cx="346330" cy="41271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Rectangle 9">
            <a:extLst>
              <a:ext uri="{FF2B5EF4-FFF2-40B4-BE49-F238E27FC236}">
                <a16:creationId xmlns:a16="http://schemas.microsoft.com/office/drawing/2014/main" id="{4378B1AD-D0CD-4383-BD56-6CE649826712}"/>
              </a:ext>
            </a:extLst>
          </p:cNvPr>
          <p:cNvSpPr/>
          <p:nvPr/>
        </p:nvSpPr>
        <p:spPr>
          <a:xfrm>
            <a:off x="7197416" y="2433567"/>
            <a:ext cx="410034" cy="4074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Block Arc 14">
            <a:extLst>
              <a:ext uri="{FF2B5EF4-FFF2-40B4-BE49-F238E27FC236}">
                <a16:creationId xmlns:a16="http://schemas.microsoft.com/office/drawing/2014/main" id="{1218327B-4644-4BD8-988A-918FBB44FDA8}"/>
              </a:ext>
            </a:extLst>
          </p:cNvPr>
          <p:cNvSpPr/>
          <p:nvPr/>
        </p:nvSpPr>
        <p:spPr>
          <a:xfrm rot="16200000">
            <a:off x="3880813" y="3698402"/>
            <a:ext cx="407133" cy="444597"/>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7" name="Rectangle 130">
            <a:extLst>
              <a:ext uri="{FF2B5EF4-FFF2-40B4-BE49-F238E27FC236}">
                <a16:creationId xmlns:a16="http://schemas.microsoft.com/office/drawing/2014/main" id="{87036016-E426-46AA-84F3-253B684EA6C5}"/>
              </a:ext>
            </a:extLst>
          </p:cNvPr>
          <p:cNvSpPr/>
          <p:nvPr/>
        </p:nvSpPr>
        <p:spPr>
          <a:xfrm>
            <a:off x="4421625" y="2435117"/>
            <a:ext cx="462296" cy="46987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407039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a:extLst>
              <a:ext uri="{FF2B5EF4-FFF2-40B4-BE49-F238E27FC236}">
                <a16:creationId xmlns:a16="http://schemas.microsoft.com/office/drawing/2014/main" id="{4E05B300-7201-47D4-80EA-BB8C2B2F94E7}"/>
              </a:ext>
            </a:extLst>
          </p:cNvPr>
          <p:cNvSpPr txBox="1"/>
          <p:nvPr/>
        </p:nvSpPr>
        <p:spPr>
          <a:xfrm>
            <a:off x="2414524" y="844042"/>
            <a:ext cx="4487853" cy="3674339"/>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Speech</a:t>
            </a:r>
            <a:r>
              <a:rPr lang="en-US" sz="2000" b="1" dirty="0">
                <a:solidFill>
                  <a:schemeClr val="bg2">
                    <a:lumMod val="25000"/>
                  </a:schemeClr>
                </a:solidFill>
                <a:latin typeface="Times New Roman" panose="02020603050405020304" pitchFamily="18" charset="0"/>
                <a:cs typeface="Times New Roman" panose="02020603050405020304" pitchFamily="18" charset="0"/>
              </a:rPr>
              <a:t> </a:t>
            </a:r>
            <a:r>
              <a:rPr lang="en-US" sz="2000" b="1" dirty="0">
                <a:solidFill>
                  <a:schemeClr val="accent4">
                    <a:lumMod val="60000"/>
                    <a:lumOff val="40000"/>
                  </a:schemeClr>
                </a:solidFill>
                <a:latin typeface="Times New Roman" panose="02020603050405020304" pitchFamily="18" charset="0"/>
                <a:cs typeface="Times New Roman" panose="02020603050405020304" pitchFamily="18" charset="0"/>
              </a:rPr>
              <a:t>Recognition</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AutoNum type="arabicParenR"/>
            </a:pPr>
            <a:r>
              <a:rPr lang="en-US" sz="1800" b="1" dirty="0">
                <a:solidFill>
                  <a:schemeClr val="accent5">
                    <a:lumMod val="50000"/>
                  </a:schemeClr>
                </a:solidFill>
                <a:latin typeface="Times New Roman" panose="02020603050405020304" pitchFamily="18" charset="0"/>
                <a:cs typeface="Times New Roman" panose="02020603050405020304" pitchFamily="18" charset="0"/>
              </a:rPr>
              <a:t>Feature Extraction </a:t>
            </a:r>
            <a:r>
              <a:rPr lang="en-US" sz="1800" dirty="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retaining necessary information of the speech signal while rejecting the unwanted</a:t>
            </a:r>
            <a:r>
              <a:rPr lang="en-US" sz="1800" dirty="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1800" b="1" dirty="0">
                <a:solidFill>
                  <a:schemeClr val="accent4">
                    <a:lumMod val="75000"/>
                  </a:schemeClr>
                </a:solidFill>
                <a:latin typeface="Times New Roman" panose="02020603050405020304" pitchFamily="18" charset="0"/>
                <a:cs typeface="Times New Roman" panose="02020603050405020304" pitchFamily="18" charset="0"/>
              </a:rPr>
              <a:t>2) </a:t>
            </a:r>
            <a:r>
              <a:rPr lang="en-US" sz="1800" b="1" dirty="0">
                <a:solidFill>
                  <a:schemeClr val="accent5">
                    <a:lumMod val="50000"/>
                  </a:schemeClr>
                </a:solidFill>
                <a:latin typeface="Times New Roman" panose="02020603050405020304" pitchFamily="18" charset="0"/>
                <a:cs typeface="Times New Roman" panose="02020603050405020304" pitchFamily="18" charset="0"/>
              </a:rPr>
              <a:t>Pattern Recognition </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After the extraction of necessary features from the speech samples, pattern matching or classification will be done in most speech processing applications</a:t>
            </a:r>
            <a:r>
              <a:rPr lang="en-US" sz="1800" dirty="0">
                <a:solidFill>
                  <a:schemeClr val="tx1"/>
                </a:solidFill>
                <a:latin typeface="Times New Roman" panose="02020603050405020304" pitchFamily="18" charset="0"/>
                <a:cs typeface="Times New Roman" panose="02020603050405020304" pitchFamily="18" charset="0"/>
              </a:rPr>
              <a:t>]</a:t>
            </a: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3" name="직사각형 3">
            <a:extLst>
              <a:ext uri="{FF2B5EF4-FFF2-40B4-BE49-F238E27FC236}">
                <a16:creationId xmlns:a16="http://schemas.microsoft.com/office/drawing/2014/main" id="{AEFB3915-0CAE-47E2-A538-EE64E0091030}"/>
              </a:ext>
            </a:extLst>
          </p:cNvPr>
          <p:cNvSpPr/>
          <p:nvPr/>
        </p:nvSpPr>
        <p:spPr>
          <a:xfrm>
            <a:off x="7210" y="5788092"/>
            <a:ext cx="12192000" cy="10802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
        <p:nvSpPr>
          <p:cNvPr id="4" name="Freeform 18">
            <a:extLst>
              <a:ext uri="{FF2B5EF4-FFF2-40B4-BE49-F238E27FC236}">
                <a16:creationId xmlns:a16="http://schemas.microsoft.com/office/drawing/2014/main" id="{BA48D890-DE28-436E-A60E-2376BAB32195}"/>
              </a:ext>
            </a:extLst>
          </p:cNvPr>
          <p:cNvSpPr>
            <a:spLocks/>
          </p:cNvSpPr>
          <p:nvPr/>
        </p:nvSpPr>
        <p:spPr bwMode="auto">
          <a:xfrm>
            <a:off x="10307226" y="4110163"/>
            <a:ext cx="993443" cy="1927343"/>
          </a:xfrm>
          <a:custGeom>
            <a:avLst/>
            <a:gdLst>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51521 w 1912672"/>
              <a:gd name="connsiteY198" fmla="*/ 2937864 h 3833160"/>
              <a:gd name="connsiteX199" fmla="*/ 1180266 w 1912672"/>
              <a:gd name="connsiteY199" fmla="*/ 2953171 h 3833160"/>
              <a:gd name="connsiteX200" fmla="*/ 1207679 w 1912672"/>
              <a:gd name="connsiteY200" fmla="*/ 2969405 h 3833160"/>
              <a:gd name="connsiteX201" fmla="*/ 1234848 w 1912672"/>
              <a:gd name="connsiteY201" fmla="*/ 2985127 h 3833160"/>
              <a:gd name="connsiteX202" fmla="*/ 1258166 w 1912672"/>
              <a:gd name="connsiteY202" fmla="*/ 3001068 h 3833160"/>
              <a:gd name="connsiteX203" fmla="*/ 1307538 w 1912672"/>
              <a:gd name="connsiteY203" fmla="*/ 3040740 h 3833160"/>
              <a:gd name="connsiteX204" fmla="*/ 1351565 w 1912672"/>
              <a:gd name="connsiteY204" fmla="*/ 3082914 h 3833160"/>
              <a:gd name="connsiteX205" fmla="*/ 1389568 w 1912672"/>
              <a:gd name="connsiteY205" fmla="*/ 3124303 h 3833160"/>
              <a:gd name="connsiteX206" fmla="*/ 1424031 w 1912672"/>
              <a:gd name="connsiteY206" fmla="*/ 3165885 h 3833160"/>
              <a:gd name="connsiteX207" fmla="*/ 1455679 w 1912672"/>
              <a:gd name="connsiteY207" fmla="*/ 3207993 h 3833160"/>
              <a:gd name="connsiteX208" fmla="*/ 1485527 w 1912672"/>
              <a:gd name="connsiteY208" fmla="*/ 3248526 h 3833160"/>
              <a:gd name="connsiteX209" fmla="*/ 1512168 w 1912672"/>
              <a:gd name="connsiteY209" fmla="*/ 3287746 h 3833160"/>
              <a:gd name="connsiteX210" fmla="*/ 1499563 w 1912672"/>
              <a:gd name="connsiteY210" fmla="*/ 3294670 h 3833160"/>
              <a:gd name="connsiteX211" fmla="*/ 1456733 w 1912672"/>
              <a:gd name="connsiteY211" fmla="*/ 3246355 h 3833160"/>
              <a:gd name="connsiteX212" fmla="*/ 1412405 w 1912672"/>
              <a:gd name="connsiteY212" fmla="*/ 3200323 h 3833160"/>
              <a:gd name="connsiteX213" fmla="*/ 1366622 w 1912672"/>
              <a:gd name="connsiteY213" fmla="*/ 3157506 h 3833160"/>
              <a:gd name="connsiteX214" fmla="*/ 1319006 w 1912672"/>
              <a:gd name="connsiteY214" fmla="*/ 3118477 h 3833160"/>
              <a:gd name="connsiteX215" fmla="*/ 1268398 w 1912672"/>
              <a:gd name="connsiteY215" fmla="*/ 3084012 h 3833160"/>
              <a:gd name="connsiteX216" fmla="*/ 1215820 w 1912672"/>
              <a:gd name="connsiteY216" fmla="*/ 3053212 h 3833160"/>
              <a:gd name="connsiteX217" fmla="*/ 1162136 w 1912672"/>
              <a:gd name="connsiteY217" fmla="*/ 3026534 h 3833160"/>
              <a:gd name="connsiteX218" fmla="*/ 1105505 w 1912672"/>
              <a:gd name="connsiteY218" fmla="*/ 3006561 h 3833160"/>
              <a:gd name="connsiteX219" fmla="*/ 1031784 w 1912672"/>
              <a:gd name="connsiteY219" fmla="*/ 2981193 h 3833160"/>
              <a:gd name="connsiteX220" fmla="*/ 1052936 w 1912672"/>
              <a:gd name="connsiteY220" fmla="*/ 3127318 h 3833160"/>
              <a:gd name="connsiteX221" fmla="*/ 1055550 w 1912672"/>
              <a:gd name="connsiteY221" fmla="*/ 3272471 h 3833160"/>
              <a:gd name="connsiteX222" fmla="*/ 1106379 w 1912672"/>
              <a:gd name="connsiteY222" fmla="*/ 3308927 h 3833160"/>
              <a:gd name="connsiteX223" fmla="*/ 1151347 w 1912672"/>
              <a:gd name="connsiteY223" fmla="*/ 3348334 h 3833160"/>
              <a:gd name="connsiteX224" fmla="*/ 1187691 w 1912672"/>
              <a:gd name="connsiteY224" fmla="*/ 3388268 h 3833160"/>
              <a:gd name="connsiteX225" fmla="*/ 1216725 w 1912672"/>
              <a:gd name="connsiteY225" fmla="*/ 3430484 h 3833160"/>
              <a:gd name="connsiteX226" fmla="*/ 1238582 w 1912672"/>
              <a:gd name="connsiteY226" fmla="*/ 3473897 h 3833160"/>
              <a:gd name="connsiteX227" fmla="*/ 1252456 w 1912672"/>
              <a:gd name="connsiteY227" fmla="*/ 3516304 h 3833160"/>
              <a:gd name="connsiteX228" fmla="*/ 1258768 w 1912672"/>
              <a:gd name="connsiteY228" fmla="*/ 3559273 h 3833160"/>
              <a:gd name="connsiteX229" fmla="*/ 1256926 w 1912672"/>
              <a:gd name="connsiteY229" fmla="*/ 3601386 h 3833160"/>
              <a:gd name="connsiteX230" fmla="*/ 1247774 w 1912672"/>
              <a:gd name="connsiteY230" fmla="*/ 3640689 h 3833160"/>
              <a:gd name="connsiteX231" fmla="*/ 1240808 w 1912672"/>
              <a:gd name="connsiteY231" fmla="*/ 3642671 h 3833160"/>
              <a:gd name="connsiteX232" fmla="*/ 1237950 w 1912672"/>
              <a:gd name="connsiteY232" fmla="*/ 3632080 h 3833160"/>
              <a:gd name="connsiteX233" fmla="*/ 1246452 w 1912672"/>
              <a:gd name="connsiteY233" fmla="*/ 3608381 h 3833160"/>
              <a:gd name="connsiteX234" fmla="*/ 1246889 w 1912672"/>
              <a:gd name="connsiteY234" fmla="*/ 3581808 h 3833160"/>
              <a:gd name="connsiteX235" fmla="*/ 1243694 w 1912672"/>
              <a:gd name="connsiteY235" fmla="*/ 3552354 h 3833160"/>
              <a:gd name="connsiteX236" fmla="*/ 1233485 w 1912672"/>
              <a:gd name="connsiteY236" fmla="*/ 3522742 h 3833160"/>
              <a:gd name="connsiteX237" fmla="*/ 1218246 w 1912672"/>
              <a:gd name="connsiteY237" fmla="*/ 3491717 h 3833160"/>
              <a:gd name="connsiteX238" fmla="*/ 1199371 w 1912672"/>
              <a:gd name="connsiteY238" fmla="*/ 3461697 h 3833160"/>
              <a:gd name="connsiteX239" fmla="*/ 1175758 w 1912672"/>
              <a:gd name="connsiteY239" fmla="*/ 3432919 h 3833160"/>
              <a:gd name="connsiteX240" fmla="*/ 1147962 w 1912672"/>
              <a:gd name="connsiteY240" fmla="*/ 3405866 h 3833160"/>
              <a:gd name="connsiteX241" fmla="*/ 1119222 w 1912672"/>
              <a:gd name="connsiteY241" fmla="*/ 3381579 h 3833160"/>
              <a:gd name="connsiteX242" fmla="*/ 1101535 w 1912672"/>
              <a:gd name="connsiteY242" fmla="*/ 3369675 h 3833160"/>
              <a:gd name="connsiteX243" fmla="*/ 1087698 w 1912672"/>
              <a:gd name="connsiteY243" fmla="*/ 3357550 h 3833160"/>
              <a:gd name="connsiteX244" fmla="*/ 1073608 w 1912672"/>
              <a:gd name="connsiteY244" fmla="*/ 3348798 h 3833160"/>
              <a:gd name="connsiteX245" fmla="*/ 1059423 w 1912672"/>
              <a:gd name="connsiteY245" fmla="*/ 3340859 h 3833160"/>
              <a:gd name="connsiteX246" fmla="*/ 1043960 w 1912672"/>
              <a:gd name="connsiteY246" fmla="*/ 3337192 h 3833160"/>
              <a:gd name="connsiteX247" fmla="*/ 1025322 w 1912672"/>
              <a:gd name="connsiteY247" fmla="*/ 3402025 h 3833160"/>
              <a:gd name="connsiteX248" fmla="*/ 1003697 w 1912672"/>
              <a:gd name="connsiteY248" fmla="*/ 3462443 h 3833160"/>
              <a:gd name="connsiteX249" fmla="*/ 978914 w 1912672"/>
              <a:gd name="connsiteY249" fmla="*/ 3523689 h 3833160"/>
              <a:gd name="connsiteX250" fmla="*/ 949550 w 1912672"/>
              <a:gd name="connsiteY250" fmla="*/ 3583615 h 3833160"/>
              <a:gd name="connsiteX251" fmla="*/ 915669 w 1912672"/>
              <a:gd name="connsiteY251" fmla="*/ 3646771 h 3833160"/>
              <a:gd name="connsiteX252" fmla="*/ 876441 w 1912672"/>
              <a:gd name="connsiteY252" fmla="*/ 3712430 h 3833160"/>
              <a:gd name="connsiteX253" fmla="*/ 867986 w 1912672"/>
              <a:gd name="connsiteY253" fmla="*/ 3722991 h 3833160"/>
              <a:gd name="connsiteX254" fmla="*/ 858368 w 1912672"/>
              <a:gd name="connsiteY254" fmla="*/ 3739422 h 3833160"/>
              <a:gd name="connsiteX255" fmla="*/ 845551 w 1912672"/>
              <a:gd name="connsiteY255" fmla="*/ 3755745 h 3833160"/>
              <a:gd name="connsiteX256" fmla="*/ 833671 w 1912672"/>
              <a:gd name="connsiteY256" fmla="*/ 3773189 h 3833160"/>
              <a:gd name="connsiteX257" fmla="*/ 819871 w 1912672"/>
              <a:gd name="connsiteY257" fmla="*/ 3791345 h 3833160"/>
              <a:gd name="connsiteX258" fmla="*/ 805085 w 1912672"/>
              <a:gd name="connsiteY258" fmla="*/ 3806242 h 3833160"/>
              <a:gd name="connsiteX259" fmla="*/ 790388 w 1912672"/>
              <a:gd name="connsiteY259" fmla="*/ 3819121 h 3833160"/>
              <a:gd name="connsiteX260" fmla="*/ 775016 w 1912672"/>
              <a:gd name="connsiteY260" fmla="*/ 3828711 h 3833160"/>
              <a:gd name="connsiteX261" fmla="*/ 761637 w 1912672"/>
              <a:gd name="connsiteY261" fmla="*/ 3833160 h 3833160"/>
              <a:gd name="connsiteX262" fmla="*/ 758567 w 1912672"/>
              <a:gd name="connsiteY262" fmla="*/ 3826878 h 3833160"/>
              <a:gd name="connsiteX263" fmla="*/ 805952 w 1912672"/>
              <a:gd name="connsiteY263" fmla="*/ 3777351 h 3833160"/>
              <a:gd name="connsiteX264" fmla="*/ 847525 w 1912672"/>
              <a:gd name="connsiteY264" fmla="*/ 3722733 h 3833160"/>
              <a:gd name="connsiteX265" fmla="*/ 882815 w 1912672"/>
              <a:gd name="connsiteY265" fmla="*/ 3664405 h 3833160"/>
              <a:gd name="connsiteX266" fmla="*/ 910683 w 1912672"/>
              <a:gd name="connsiteY266" fmla="*/ 3606761 h 3833160"/>
              <a:gd name="connsiteX267" fmla="*/ 933675 w 1912672"/>
              <a:gd name="connsiteY267" fmla="*/ 3550236 h 3833160"/>
              <a:gd name="connsiteX268" fmla="*/ 943120 w 1912672"/>
              <a:gd name="connsiteY268" fmla="*/ 3508495 h 3833160"/>
              <a:gd name="connsiteX269" fmla="*/ 946497 w 1912672"/>
              <a:gd name="connsiteY269" fmla="*/ 3509658 h 3833160"/>
              <a:gd name="connsiteX270" fmla="*/ 947522 w 1912672"/>
              <a:gd name="connsiteY270" fmla="*/ 3508759 h 3833160"/>
              <a:gd name="connsiteX271" fmla="*/ 947302 w 1912672"/>
              <a:gd name="connsiteY271" fmla="*/ 3506770 h 3833160"/>
              <a:gd name="connsiteX272" fmla="*/ 946709 w 1912672"/>
              <a:gd name="connsiteY272" fmla="*/ 3505350 h 3833160"/>
              <a:gd name="connsiteX273" fmla="*/ 945381 w 1912672"/>
              <a:gd name="connsiteY273" fmla="*/ 3502390 h 3833160"/>
              <a:gd name="connsiteX274" fmla="*/ 946879 w 1912672"/>
              <a:gd name="connsiteY274" fmla="*/ 3500109 h 3833160"/>
              <a:gd name="connsiteX275" fmla="*/ 946796 w 1912672"/>
              <a:gd name="connsiteY275" fmla="*/ 3498240 h 3833160"/>
              <a:gd name="connsiteX276" fmla="*/ 947228 w 1912672"/>
              <a:gd name="connsiteY276" fmla="*/ 3495922 h 3833160"/>
              <a:gd name="connsiteX277" fmla="*/ 946202 w 1912672"/>
              <a:gd name="connsiteY277" fmla="*/ 3496821 h 3833160"/>
              <a:gd name="connsiteX278" fmla="*/ 946796 w 1912672"/>
              <a:gd name="connsiteY278" fmla="*/ 3498240 h 3833160"/>
              <a:gd name="connsiteX279" fmla="*/ 943120 w 1912672"/>
              <a:gd name="connsiteY279" fmla="*/ 3508495 h 3833160"/>
              <a:gd name="connsiteX280" fmla="*/ 920055 w 1912672"/>
              <a:gd name="connsiteY280" fmla="*/ 3504456 h 3833160"/>
              <a:gd name="connsiteX281" fmla="*/ 891050 w 1912672"/>
              <a:gd name="connsiteY281" fmla="*/ 3506594 h 3833160"/>
              <a:gd name="connsiteX282" fmla="*/ 860172 w 1912672"/>
              <a:gd name="connsiteY282" fmla="*/ 3511582 h 3833160"/>
              <a:gd name="connsiteX283" fmla="*/ 826163 w 1912672"/>
              <a:gd name="connsiteY283" fmla="*/ 3521016 h 3833160"/>
              <a:gd name="connsiteX284" fmla="*/ 790835 w 1912672"/>
              <a:gd name="connsiteY284" fmla="*/ 3533785 h 3833160"/>
              <a:gd name="connsiteX285" fmla="*/ 755037 w 1912672"/>
              <a:gd name="connsiteY285" fmla="*/ 3547939 h 3833160"/>
              <a:gd name="connsiteX286" fmla="*/ 720010 w 1912672"/>
              <a:gd name="connsiteY286" fmla="*/ 3564567 h 3833160"/>
              <a:gd name="connsiteX287" fmla="*/ 686563 w 1912672"/>
              <a:gd name="connsiteY287" fmla="*/ 3580781 h 3833160"/>
              <a:gd name="connsiteX288" fmla="*/ 655247 w 1912672"/>
              <a:gd name="connsiteY288" fmla="*/ 3597068 h 3833160"/>
              <a:gd name="connsiteX289" fmla="*/ 687635 w 1912672"/>
              <a:gd name="connsiteY289" fmla="*/ 3566747 h 3833160"/>
              <a:gd name="connsiteX290" fmla="*/ 719332 w 1912672"/>
              <a:gd name="connsiteY290" fmla="*/ 3540910 h 3833160"/>
              <a:gd name="connsiteX291" fmla="*/ 753129 w 1912672"/>
              <a:gd name="connsiteY291" fmla="*/ 3520510 h 3833160"/>
              <a:gd name="connsiteX292" fmla="*/ 789139 w 1912672"/>
              <a:gd name="connsiteY292" fmla="*/ 3502048 h 3833160"/>
              <a:gd name="connsiteX293" fmla="*/ 826517 w 1912672"/>
              <a:gd name="connsiteY293" fmla="*/ 3487482 h 3833160"/>
              <a:gd name="connsiteX294" fmla="*/ 868462 w 1912672"/>
              <a:gd name="connsiteY294" fmla="*/ 3476916 h 3833160"/>
              <a:gd name="connsiteX295" fmla="*/ 962011 w 1912672"/>
              <a:gd name="connsiteY295" fmla="*/ 3455565 h 3833160"/>
              <a:gd name="connsiteX296" fmla="*/ 973820 w 1912672"/>
              <a:gd name="connsiteY296" fmla="*/ 3382651 h 3833160"/>
              <a:gd name="connsiteX297" fmla="*/ 979476 w 1912672"/>
              <a:gd name="connsiteY297" fmla="*/ 3310035 h 3833160"/>
              <a:gd name="connsiteX298" fmla="*/ 978970 w 1912672"/>
              <a:gd name="connsiteY298" fmla="*/ 3236513 h 3833160"/>
              <a:gd name="connsiteX299" fmla="*/ 972281 w 1912672"/>
              <a:gd name="connsiteY299" fmla="*/ 3163562 h 3833160"/>
              <a:gd name="connsiteX300" fmla="*/ 909718 w 1912672"/>
              <a:gd name="connsiteY300" fmla="*/ 2935624 h 3833160"/>
              <a:gd name="connsiteX301" fmla="*/ 900871 w 1912672"/>
              <a:gd name="connsiteY301" fmla="*/ 2934162 h 3833160"/>
              <a:gd name="connsiteX302" fmla="*/ 870406 w 1912672"/>
              <a:gd name="connsiteY302" fmla="*/ 2984139 h 3833160"/>
              <a:gd name="connsiteX303" fmla="*/ 833789 w 1912672"/>
              <a:gd name="connsiteY303" fmla="*/ 3034414 h 3833160"/>
              <a:gd name="connsiteX304" fmla="*/ 791581 w 1912672"/>
              <a:gd name="connsiteY304" fmla="*/ 3086679 h 3833160"/>
              <a:gd name="connsiteX305" fmla="*/ 743642 w 1912672"/>
              <a:gd name="connsiteY305" fmla="*/ 3135720 h 3833160"/>
              <a:gd name="connsiteX306" fmla="*/ 692759 w 1912672"/>
              <a:gd name="connsiteY306" fmla="*/ 3186373 h 3833160"/>
              <a:gd name="connsiteX307" fmla="*/ 637219 w 1912672"/>
              <a:gd name="connsiteY307" fmla="*/ 3235043 h 3833160"/>
              <a:gd name="connsiteX308" fmla="*/ 578815 w 1912672"/>
              <a:gd name="connsiteY308" fmla="*/ 3282100 h 3833160"/>
              <a:gd name="connsiteX309" fmla="*/ 518156 w 1912672"/>
              <a:gd name="connsiteY309" fmla="*/ 3326282 h 3833160"/>
              <a:gd name="connsiteX310" fmla="*/ 455177 w 1912672"/>
              <a:gd name="connsiteY310" fmla="*/ 3368134 h 3833160"/>
              <a:gd name="connsiteX311" fmla="*/ 393663 w 1912672"/>
              <a:gd name="connsiteY311" fmla="*/ 3407974 h 3833160"/>
              <a:gd name="connsiteX312" fmla="*/ 330228 w 1912672"/>
              <a:gd name="connsiteY312" fmla="*/ 3443435 h 3833160"/>
              <a:gd name="connsiteX313" fmla="*/ 267517 w 1912672"/>
              <a:gd name="connsiteY313" fmla="*/ 3474139 h 3833160"/>
              <a:gd name="connsiteX314" fmla="*/ 206814 w 1912672"/>
              <a:gd name="connsiteY314" fmla="*/ 3502111 h 3833160"/>
              <a:gd name="connsiteX315" fmla="*/ 148203 w 1912672"/>
              <a:gd name="connsiteY315" fmla="*/ 3524128 h 3833160"/>
              <a:gd name="connsiteX316" fmla="*/ 92246 w 1912672"/>
              <a:gd name="connsiteY316" fmla="*/ 3541882 h 3833160"/>
              <a:gd name="connsiteX317" fmla="*/ 37645 w 1912672"/>
              <a:gd name="connsiteY317" fmla="*/ 3552139 h 3833160"/>
              <a:gd name="connsiteX318" fmla="*/ 48200 w 1912672"/>
              <a:gd name="connsiteY318" fmla="*/ 3547012 h 3833160"/>
              <a:gd name="connsiteX319" fmla="*/ 54777 w 1912672"/>
              <a:gd name="connsiteY319" fmla="*/ 3543191 h 3833160"/>
              <a:gd name="connsiteX320" fmla="*/ 59610 w 1912672"/>
              <a:gd name="connsiteY320" fmla="*/ 3541137 h 3833160"/>
              <a:gd name="connsiteX321" fmla="*/ 61660 w 1912672"/>
              <a:gd name="connsiteY321" fmla="*/ 3539340 h 3833160"/>
              <a:gd name="connsiteX322" fmla="*/ 61441 w 1912672"/>
              <a:gd name="connsiteY322" fmla="*/ 3537351 h 3833160"/>
              <a:gd name="connsiteX323" fmla="*/ 62467 w 1912672"/>
              <a:gd name="connsiteY323" fmla="*/ 3536452 h 3833160"/>
              <a:gd name="connsiteX324" fmla="*/ 61359 w 1912672"/>
              <a:gd name="connsiteY324" fmla="*/ 3535481 h 3833160"/>
              <a:gd name="connsiteX325" fmla="*/ 62897 w 1912672"/>
              <a:gd name="connsiteY325" fmla="*/ 3534134 h 3833160"/>
              <a:gd name="connsiteX326" fmla="*/ 67081 w 1912672"/>
              <a:gd name="connsiteY326" fmla="*/ 3532408 h 3833160"/>
              <a:gd name="connsiteX327" fmla="*/ 72939 w 1912672"/>
              <a:gd name="connsiteY327" fmla="*/ 3529456 h 3833160"/>
              <a:gd name="connsiteX328" fmla="*/ 81778 w 1912672"/>
              <a:gd name="connsiteY328" fmla="*/ 3524622 h 3833160"/>
              <a:gd name="connsiteX329" fmla="*/ 95320 w 1912672"/>
              <a:gd name="connsiteY329" fmla="*/ 3518818 h 3833160"/>
              <a:gd name="connsiteX330" fmla="*/ 114932 w 1912672"/>
              <a:gd name="connsiteY330" fmla="*/ 3510846 h 3833160"/>
              <a:gd name="connsiteX331" fmla="*/ 137312 w 1912672"/>
              <a:gd name="connsiteY331" fmla="*/ 3500207 h 3833160"/>
              <a:gd name="connsiteX332" fmla="*/ 167862 w 1912672"/>
              <a:gd name="connsiteY332" fmla="*/ 3487744 h 3833160"/>
              <a:gd name="connsiteX333" fmla="*/ 204549 w 1912672"/>
              <a:gd name="connsiteY333" fmla="*/ 3472571 h 3833160"/>
              <a:gd name="connsiteX334" fmla="*/ 258382 w 1912672"/>
              <a:gd name="connsiteY334" fmla="*/ 3445767 h 3833160"/>
              <a:gd name="connsiteX335" fmla="*/ 311693 w 1912672"/>
              <a:gd name="connsiteY335" fmla="*/ 3413115 h 3833160"/>
              <a:gd name="connsiteX336" fmla="*/ 364540 w 1912672"/>
              <a:gd name="connsiteY336" fmla="*/ 3377961 h 3833160"/>
              <a:gd name="connsiteX337" fmla="*/ 422506 w 1912672"/>
              <a:gd name="connsiteY337" fmla="*/ 3342200 h 3833160"/>
              <a:gd name="connsiteX338" fmla="*/ 434347 w 1912672"/>
              <a:gd name="connsiteY338" fmla="*/ 3334006 h 3833160"/>
              <a:gd name="connsiteX339" fmla="*/ 451900 w 1912672"/>
              <a:gd name="connsiteY339" fmla="*/ 3321534 h 3833160"/>
              <a:gd name="connsiteX340" fmla="*/ 469893 w 1912672"/>
              <a:gd name="connsiteY340" fmla="*/ 3307950 h 3833160"/>
              <a:gd name="connsiteX341" fmla="*/ 489284 w 1912672"/>
              <a:gd name="connsiteY341" fmla="*/ 3292897 h 3833160"/>
              <a:gd name="connsiteX342" fmla="*/ 508083 w 1912672"/>
              <a:gd name="connsiteY342" fmla="*/ 3276424 h 3833160"/>
              <a:gd name="connsiteX343" fmla="*/ 522649 w 1912672"/>
              <a:gd name="connsiteY343" fmla="*/ 3259537 h 3833160"/>
              <a:gd name="connsiteX344" fmla="*/ 534440 w 1912672"/>
              <a:gd name="connsiteY344" fmla="*/ 3244112 h 3833160"/>
              <a:gd name="connsiteX345" fmla="*/ 539574 w 1912672"/>
              <a:gd name="connsiteY345" fmla="*/ 3230640 h 3833160"/>
              <a:gd name="connsiteX346" fmla="*/ 509849 w 1912672"/>
              <a:gd name="connsiteY346" fmla="*/ 3208187 h 3833160"/>
              <a:gd name="connsiteX347" fmla="*/ 474526 w 1912672"/>
              <a:gd name="connsiteY347" fmla="*/ 3191609 h 3833160"/>
              <a:gd name="connsiteX348" fmla="*/ 435493 w 1912672"/>
              <a:gd name="connsiteY348" fmla="*/ 3180466 h 3833160"/>
              <a:gd name="connsiteX349" fmla="*/ 390471 w 1912672"/>
              <a:gd name="connsiteY349" fmla="*/ 3173359 h 3833160"/>
              <a:gd name="connsiteX350" fmla="*/ 344894 w 1912672"/>
              <a:gd name="connsiteY350" fmla="*/ 3170859 h 3833160"/>
              <a:gd name="connsiteX351" fmla="*/ 295258 w 1912672"/>
              <a:gd name="connsiteY351" fmla="*/ 3172887 h 3833160"/>
              <a:gd name="connsiteX352" fmla="*/ 245329 w 1912672"/>
              <a:gd name="connsiteY352" fmla="*/ 3177354 h 3833160"/>
              <a:gd name="connsiteX353" fmla="*/ 195694 w 1912672"/>
              <a:gd name="connsiteY353" fmla="*/ 3184474 h 3833160"/>
              <a:gd name="connsiteX354" fmla="*/ 144902 w 1912672"/>
              <a:gd name="connsiteY354" fmla="*/ 3193577 h 3833160"/>
              <a:gd name="connsiteX355" fmla="*/ 95992 w 1912672"/>
              <a:gd name="connsiteY355" fmla="*/ 3206125 h 3833160"/>
              <a:gd name="connsiteX356" fmla="*/ 49213 w 1912672"/>
              <a:gd name="connsiteY356" fmla="*/ 3218744 h 3833160"/>
              <a:gd name="connsiteX357" fmla="*/ 6365 w 1912672"/>
              <a:gd name="connsiteY357" fmla="*/ 3233010 h 3833160"/>
              <a:gd name="connsiteX358" fmla="*/ 0 w 1912672"/>
              <a:gd name="connsiteY358" fmla="*/ 3227433 h 3833160"/>
              <a:gd name="connsiteX359" fmla="*/ 3076 w 1912672"/>
              <a:gd name="connsiteY359" fmla="*/ 3224737 h 3833160"/>
              <a:gd name="connsiteX360" fmla="*/ 43018 w 1912672"/>
              <a:gd name="connsiteY360" fmla="*/ 3207924 h 3833160"/>
              <a:gd name="connsiteX361" fmla="*/ 85231 w 1912672"/>
              <a:gd name="connsiteY361" fmla="*/ 3191304 h 3833160"/>
              <a:gd name="connsiteX362" fmla="*/ 127386 w 1912672"/>
              <a:gd name="connsiteY362" fmla="*/ 3176431 h 3833160"/>
              <a:gd name="connsiteX363" fmla="*/ 168655 w 1912672"/>
              <a:gd name="connsiteY363" fmla="*/ 3162578 h 3833160"/>
              <a:gd name="connsiteX364" fmla="*/ 209793 w 1912672"/>
              <a:gd name="connsiteY364" fmla="*/ 3149808 h 3833160"/>
              <a:gd name="connsiteX365" fmla="*/ 250713 w 1912672"/>
              <a:gd name="connsiteY365" fmla="*/ 3140141 h 3833160"/>
              <a:gd name="connsiteX366" fmla="*/ 291298 w 1912672"/>
              <a:gd name="connsiteY366" fmla="*/ 3131978 h 3833160"/>
              <a:gd name="connsiteX367" fmla="*/ 333154 w 1912672"/>
              <a:gd name="connsiteY367" fmla="*/ 3128523 h 3833160"/>
              <a:gd name="connsiteX368" fmla="*/ 375359 w 1912672"/>
              <a:gd name="connsiteY368" fmla="*/ 3125974 h 3833160"/>
              <a:gd name="connsiteX369" fmla="*/ 416751 w 1912672"/>
              <a:gd name="connsiteY369" fmla="*/ 3130200 h 3833160"/>
              <a:gd name="connsiteX370" fmla="*/ 459928 w 1912672"/>
              <a:gd name="connsiteY370" fmla="*/ 3138683 h 3833160"/>
              <a:gd name="connsiteX371" fmla="*/ 504268 w 1912672"/>
              <a:gd name="connsiteY371" fmla="*/ 3151481 h 3833160"/>
              <a:gd name="connsiteX372" fmla="*/ 546509 w 1912672"/>
              <a:gd name="connsiteY372" fmla="*/ 3169029 h 3833160"/>
              <a:gd name="connsiteX373" fmla="*/ 591005 w 1912672"/>
              <a:gd name="connsiteY373" fmla="*/ 3194544 h 3833160"/>
              <a:gd name="connsiteX374" fmla="*/ 643386 w 1912672"/>
              <a:gd name="connsiteY374" fmla="*/ 3146702 h 3833160"/>
              <a:gd name="connsiteX375" fmla="*/ 689192 w 1912672"/>
              <a:gd name="connsiteY375" fmla="*/ 3097589 h 3833160"/>
              <a:gd name="connsiteX376" fmla="*/ 728837 w 1912672"/>
              <a:gd name="connsiteY376" fmla="*/ 3047570 h 3833160"/>
              <a:gd name="connsiteX377" fmla="*/ 763151 w 1912672"/>
              <a:gd name="connsiteY377" fmla="*/ 2997373 h 3833160"/>
              <a:gd name="connsiteX378" fmla="*/ 792509 w 1912672"/>
              <a:gd name="connsiteY378" fmla="*/ 2946426 h 3833160"/>
              <a:gd name="connsiteX379" fmla="*/ 818742 w 1912672"/>
              <a:gd name="connsiteY379" fmla="*/ 2896035 h 3833160"/>
              <a:gd name="connsiteX380" fmla="*/ 840539 w 1912672"/>
              <a:gd name="connsiteY380" fmla="*/ 2845651 h 3833160"/>
              <a:gd name="connsiteX381" fmla="*/ 868659 w 1912672"/>
              <a:gd name="connsiteY381" fmla="*/ 2777611 h 3833160"/>
              <a:gd name="connsiteX382" fmla="*/ 886079 w 1912672"/>
              <a:gd name="connsiteY382" fmla="*/ 2678806 h 3833160"/>
              <a:gd name="connsiteX383" fmla="*/ 894665 w 1912672"/>
              <a:gd name="connsiteY383" fmla="*/ 2574247 h 3833160"/>
              <a:gd name="connsiteX384" fmla="*/ 910157 w 1912672"/>
              <a:gd name="connsiteY384" fmla="*/ 2532162 h 3833160"/>
              <a:gd name="connsiteX385" fmla="*/ 923410 w 1912672"/>
              <a:gd name="connsiteY385" fmla="*/ 2485372 h 3833160"/>
              <a:gd name="connsiteX386" fmla="*/ 935916 w 1912672"/>
              <a:gd name="connsiteY386" fmla="*/ 2433353 h 3833160"/>
              <a:gd name="connsiteX387" fmla="*/ 947488 w 1912672"/>
              <a:gd name="connsiteY387" fmla="*/ 2377937 h 3833160"/>
              <a:gd name="connsiteX388" fmla="*/ 956821 w 1912672"/>
              <a:gd name="connsiteY388" fmla="*/ 2318077 h 3833160"/>
              <a:gd name="connsiteX389" fmla="*/ 963914 w 1912672"/>
              <a:gd name="connsiteY389" fmla="*/ 2257171 h 3833160"/>
              <a:gd name="connsiteX390" fmla="*/ 970820 w 1912672"/>
              <a:gd name="connsiteY390" fmla="*/ 2193390 h 3833160"/>
              <a:gd name="connsiteX391" fmla="*/ 975486 w 1912672"/>
              <a:gd name="connsiteY391" fmla="*/ 2128825 h 3833160"/>
              <a:gd name="connsiteX392" fmla="*/ 979406 w 1912672"/>
              <a:gd name="connsiteY392" fmla="*/ 2061646 h 3833160"/>
              <a:gd name="connsiteX393" fmla="*/ 979406 w 1912672"/>
              <a:gd name="connsiteY393" fmla="*/ 1995512 h 3833160"/>
              <a:gd name="connsiteX394" fmla="*/ 979406 w 1912672"/>
              <a:gd name="connsiteY394" fmla="*/ 1930162 h 3833160"/>
              <a:gd name="connsiteX395" fmla="*/ 975486 w 1912672"/>
              <a:gd name="connsiteY395" fmla="*/ 1864552 h 3833160"/>
              <a:gd name="connsiteX396" fmla="*/ 970073 w 1912672"/>
              <a:gd name="connsiteY396" fmla="*/ 1801555 h 3833160"/>
              <a:gd name="connsiteX397" fmla="*/ 963167 w 1912672"/>
              <a:gd name="connsiteY397" fmla="*/ 1740126 h 3833160"/>
              <a:gd name="connsiteX398" fmla="*/ 952901 w 1912672"/>
              <a:gd name="connsiteY398" fmla="*/ 1680789 h 3833160"/>
              <a:gd name="connsiteX399" fmla="*/ 938902 w 1912672"/>
              <a:gd name="connsiteY399" fmla="*/ 1625634 h 3833160"/>
              <a:gd name="connsiteX400" fmla="*/ 923410 w 1912672"/>
              <a:gd name="connsiteY400" fmla="*/ 1573354 h 3833160"/>
              <a:gd name="connsiteX401" fmla="*/ 904744 w 1912672"/>
              <a:gd name="connsiteY401" fmla="*/ 1526564 h 3833160"/>
              <a:gd name="connsiteX402" fmla="*/ 883839 w 1912672"/>
              <a:gd name="connsiteY402" fmla="*/ 1485263 h 3833160"/>
              <a:gd name="connsiteX403" fmla="*/ 859574 w 1912672"/>
              <a:gd name="connsiteY403" fmla="*/ 1448667 h 3833160"/>
              <a:gd name="connsiteX404" fmla="*/ 832510 w 1912672"/>
              <a:gd name="connsiteY404" fmla="*/ 1419129 h 3833160"/>
              <a:gd name="connsiteX405" fmla="*/ 801338 w 1912672"/>
              <a:gd name="connsiteY405" fmla="*/ 1396649 h 3833160"/>
              <a:gd name="connsiteX406" fmla="*/ 774834 w 1912672"/>
              <a:gd name="connsiteY406" fmla="*/ 1383318 h 3833160"/>
              <a:gd name="connsiteX407" fmla="*/ 745342 w 1912672"/>
              <a:gd name="connsiteY407" fmla="*/ 1377829 h 3833160"/>
              <a:gd name="connsiteX408" fmla="*/ 714918 w 1912672"/>
              <a:gd name="connsiteY408" fmla="*/ 1377829 h 3833160"/>
              <a:gd name="connsiteX409" fmla="*/ 683187 w 1912672"/>
              <a:gd name="connsiteY409" fmla="*/ 1381750 h 3833160"/>
              <a:gd name="connsiteX410" fmla="*/ 652016 w 1912672"/>
              <a:gd name="connsiteY410" fmla="*/ 1388023 h 3833160"/>
              <a:gd name="connsiteX411" fmla="*/ 620845 w 1912672"/>
              <a:gd name="connsiteY411" fmla="*/ 1396649 h 3833160"/>
              <a:gd name="connsiteX412" fmla="*/ 589860 w 1912672"/>
              <a:gd name="connsiteY412" fmla="*/ 1403446 h 3833160"/>
              <a:gd name="connsiteX413" fmla="*/ 559436 w 1912672"/>
              <a:gd name="connsiteY413" fmla="*/ 1410503 h 3833160"/>
              <a:gd name="connsiteX414" fmla="*/ 531438 w 1912672"/>
              <a:gd name="connsiteY414" fmla="*/ 1414424 h 3833160"/>
              <a:gd name="connsiteX415" fmla="*/ 467602 w 1912672"/>
              <a:gd name="connsiteY415" fmla="*/ 1417561 h 3833160"/>
              <a:gd name="connsiteX416" fmla="*/ 405447 w 1912672"/>
              <a:gd name="connsiteY416" fmla="*/ 1414424 h 3833160"/>
              <a:gd name="connsiteX417" fmla="*/ 347958 w 1912672"/>
              <a:gd name="connsiteY417" fmla="*/ 1407367 h 3833160"/>
              <a:gd name="connsiteX418" fmla="*/ 292708 w 1912672"/>
              <a:gd name="connsiteY418" fmla="*/ 1397433 h 3833160"/>
              <a:gd name="connsiteX419" fmla="*/ 238952 w 1912672"/>
              <a:gd name="connsiteY419" fmla="*/ 1384886 h 3833160"/>
              <a:gd name="connsiteX420" fmla="*/ 187622 w 1912672"/>
              <a:gd name="connsiteY420" fmla="*/ 1372339 h 3833160"/>
              <a:gd name="connsiteX421" fmla="*/ 139466 w 1912672"/>
              <a:gd name="connsiteY421" fmla="*/ 1358485 h 3833160"/>
              <a:gd name="connsiteX422" fmla="*/ 142639 w 1912672"/>
              <a:gd name="connsiteY422" fmla="*/ 1342801 h 3833160"/>
              <a:gd name="connsiteX423" fmla="*/ 208714 w 1912672"/>
              <a:gd name="connsiteY423" fmla="*/ 1352212 h 3833160"/>
              <a:gd name="connsiteX424" fmla="*/ 274043 w 1912672"/>
              <a:gd name="connsiteY424" fmla="*/ 1358485 h 3833160"/>
              <a:gd name="connsiteX425" fmla="*/ 337878 w 1912672"/>
              <a:gd name="connsiteY425" fmla="*/ 1360838 h 3833160"/>
              <a:gd name="connsiteX426" fmla="*/ 400034 w 1912672"/>
              <a:gd name="connsiteY426" fmla="*/ 1358485 h 3833160"/>
              <a:gd name="connsiteX427" fmla="*/ 460696 w 1912672"/>
              <a:gd name="connsiteY427" fmla="*/ 1349859 h 3833160"/>
              <a:gd name="connsiteX428" fmla="*/ 519865 w 1912672"/>
              <a:gd name="connsiteY428" fmla="*/ 1336528 h 3833160"/>
              <a:gd name="connsiteX429" fmla="*/ 576608 w 1912672"/>
              <a:gd name="connsiteY429" fmla="*/ 1318753 h 3833160"/>
              <a:gd name="connsiteX430" fmla="*/ 630177 w 1912672"/>
              <a:gd name="connsiteY430" fmla="*/ 1292874 h 3833160"/>
              <a:gd name="connsiteX431" fmla="*/ 699426 w 1912672"/>
              <a:gd name="connsiteY431" fmla="*/ 1258631 h 3833160"/>
              <a:gd name="connsiteX432" fmla="*/ 572688 w 1912672"/>
              <a:gd name="connsiteY432" fmla="*/ 1147276 h 3833160"/>
              <a:gd name="connsiteX433" fmla="*/ 459203 w 1912672"/>
              <a:gd name="connsiteY433" fmla="*/ 1022589 h 3833160"/>
              <a:gd name="connsiteX434" fmla="*/ 396861 w 1912672"/>
              <a:gd name="connsiteY434" fmla="*/ 1029647 h 3833160"/>
              <a:gd name="connsiteX435" fmla="*/ 336198 w 1912672"/>
              <a:gd name="connsiteY435" fmla="*/ 1029647 h 3833160"/>
              <a:gd name="connsiteX436" fmla="*/ 280949 w 1912672"/>
              <a:gd name="connsiteY436" fmla="*/ 1022589 h 3833160"/>
              <a:gd name="connsiteX437" fmla="*/ 228873 w 1912672"/>
              <a:gd name="connsiteY437" fmla="*/ 1007951 h 3833160"/>
              <a:gd name="connsiteX438" fmla="*/ 180716 w 1912672"/>
              <a:gd name="connsiteY438" fmla="*/ 986777 h 3833160"/>
              <a:gd name="connsiteX439" fmla="*/ 138719 w 1912672"/>
              <a:gd name="connsiteY439" fmla="*/ 960376 h 3833160"/>
              <a:gd name="connsiteX440" fmla="*/ 101389 w 1912672"/>
              <a:gd name="connsiteY440" fmla="*/ 927701 h 3833160"/>
              <a:gd name="connsiteX441" fmla="*/ 70218 w 1912672"/>
              <a:gd name="connsiteY441" fmla="*/ 889537 h 3833160"/>
              <a:gd name="connsiteX442" fmla="*/ 46139 w 1912672"/>
              <a:gd name="connsiteY442" fmla="*/ 848236 h 3833160"/>
              <a:gd name="connsiteX443" fmla="*/ 49312 w 1912672"/>
              <a:gd name="connsiteY443" fmla="*/ 841179 h 3833160"/>
              <a:gd name="connsiteX444" fmla="*/ 59392 w 1912672"/>
              <a:gd name="connsiteY444" fmla="*/ 848236 h 3833160"/>
              <a:gd name="connsiteX445" fmla="*/ 71897 w 1912672"/>
              <a:gd name="connsiteY445" fmla="*/ 875422 h 3833160"/>
              <a:gd name="connsiteX446" fmla="*/ 92056 w 1912672"/>
              <a:gd name="connsiteY446" fmla="*/ 898948 h 3833160"/>
              <a:gd name="connsiteX447" fmla="*/ 116881 w 1912672"/>
              <a:gd name="connsiteY447" fmla="*/ 922212 h 3833160"/>
              <a:gd name="connsiteX448" fmla="*/ 146559 w 1912672"/>
              <a:gd name="connsiteY448" fmla="*/ 940248 h 3833160"/>
              <a:gd name="connsiteX449" fmla="*/ 180716 w 1912672"/>
              <a:gd name="connsiteY449" fmla="*/ 955671 h 3833160"/>
              <a:gd name="connsiteX450" fmla="*/ 216554 w 1912672"/>
              <a:gd name="connsiteY450" fmla="*/ 967434 h 3833160"/>
              <a:gd name="connsiteX451" fmla="*/ 254631 w 1912672"/>
              <a:gd name="connsiteY451" fmla="*/ 974492 h 3833160"/>
              <a:gd name="connsiteX452" fmla="*/ 294201 w 1912672"/>
              <a:gd name="connsiteY452" fmla="*/ 976844 h 3833160"/>
              <a:gd name="connsiteX453" fmla="*/ 332279 w 1912672"/>
              <a:gd name="connsiteY453" fmla="*/ 976060 h 3833160"/>
              <a:gd name="connsiteX454" fmla="*/ 353371 w 1912672"/>
              <a:gd name="connsiteY454" fmla="*/ 972923 h 3833160"/>
              <a:gd name="connsiteX455" fmla="*/ 372036 w 1912672"/>
              <a:gd name="connsiteY455" fmla="*/ 972923 h 3833160"/>
              <a:gd name="connsiteX456" fmla="*/ 388275 w 1912672"/>
              <a:gd name="connsiteY456" fmla="*/ 969786 h 3833160"/>
              <a:gd name="connsiteX457" fmla="*/ 403954 w 1912672"/>
              <a:gd name="connsiteY457" fmla="*/ 965865 h 3833160"/>
              <a:gd name="connsiteX458" fmla="*/ 417206 w 1912672"/>
              <a:gd name="connsiteY458" fmla="*/ 957239 h 3833160"/>
              <a:gd name="connsiteX459" fmla="*/ 379875 w 1912672"/>
              <a:gd name="connsiteY459" fmla="*/ 886400 h 3833160"/>
              <a:gd name="connsiteX460" fmla="*/ 347958 w 1912672"/>
              <a:gd name="connsiteY460" fmla="*/ 817130 h 3833160"/>
              <a:gd name="connsiteX461" fmla="*/ 317533 w 1912672"/>
              <a:gd name="connsiteY461" fmla="*/ 744723 h 3833160"/>
              <a:gd name="connsiteX462" fmla="*/ 291215 w 1912672"/>
              <a:gd name="connsiteY462" fmla="*/ 669963 h 3833160"/>
              <a:gd name="connsiteX463" fmla="*/ 265457 w 1912672"/>
              <a:gd name="connsiteY463" fmla="*/ 588930 h 3833160"/>
              <a:gd name="connsiteX464" fmla="*/ 241379 w 1912672"/>
              <a:gd name="connsiteY464" fmla="*/ 501623 h 3833160"/>
              <a:gd name="connsiteX465" fmla="*/ 238952 w 1912672"/>
              <a:gd name="connsiteY465" fmla="*/ 485939 h 3833160"/>
              <a:gd name="connsiteX466" fmla="*/ 232793 w 1912672"/>
              <a:gd name="connsiteY466" fmla="*/ 464243 h 3833160"/>
              <a:gd name="connsiteX467" fmla="*/ 228873 w 1912672"/>
              <a:gd name="connsiteY467" fmla="*/ 440194 h 3833160"/>
              <a:gd name="connsiteX468" fmla="*/ 223460 w 1912672"/>
              <a:gd name="connsiteY468" fmla="*/ 415884 h 3833160"/>
              <a:gd name="connsiteX469" fmla="*/ 218794 w 1912672"/>
              <a:gd name="connsiteY469" fmla="*/ 389483 h 3833160"/>
              <a:gd name="connsiteX470" fmla="*/ 217300 w 1912672"/>
              <a:gd name="connsiteY470" fmla="*/ 365173 h 3833160"/>
              <a:gd name="connsiteX471" fmla="*/ 217300 w 1912672"/>
              <a:gd name="connsiteY471" fmla="*/ 342693 h 3833160"/>
              <a:gd name="connsiteX472" fmla="*/ 220287 w 1912672"/>
              <a:gd name="connsiteY472" fmla="*/ 322565 h 3833160"/>
              <a:gd name="connsiteX473" fmla="*/ 225886 w 1912672"/>
              <a:gd name="connsiteY473" fmla="*/ 308450 h 3833160"/>
              <a:gd name="connsiteX474" fmla="*/ 232793 w 1912672"/>
              <a:gd name="connsiteY474" fmla="*/ 311586 h 3833160"/>
              <a:gd name="connsiteX475" fmla="*/ 238952 w 1912672"/>
              <a:gd name="connsiteY475" fmla="*/ 391051 h 3833160"/>
              <a:gd name="connsiteX476" fmla="*/ 252951 w 1912672"/>
              <a:gd name="connsiteY476" fmla="*/ 470516 h 3833160"/>
              <a:gd name="connsiteX477" fmla="*/ 274043 w 1912672"/>
              <a:gd name="connsiteY477" fmla="*/ 548413 h 3833160"/>
              <a:gd name="connsiteX478" fmla="*/ 299614 w 1912672"/>
              <a:gd name="connsiteY478" fmla="*/ 620036 h 3833160"/>
              <a:gd name="connsiteX479" fmla="*/ 327612 w 1912672"/>
              <a:gd name="connsiteY479" fmla="*/ 686954 h 3833160"/>
              <a:gd name="connsiteX480" fmla="*/ 353371 w 1912672"/>
              <a:gd name="connsiteY480" fmla="*/ 730607 h 3833160"/>
              <a:gd name="connsiteX481" fmla="*/ 350197 w 1912672"/>
              <a:gd name="connsiteY481" fmla="*/ 732176 h 3833160"/>
              <a:gd name="connsiteX482" fmla="*/ 350197 w 1912672"/>
              <a:gd name="connsiteY482" fmla="*/ 733744 h 3833160"/>
              <a:gd name="connsiteX483" fmla="*/ 351877 w 1912672"/>
              <a:gd name="connsiteY483" fmla="*/ 735313 h 3833160"/>
              <a:gd name="connsiteX484" fmla="*/ 353371 w 1912672"/>
              <a:gd name="connsiteY484" fmla="*/ 736097 h 3833160"/>
              <a:gd name="connsiteX485" fmla="*/ 356544 w 1912672"/>
              <a:gd name="connsiteY485" fmla="*/ 737665 h 3833160"/>
              <a:gd name="connsiteX486" fmla="*/ 357290 w 1912672"/>
              <a:gd name="connsiteY486" fmla="*/ 740802 h 3833160"/>
              <a:gd name="connsiteX487" fmla="*/ 358784 w 1912672"/>
              <a:gd name="connsiteY487" fmla="*/ 742370 h 3833160"/>
              <a:gd name="connsiteX488" fmla="*/ 360277 w 1912672"/>
              <a:gd name="connsiteY488" fmla="*/ 744723 h 3833160"/>
              <a:gd name="connsiteX489" fmla="*/ 360277 w 1912672"/>
              <a:gd name="connsiteY489" fmla="*/ 743154 h 3833160"/>
              <a:gd name="connsiteX490" fmla="*/ 358784 w 1912672"/>
              <a:gd name="connsiteY490" fmla="*/ 742370 h 3833160"/>
              <a:gd name="connsiteX491" fmla="*/ 353371 w 1912672"/>
              <a:gd name="connsiteY491" fmla="*/ 730607 h 3833160"/>
              <a:gd name="connsiteX492" fmla="*/ 372036 w 1912672"/>
              <a:gd name="connsiteY492" fmla="*/ 716492 h 3833160"/>
              <a:gd name="connsiteX493" fmla="*/ 389955 w 1912672"/>
              <a:gd name="connsiteY493" fmla="*/ 692443 h 3833160"/>
              <a:gd name="connsiteX494" fmla="*/ 406940 w 1912672"/>
              <a:gd name="connsiteY494" fmla="*/ 664474 h 3833160"/>
              <a:gd name="connsiteX495" fmla="*/ 422619 w 1912672"/>
              <a:gd name="connsiteY495" fmla="*/ 630231 h 3833160"/>
              <a:gd name="connsiteX496" fmla="*/ 436618 w 1912672"/>
              <a:gd name="connsiteY496" fmla="*/ 592066 h 3833160"/>
              <a:gd name="connsiteX497" fmla="*/ 449870 w 1912672"/>
              <a:gd name="connsiteY497" fmla="*/ 552334 h 3833160"/>
              <a:gd name="connsiteX498" fmla="*/ 460696 w 1912672"/>
              <a:gd name="connsiteY498" fmla="*/ 511033 h 3833160"/>
              <a:gd name="connsiteX499" fmla="*/ 470776 w 1912672"/>
              <a:gd name="connsiteY499" fmla="*/ 471301 h 3833160"/>
              <a:gd name="connsiteX500" fmla="*/ 479362 w 1912672"/>
              <a:gd name="connsiteY500" fmla="*/ 433136 h 3833160"/>
              <a:gd name="connsiteX501" fmla="*/ 480855 w 1912672"/>
              <a:gd name="connsiteY501" fmla="*/ 484370 h 3833160"/>
              <a:gd name="connsiteX502" fmla="*/ 479362 w 1912672"/>
              <a:gd name="connsiteY502" fmla="*/ 531161 h 3833160"/>
              <a:gd name="connsiteX503" fmla="*/ 472269 w 1912672"/>
              <a:gd name="connsiteY503" fmla="*/ 574814 h 3833160"/>
              <a:gd name="connsiteX504" fmla="*/ 462189 w 1912672"/>
              <a:gd name="connsiteY504" fmla="*/ 618468 h 3833160"/>
              <a:gd name="connsiteX505" fmla="*/ 448190 w 1912672"/>
              <a:gd name="connsiteY505" fmla="*/ 659769 h 3833160"/>
              <a:gd name="connsiteX506" fmla="*/ 428032 w 1912672"/>
              <a:gd name="connsiteY506" fmla="*/ 701069 h 3833160"/>
              <a:gd name="connsiteX507" fmla="*/ 381369 w 1912672"/>
              <a:gd name="connsiteY507" fmla="*/ 791252 h 3833160"/>
              <a:gd name="connsiteX508" fmla="*/ 429525 w 1912672"/>
              <a:gd name="connsiteY508" fmla="*/ 863920 h 3833160"/>
              <a:gd name="connsiteX509" fmla="*/ 481601 w 1912672"/>
              <a:gd name="connsiteY509" fmla="*/ 931622 h 3833160"/>
              <a:gd name="connsiteX510" fmla="*/ 538531 w 1912672"/>
              <a:gd name="connsiteY510" fmla="*/ 995403 h 3833160"/>
              <a:gd name="connsiteX511" fmla="*/ 599193 w 1912672"/>
              <a:gd name="connsiteY511" fmla="*/ 1053957 h 3833160"/>
              <a:gd name="connsiteX512" fmla="*/ 816831 w 1912672"/>
              <a:gd name="connsiteY512" fmla="*/ 1205045 h 3833160"/>
              <a:gd name="connsiteX513" fmla="*/ 823924 w 1912672"/>
              <a:gd name="connsiteY513" fmla="*/ 1199555 h 3833160"/>
              <a:gd name="connsiteX514" fmla="*/ 806005 w 1912672"/>
              <a:gd name="connsiteY514" fmla="*/ 1132637 h 3833160"/>
              <a:gd name="connsiteX515" fmla="*/ 792006 w 1912672"/>
              <a:gd name="connsiteY515" fmla="*/ 1060753 h 3833160"/>
              <a:gd name="connsiteX516" fmla="*/ 780247 w 1912672"/>
              <a:gd name="connsiteY516" fmla="*/ 982856 h 3833160"/>
              <a:gd name="connsiteX517" fmla="*/ 774834 w 1912672"/>
              <a:gd name="connsiteY517" fmla="*/ 903391 h 3833160"/>
              <a:gd name="connsiteX518" fmla="*/ 770167 w 1912672"/>
              <a:gd name="connsiteY518" fmla="*/ 820267 h 3833160"/>
              <a:gd name="connsiteX519" fmla="*/ 770167 w 1912672"/>
              <a:gd name="connsiteY519" fmla="*/ 735313 h 3833160"/>
              <a:gd name="connsiteX520" fmla="*/ 773340 w 1912672"/>
              <a:gd name="connsiteY520" fmla="*/ 649574 h 3833160"/>
              <a:gd name="connsiteX521" fmla="*/ 780247 w 1912672"/>
              <a:gd name="connsiteY521" fmla="*/ 564620 h 3833160"/>
              <a:gd name="connsiteX522" fmla="*/ 790513 w 1912672"/>
              <a:gd name="connsiteY522" fmla="*/ 479927 h 3833160"/>
              <a:gd name="connsiteX523" fmla="*/ 801338 w 1912672"/>
              <a:gd name="connsiteY523" fmla="*/ 398109 h 3833160"/>
              <a:gd name="connsiteX524" fmla="*/ 816831 w 1912672"/>
              <a:gd name="connsiteY524" fmla="*/ 318644 h 3833160"/>
              <a:gd name="connsiteX525" fmla="*/ 835496 w 1912672"/>
              <a:gd name="connsiteY525" fmla="*/ 243884 h 3833160"/>
              <a:gd name="connsiteX526" fmla="*/ 854908 w 1912672"/>
              <a:gd name="connsiteY526" fmla="*/ 173046 h 3833160"/>
              <a:gd name="connsiteX527" fmla="*/ 877493 w 1912672"/>
              <a:gd name="connsiteY527" fmla="*/ 109003 h 3833160"/>
              <a:gd name="connsiteX528" fmla="*/ 901571 w 1912672"/>
              <a:gd name="connsiteY528" fmla="*/ 50711 h 3833160"/>
              <a:gd name="connsiteX529" fmla="*/ 930503 w 1912672"/>
              <a:gd name="connsiteY529"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31784 w 1912672"/>
              <a:gd name="connsiteY218" fmla="*/ 2981193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31784 w 1912672"/>
              <a:gd name="connsiteY218" fmla="*/ 2981193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61472 w 1912672"/>
              <a:gd name="connsiteY218" fmla="*/ 2963380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61472 w 1912672"/>
              <a:gd name="connsiteY218" fmla="*/ 2963380 h 3833160"/>
              <a:gd name="connsiteX219" fmla="*/ 1052936 w 1912672"/>
              <a:gd name="connsiteY219" fmla="*/ 3127318 h 3833160"/>
              <a:gd name="connsiteX220" fmla="*/ 1055550 w 1912672"/>
              <a:gd name="connsiteY220" fmla="*/ 3272471 h 3833160"/>
              <a:gd name="connsiteX221" fmla="*/ 1106379 w 1912672"/>
              <a:gd name="connsiteY221" fmla="*/ 3308927 h 3833160"/>
              <a:gd name="connsiteX222" fmla="*/ 1151347 w 1912672"/>
              <a:gd name="connsiteY222" fmla="*/ 3348334 h 3833160"/>
              <a:gd name="connsiteX223" fmla="*/ 1187691 w 1912672"/>
              <a:gd name="connsiteY223" fmla="*/ 3388268 h 3833160"/>
              <a:gd name="connsiteX224" fmla="*/ 1216725 w 1912672"/>
              <a:gd name="connsiteY224" fmla="*/ 3430484 h 3833160"/>
              <a:gd name="connsiteX225" fmla="*/ 1238582 w 1912672"/>
              <a:gd name="connsiteY225" fmla="*/ 3473897 h 3833160"/>
              <a:gd name="connsiteX226" fmla="*/ 1252456 w 1912672"/>
              <a:gd name="connsiteY226" fmla="*/ 3516304 h 3833160"/>
              <a:gd name="connsiteX227" fmla="*/ 1258768 w 1912672"/>
              <a:gd name="connsiteY227" fmla="*/ 3559273 h 3833160"/>
              <a:gd name="connsiteX228" fmla="*/ 1256926 w 1912672"/>
              <a:gd name="connsiteY228" fmla="*/ 3601386 h 3833160"/>
              <a:gd name="connsiteX229" fmla="*/ 1247774 w 1912672"/>
              <a:gd name="connsiteY229" fmla="*/ 3640689 h 3833160"/>
              <a:gd name="connsiteX230" fmla="*/ 1240808 w 1912672"/>
              <a:gd name="connsiteY230" fmla="*/ 3642671 h 3833160"/>
              <a:gd name="connsiteX231" fmla="*/ 1237950 w 1912672"/>
              <a:gd name="connsiteY231" fmla="*/ 3632080 h 3833160"/>
              <a:gd name="connsiteX232" fmla="*/ 1246452 w 1912672"/>
              <a:gd name="connsiteY232" fmla="*/ 3608381 h 3833160"/>
              <a:gd name="connsiteX233" fmla="*/ 1246889 w 1912672"/>
              <a:gd name="connsiteY233" fmla="*/ 3581808 h 3833160"/>
              <a:gd name="connsiteX234" fmla="*/ 1243694 w 1912672"/>
              <a:gd name="connsiteY234" fmla="*/ 3552354 h 3833160"/>
              <a:gd name="connsiteX235" fmla="*/ 1233485 w 1912672"/>
              <a:gd name="connsiteY235" fmla="*/ 3522742 h 3833160"/>
              <a:gd name="connsiteX236" fmla="*/ 1218246 w 1912672"/>
              <a:gd name="connsiteY236" fmla="*/ 3491717 h 3833160"/>
              <a:gd name="connsiteX237" fmla="*/ 1199371 w 1912672"/>
              <a:gd name="connsiteY237" fmla="*/ 3461697 h 3833160"/>
              <a:gd name="connsiteX238" fmla="*/ 1175758 w 1912672"/>
              <a:gd name="connsiteY238" fmla="*/ 3432919 h 3833160"/>
              <a:gd name="connsiteX239" fmla="*/ 1147962 w 1912672"/>
              <a:gd name="connsiteY239" fmla="*/ 3405866 h 3833160"/>
              <a:gd name="connsiteX240" fmla="*/ 1119222 w 1912672"/>
              <a:gd name="connsiteY240" fmla="*/ 3381579 h 3833160"/>
              <a:gd name="connsiteX241" fmla="*/ 1101535 w 1912672"/>
              <a:gd name="connsiteY241" fmla="*/ 3369675 h 3833160"/>
              <a:gd name="connsiteX242" fmla="*/ 1087698 w 1912672"/>
              <a:gd name="connsiteY242" fmla="*/ 3357550 h 3833160"/>
              <a:gd name="connsiteX243" fmla="*/ 1073608 w 1912672"/>
              <a:gd name="connsiteY243" fmla="*/ 3348798 h 3833160"/>
              <a:gd name="connsiteX244" fmla="*/ 1059423 w 1912672"/>
              <a:gd name="connsiteY244" fmla="*/ 3340859 h 3833160"/>
              <a:gd name="connsiteX245" fmla="*/ 1043960 w 1912672"/>
              <a:gd name="connsiteY245" fmla="*/ 3337192 h 3833160"/>
              <a:gd name="connsiteX246" fmla="*/ 1025322 w 1912672"/>
              <a:gd name="connsiteY246" fmla="*/ 3402025 h 3833160"/>
              <a:gd name="connsiteX247" fmla="*/ 1003697 w 1912672"/>
              <a:gd name="connsiteY247" fmla="*/ 3462443 h 3833160"/>
              <a:gd name="connsiteX248" fmla="*/ 978914 w 1912672"/>
              <a:gd name="connsiteY248" fmla="*/ 3523689 h 3833160"/>
              <a:gd name="connsiteX249" fmla="*/ 949550 w 1912672"/>
              <a:gd name="connsiteY249" fmla="*/ 3583615 h 3833160"/>
              <a:gd name="connsiteX250" fmla="*/ 915669 w 1912672"/>
              <a:gd name="connsiteY250" fmla="*/ 3646771 h 3833160"/>
              <a:gd name="connsiteX251" fmla="*/ 876441 w 1912672"/>
              <a:gd name="connsiteY251" fmla="*/ 3712430 h 3833160"/>
              <a:gd name="connsiteX252" fmla="*/ 867986 w 1912672"/>
              <a:gd name="connsiteY252" fmla="*/ 3722991 h 3833160"/>
              <a:gd name="connsiteX253" fmla="*/ 858368 w 1912672"/>
              <a:gd name="connsiteY253" fmla="*/ 3739422 h 3833160"/>
              <a:gd name="connsiteX254" fmla="*/ 845551 w 1912672"/>
              <a:gd name="connsiteY254" fmla="*/ 3755745 h 3833160"/>
              <a:gd name="connsiteX255" fmla="*/ 833671 w 1912672"/>
              <a:gd name="connsiteY255" fmla="*/ 3773189 h 3833160"/>
              <a:gd name="connsiteX256" fmla="*/ 819871 w 1912672"/>
              <a:gd name="connsiteY256" fmla="*/ 3791345 h 3833160"/>
              <a:gd name="connsiteX257" fmla="*/ 805085 w 1912672"/>
              <a:gd name="connsiteY257" fmla="*/ 3806242 h 3833160"/>
              <a:gd name="connsiteX258" fmla="*/ 790388 w 1912672"/>
              <a:gd name="connsiteY258" fmla="*/ 3819121 h 3833160"/>
              <a:gd name="connsiteX259" fmla="*/ 775016 w 1912672"/>
              <a:gd name="connsiteY259" fmla="*/ 3828711 h 3833160"/>
              <a:gd name="connsiteX260" fmla="*/ 761637 w 1912672"/>
              <a:gd name="connsiteY260" fmla="*/ 3833160 h 3833160"/>
              <a:gd name="connsiteX261" fmla="*/ 758567 w 1912672"/>
              <a:gd name="connsiteY261" fmla="*/ 3826878 h 3833160"/>
              <a:gd name="connsiteX262" fmla="*/ 805952 w 1912672"/>
              <a:gd name="connsiteY262" fmla="*/ 3777351 h 3833160"/>
              <a:gd name="connsiteX263" fmla="*/ 847525 w 1912672"/>
              <a:gd name="connsiteY263" fmla="*/ 3722733 h 3833160"/>
              <a:gd name="connsiteX264" fmla="*/ 882815 w 1912672"/>
              <a:gd name="connsiteY264" fmla="*/ 3664405 h 3833160"/>
              <a:gd name="connsiteX265" fmla="*/ 910683 w 1912672"/>
              <a:gd name="connsiteY265" fmla="*/ 3606761 h 3833160"/>
              <a:gd name="connsiteX266" fmla="*/ 933675 w 1912672"/>
              <a:gd name="connsiteY266" fmla="*/ 3550236 h 3833160"/>
              <a:gd name="connsiteX267" fmla="*/ 943120 w 1912672"/>
              <a:gd name="connsiteY267" fmla="*/ 3508495 h 3833160"/>
              <a:gd name="connsiteX268" fmla="*/ 946497 w 1912672"/>
              <a:gd name="connsiteY268" fmla="*/ 3509658 h 3833160"/>
              <a:gd name="connsiteX269" fmla="*/ 947522 w 1912672"/>
              <a:gd name="connsiteY269" fmla="*/ 3508759 h 3833160"/>
              <a:gd name="connsiteX270" fmla="*/ 947302 w 1912672"/>
              <a:gd name="connsiteY270" fmla="*/ 3506770 h 3833160"/>
              <a:gd name="connsiteX271" fmla="*/ 946709 w 1912672"/>
              <a:gd name="connsiteY271" fmla="*/ 3505350 h 3833160"/>
              <a:gd name="connsiteX272" fmla="*/ 945381 w 1912672"/>
              <a:gd name="connsiteY272" fmla="*/ 3502390 h 3833160"/>
              <a:gd name="connsiteX273" fmla="*/ 946879 w 1912672"/>
              <a:gd name="connsiteY273" fmla="*/ 3500109 h 3833160"/>
              <a:gd name="connsiteX274" fmla="*/ 946796 w 1912672"/>
              <a:gd name="connsiteY274" fmla="*/ 3498240 h 3833160"/>
              <a:gd name="connsiteX275" fmla="*/ 947228 w 1912672"/>
              <a:gd name="connsiteY275" fmla="*/ 3495922 h 3833160"/>
              <a:gd name="connsiteX276" fmla="*/ 946202 w 1912672"/>
              <a:gd name="connsiteY276" fmla="*/ 3496821 h 3833160"/>
              <a:gd name="connsiteX277" fmla="*/ 946796 w 1912672"/>
              <a:gd name="connsiteY277" fmla="*/ 3498240 h 3833160"/>
              <a:gd name="connsiteX278" fmla="*/ 943120 w 1912672"/>
              <a:gd name="connsiteY278" fmla="*/ 3508495 h 3833160"/>
              <a:gd name="connsiteX279" fmla="*/ 920055 w 1912672"/>
              <a:gd name="connsiteY279" fmla="*/ 3504456 h 3833160"/>
              <a:gd name="connsiteX280" fmla="*/ 891050 w 1912672"/>
              <a:gd name="connsiteY280" fmla="*/ 3506594 h 3833160"/>
              <a:gd name="connsiteX281" fmla="*/ 860172 w 1912672"/>
              <a:gd name="connsiteY281" fmla="*/ 3511582 h 3833160"/>
              <a:gd name="connsiteX282" fmla="*/ 826163 w 1912672"/>
              <a:gd name="connsiteY282" fmla="*/ 3521016 h 3833160"/>
              <a:gd name="connsiteX283" fmla="*/ 790835 w 1912672"/>
              <a:gd name="connsiteY283" fmla="*/ 3533785 h 3833160"/>
              <a:gd name="connsiteX284" fmla="*/ 755037 w 1912672"/>
              <a:gd name="connsiteY284" fmla="*/ 3547939 h 3833160"/>
              <a:gd name="connsiteX285" fmla="*/ 720010 w 1912672"/>
              <a:gd name="connsiteY285" fmla="*/ 3564567 h 3833160"/>
              <a:gd name="connsiteX286" fmla="*/ 686563 w 1912672"/>
              <a:gd name="connsiteY286" fmla="*/ 3580781 h 3833160"/>
              <a:gd name="connsiteX287" fmla="*/ 655247 w 1912672"/>
              <a:gd name="connsiteY287" fmla="*/ 3597068 h 3833160"/>
              <a:gd name="connsiteX288" fmla="*/ 687635 w 1912672"/>
              <a:gd name="connsiteY288" fmla="*/ 3566747 h 3833160"/>
              <a:gd name="connsiteX289" fmla="*/ 719332 w 1912672"/>
              <a:gd name="connsiteY289" fmla="*/ 3540910 h 3833160"/>
              <a:gd name="connsiteX290" fmla="*/ 753129 w 1912672"/>
              <a:gd name="connsiteY290" fmla="*/ 3520510 h 3833160"/>
              <a:gd name="connsiteX291" fmla="*/ 789139 w 1912672"/>
              <a:gd name="connsiteY291" fmla="*/ 3502048 h 3833160"/>
              <a:gd name="connsiteX292" fmla="*/ 826517 w 1912672"/>
              <a:gd name="connsiteY292" fmla="*/ 3487482 h 3833160"/>
              <a:gd name="connsiteX293" fmla="*/ 868462 w 1912672"/>
              <a:gd name="connsiteY293" fmla="*/ 3476916 h 3833160"/>
              <a:gd name="connsiteX294" fmla="*/ 962011 w 1912672"/>
              <a:gd name="connsiteY294" fmla="*/ 3455565 h 3833160"/>
              <a:gd name="connsiteX295" fmla="*/ 973820 w 1912672"/>
              <a:gd name="connsiteY295" fmla="*/ 3382651 h 3833160"/>
              <a:gd name="connsiteX296" fmla="*/ 979476 w 1912672"/>
              <a:gd name="connsiteY296" fmla="*/ 3310035 h 3833160"/>
              <a:gd name="connsiteX297" fmla="*/ 978970 w 1912672"/>
              <a:gd name="connsiteY297" fmla="*/ 3236513 h 3833160"/>
              <a:gd name="connsiteX298" fmla="*/ 972281 w 1912672"/>
              <a:gd name="connsiteY298" fmla="*/ 3163562 h 3833160"/>
              <a:gd name="connsiteX299" fmla="*/ 909718 w 1912672"/>
              <a:gd name="connsiteY299" fmla="*/ 2935624 h 3833160"/>
              <a:gd name="connsiteX300" fmla="*/ 900871 w 1912672"/>
              <a:gd name="connsiteY300" fmla="*/ 2934162 h 3833160"/>
              <a:gd name="connsiteX301" fmla="*/ 870406 w 1912672"/>
              <a:gd name="connsiteY301" fmla="*/ 2984139 h 3833160"/>
              <a:gd name="connsiteX302" fmla="*/ 833789 w 1912672"/>
              <a:gd name="connsiteY302" fmla="*/ 3034414 h 3833160"/>
              <a:gd name="connsiteX303" fmla="*/ 791581 w 1912672"/>
              <a:gd name="connsiteY303" fmla="*/ 3086679 h 3833160"/>
              <a:gd name="connsiteX304" fmla="*/ 743642 w 1912672"/>
              <a:gd name="connsiteY304" fmla="*/ 3135720 h 3833160"/>
              <a:gd name="connsiteX305" fmla="*/ 692759 w 1912672"/>
              <a:gd name="connsiteY305" fmla="*/ 3186373 h 3833160"/>
              <a:gd name="connsiteX306" fmla="*/ 637219 w 1912672"/>
              <a:gd name="connsiteY306" fmla="*/ 3235043 h 3833160"/>
              <a:gd name="connsiteX307" fmla="*/ 578815 w 1912672"/>
              <a:gd name="connsiteY307" fmla="*/ 3282100 h 3833160"/>
              <a:gd name="connsiteX308" fmla="*/ 518156 w 1912672"/>
              <a:gd name="connsiteY308" fmla="*/ 3326282 h 3833160"/>
              <a:gd name="connsiteX309" fmla="*/ 455177 w 1912672"/>
              <a:gd name="connsiteY309" fmla="*/ 3368134 h 3833160"/>
              <a:gd name="connsiteX310" fmla="*/ 393663 w 1912672"/>
              <a:gd name="connsiteY310" fmla="*/ 3407974 h 3833160"/>
              <a:gd name="connsiteX311" fmla="*/ 330228 w 1912672"/>
              <a:gd name="connsiteY311" fmla="*/ 3443435 h 3833160"/>
              <a:gd name="connsiteX312" fmla="*/ 267517 w 1912672"/>
              <a:gd name="connsiteY312" fmla="*/ 3474139 h 3833160"/>
              <a:gd name="connsiteX313" fmla="*/ 206814 w 1912672"/>
              <a:gd name="connsiteY313" fmla="*/ 3502111 h 3833160"/>
              <a:gd name="connsiteX314" fmla="*/ 148203 w 1912672"/>
              <a:gd name="connsiteY314" fmla="*/ 3524128 h 3833160"/>
              <a:gd name="connsiteX315" fmla="*/ 92246 w 1912672"/>
              <a:gd name="connsiteY315" fmla="*/ 3541882 h 3833160"/>
              <a:gd name="connsiteX316" fmla="*/ 37645 w 1912672"/>
              <a:gd name="connsiteY316" fmla="*/ 3552139 h 3833160"/>
              <a:gd name="connsiteX317" fmla="*/ 48200 w 1912672"/>
              <a:gd name="connsiteY317" fmla="*/ 3547012 h 3833160"/>
              <a:gd name="connsiteX318" fmla="*/ 54777 w 1912672"/>
              <a:gd name="connsiteY318" fmla="*/ 3543191 h 3833160"/>
              <a:gd name="connsiteX319" fmla="*/ 59610 w 1912672"/>
              <a:gd name="connsiteY319" fmla="*/ 3541137 h 3833160"/>
              <a:gd name="connsiteX320" fmla="*/ 61660 w 1912672"/>
              <a:gd name="connsiteY320" fmla="*/ 3539340 h 3833160"/>
              <a:gd name="connsiteX321" fmla="*/ 61441 w 1912672"/>
              <a:gd name="connsiteY321" fmla="*/ 3537351 h 3833160"/>
              <a:gd name="connsiteX322" fmla="*/ 62467 w 1912672"/>
              <a:gd name="connsiteY322" fmla="*/ 3536452 h 3833160"/>
              <a:gd name="connsiteX323" fmla="*/ 61359 w 1912672"/>
              <a:gd name="connsiteY323" fmla="*/ 3535481 h 3833160"/>
              <a:gd name="connsiteX324" fmla="*/ 62897 w 1912672"/>
              <a:gd name="connsiteY324" fmla="*/ 3534134 h 3833160"/>
              <a:gd name="connsiteX325" fmla="*/ 67081 w 1912672"/>
              <a:gd name="connsiteY325" fmla="*/ 3532408 h 3833160"/>
              <a:gd name="connsiteX326" fmla="*/ 72939 w 1912672"/>
              <a:gd name="connsiteY326" fmla="*/ 3529456 h 3833160"/>
              <a:gd name="connsiteX327" fmla="*/ 81778 w 1912672"/>
              <a:gd name="connsiteY327" fmla="*/ 3524622 h 3833160"/>
              <a:gd name="connsiteX328" fmla="*/ 95320 w 1912672"/>
              <a:gd name="connsiteY328" fmla="*/ 3518818 h 3833160"/>
              <a:gd name="connsiteX329" fmla="*/ 114932 w 1912672"/>
              <a:gd name="connsiteY329" fmla="*/ 3510846 h 3833160"/>
              <a:gd name="connsiteX330" fmla="*/ 137312 w 1912672"/>
              <a:gd name="connsiteY330" fmla="*/ 3500207 h 3833160"/>
              <a:gd name="connsiteX331" fmla="*/ 167862 w 1912672"/>
              <a:gd name="connsiteY331" fmla="*/ 3487744 h 3833160"/>
              <a:gd name="connsiteX332" fmla="*/ 204549 w 1912672"/>
              <a:gd name="connsiteY332" fmla="*/ 3472571 h 3833160"/>
              <a:gd name="connsiteX333" fmla="*/ 258382 w 1912672"/>
              <a:gd name="connsiteY333" fmla="*/ 3445767 h 3833160"/>
              <a:gd name="connsiteX334" fmla="*/ 311693 w 1912672"/>
              <a:gd name="connsiteY334" fmla="*/ 3413115 h 3833160"/>
              <a:gd name="connsiteX335" fmla="*/ 364540 w 1912672"/>
              <a:gd name="connsiteY335" fmla="*/ 3377961 h 3833160"/>
              <a:gd name="connsiteX336" fmla="*/ 422506 w 1912672"/>
              <a:gd name="connsiteY336" fmla="*/ 3342200 h 3833160"/>
              <a:gd name="connsiteX337" fmla="*/ 434347 w 1912672"/>
              <a:gd name="connsiteY337" fmla="*/ 3334006 h 3833160"/>
              <a:gd name="connsiteX338" fmla="*/ 451900 w 1912672"/>
              <a:gd name="connsiteY338" fmla="*/ 3321534 h 3833160"/>
              <a:gd name="connsiteX339" fmla="*/ 469893 w 1912672"/>
              <a:gd name="connsiteY339" fmla="*/ 3307950 h 3833160"/>
              <a:gd name="connsiteX340" fmla="*/ 489284 w 1912672"/>
              <a:gd name="connsiteY340" fmla="*/ 3292897 h 3833160"/>
              <a:gd name="connsiteX341" fmla="*/ 508083 w 1912672"/>
              <a:gd name="connsiteY341" fmla="*/ 3276424 h 3833160"/>
              <a:gd name="connsiteX342" fmla="*/ 522649 w 1912672"/>
              <a:gd name="connsiteY342" fmla="*/ 3259537 h 3833160"/>
              <a:gd name="connsiteX343" fmla="*/ 534440 w 1912672"/>
              <a:gd name="connsiteY343" fmla="*/ 3244112 h 3833160"/>
              <a:gd name="connsiteX344" fmla="*/ 539574 w 1912672"/>
              <a:gd name="connsiteY344" fmla="*/ 3230640 h 3833160"/>
              <a:gd name="connsiteX345" fmla="*/ 509849 w 1912672"/>
              <a:gd name="connsiteY345" fmla="*/ 3208187 h 3833160"/>
              <a:gd name="connsiteX346" fmla="*/ 474526 w 1912672"/>
              <a:gd name="connsiteY346" fmla="*/ 3191609 h 3833160"/>
              <a:gd name="connsiteX347" fmla="*/ 435493 w 1912672"/>
              <a:gd name="connsiteY347" fmla="*/ 3180466 h 3833160"/>
              <a:gd name="connsiteX348" fmla="*/ 390471 w 1912672"/>
              <a:gd name="connsiteY348" fmla="*/ 3173359 h 3833160"/>
              <a:gd name="connsiteX349" fmla="*/ 344894 w 1912672"/>
              <a:gd name="connsiteY349" fmla="*/ 3170859 h 3833160"/>
              <a:gd name="connsiteX350" fmla="*/ 295258 w 1912672"/>
              <a:gd name="connsiteY350" fmla="*/ 3172887 h 3833160"/>
              <a:gd name="connsiteX351" fmla="*/ 245329 w 1912672"/>
              <a:gd name="connsiteY351" fmla="*/ 3177354 h 3833160"/>
              <a:gd name="connsiteX352" fmla="*/ 195694 w 1912672"/>
              <a:gd name="connsiteY352" fmla="*/ 3184474 h 3833160"/>
              <a:gd name="connsiteX353" fmla="*/ 144902 w 1912672"/>
              <a:gd name="connsiteY353" fmla="*/ 3193577 h 3833160"/>
              <a:gd name="connsiteX354" fmla="*/ 95992 w 1912672"/>
              <a:gd name="connsiteY354" fmla="*/ 3206125 h 3833160"/>
              <a:gd name="connsiteX355" fmla="*/ 49213 w 1912672"/>
              <a:gd name="connsiteY355" fmla="*/ 3218744 h 3833160"/>
              <a:gd name="connsiteX356" fmla="*/ 6365 w 1912672"/>
              <a:gd name="connsiteY356" fmla="*/ 3233010 h 3833160"/>
              <a:gd name="connsiteX357" fmla="*/ 0 w 1912672"/>
              <a:gd name="connsiteY357" fmla="*/ 3227433 h 3833160"/>
              <a:gd name="connsiteX358" fmla="*/ 3076 w 1912672"/>
              <a:gd name="connsiteY358" fmla="*/ 3224737 h 3833160"/>
              <a:gd name="connsiteX359" fmla="*/ 43018 w 1912672"/>
              <a:gd name="connsiteY359" fmla="*/ 3207924 h 3833160"/>
              <a:gd name="connsiteX360" fmla="*/ 85231 w 1912672"/>
              <a:gd name="connsiteY360" fmla="*/ 3191304 h 3833160"/>
              <a:gd name="connsiteX361" fmla="*/ 127386 w 1912672"/>
              <a:gd name="connsiteY361" fmla="*/ 3176431 h 3833160"/>
              <a:gd name="connsiteX362" fmla="*/ 168655 w 1912672"/>
              <a:gd name="connsiteY362" fmla="*/ 3162578 h 3833160"/>
              <a:gd name="connsiteX363" fmla="*/ 209793 w 1912672"/>
              <a:gd name="connsiteY363" fmla="*/ 3149808 h 3833160"/>
              <a:gd name="connsiteX364" fmla="*/ 250713 w 1912672"/>
              <a:gd name="connsiteY364" fmla="*/ 3140141 h 3833160"/>
              <a:gd name="connsiteX365" fmla="*/ 291298 w 1912672"/>
              <a:gd name="connsiteY365" fmla="*/ 3131978 h 3833160"/>
              <a:gd name="connsiteX366" fmla="*/ 333154 w 1912672"/>
              <a:gd name="connsiteY366" fmla="*/ 3128523 h 3833160"/>
              <a:gd name="connsiteX367" fmla="*/ 375359 w 1912672"/>
              <a:gd name="connsiteY367" fmla="*/ 3125974 h 3833160"/>
              <a:gd name="connsiteX368" fmla="*/ 416751 w 1912672"/>
              <a:gd name="connsiteY368" fmla="*/ 3130200 h 3833160"/>
              <a:gd name="connsiteX369" fmla="*/ 459928 w 1912672"/>
              <a:gd name="connsiteY369" fmla="*/ 3138683 h 3833160"/>
              <a:gd name="connsiteX370" fmla="*/ 504268 w 1912672"/>
              <a:gd name="connsiteY370" fmla="*/ 3151481 h 3833160"/>
              <a:gd name="connsiteX371" fmla="*/ 546509 w 1912672"/>
              <a:gd name="connsiteY371" fmla="*/ 3169029 h 3833160"/>
              <a:gd name="connsiteX372" fmla="*/ 591005 w 1912672"/>
              <a:gd name="connsiteY372" fmla="*/ 3194544 h 3833160"/>
              <a:gd name="connsiteX373" fmla="*/ 643386 w 1912672"/>
              <a:gd name="connsiteY373" fmla="*/ 3146702 h 3833160"/>
              <a:gd name="connsiteX374" fmla="*/ 689192 w 1912672"/>
              <a:gd name="connsiteY374" fmla="*/ 3097589 h 3833160"/>
              <a:gd name="connsiteX375" fmla="*/ 728837 w 1912672"/>
              <a:gd name="connsiteY375" fmla="*/ 3047570 h 3833160"/>
              <a:gd name="connsiteX376" fmla="*/ 763151 w 1912672"/>
              <a:gd name="connsiteY376" fmla="*/ 2997373 h 3833160"/>
              <a:gd name="connsiteX377" fmla="*/ 792509 w 1912672"/>
              <a:gd name="connsiteY377" fmla="*/ 2946426 h 3833160"/>
              <a:gd name="connsiteX378" fmla="*/ 818742 w 1912672"/>
              <a:gd name="connsiteY378" fmla="*/ 2896035 h 3833160"/>
              <a:gd name="connsiteX379" fmla="*/ 840539 w 1912672"/>
              <a:gd name="connsiteY379" fmla="*/ 2845651 h 3833160"/>
              <a:gd name="connsiteX380" fmla="*/ 868659 w 1912672"/>
              <a:gd name="connsiteY380" fmla="*/ 2777611 h 3833160"/>
              <a:gd name="connsiteX381" fmla="*/ 886079 w 1912672"/>
              <a:gd name="connsiteY381" fmla="*/ 2678806 h 3833160"/>
              <a:gd name="connsiteX382" fmla="*/ 894665 w 1912672"/>
              <a:gd name="connsiteY382" fmla="*/ 2574247 h 3833160"/>
              <a:gd name="connsiteX383" fmla="*/ 910157 w 1912672"/>
              <a:gd name="connsiteY383" fmla="*/ 2532162 h 3833160"/>
              <a:gd name="connsiteX384" fmla="*/ 923410 w 1912672"/>
              <a:gd name="connsiteY384" fmla="*/ 2485372 h 3833160"/>
              <a:gd name="connsiteX385" fmla="*/ 935916 w 1912672"/>
              <a:gd name="connsiteY385" fmla="*/ 2433353 h 3833160"/>
              <a:gd name="connsiteX386" fmla="*/ 947488 w 1912672"/>
              <a:gd name="connsiteY386" fmla="*/ 2377937 h 3833160"/>
              <a:gd name="connsiteX387" fmla="*/ 956821 w 1912672"/>
              <a:gd name="connsiteY387" fmla="*/ 2318077 h 3833160"/>
              <a:gd name="connsiteX388" fmla="*/ 963914 w 1912672"/>
              <a:gd name="connsiteY388" fmla="*/ 2257171 h 3833160"/>
              <a:gd name="connsiteX389" fmla="*/ 970820 w 1912672"/>
              <a:gd name="connsiteY389" fmla="*/ 2193390 h 3833160"/>
              <a:gd name="connsiteX390" fmla="*/ 975486 w 1912672"/>
              <a:gd name="connsiteY390" fmla="*/ 2128825 h 3833160"/>
              <a:gd name="connsiteX391" fmla="*/ 979406 w 1912672"/>
              <a:gd name="connsiteY391" fmla="*/ 2061646 h 3833160"/>
              <a:gd name="connsiteX392" fmla="*/ 979406 w 1912672"/>
              <a:gd name="connsiteY392" fmla="*/ 1995512 h 3833160"/>
              <a:gd name="connsiteX393" fmla="*/ 979406 w 1912672"/>
              <a:gd name="connsiteY393" fmla="*/ 1930162 h 3833160"/>
              <a:gd name="connsiteX394" fmla="*/ 975486 w 1912672"/>
              <a:gd name="connsiteY394" fmla="*/ 1864552 h 3833160"/>
              <a:gd name="connsiteX395" fmla="*/ 970073 w 1912672"/>
              <a:gd name="connsiteY395" fmla="*/ 1801555 h 3833160"/>
              <a:gd name="connsiteX396" fmla="*/ 963167 w 1912672"/>
              <a:gd name="connsiteY396" fmla="*/ 1740126 h 3833160"/>
              <a:gd name="connsiteX397" fmla="*/ 952901 w 1912672"/>
              <a:gd name="connsiteY397" fmla="*/ 1680789 h 3833160"/>
              <a:gd name="connsiteX398" fmla="*/ 938902 w 1912672"/>
              <a:gd name="connsiteY398" fmla="*/ 1625634 h 3833160"/>
              <a:gd name="connsiteX399" fmla="*/ 923410 w 1912672"/>
              <a:gd name="connsiteY399" fmla="*/ 1573354 h 3833160"/>
              <a:gd name="connsiteX400" fmla="*/ 904744 w 1912672"/>
              <a:gd name="connsiteY400" fmla="*/ 1526564 h 3833160"/>
              <a:gd name="connsiteX401" fmla="*/ 883839 w 1912672"/>
              <a:gd name="connsiteY401" fmla="*/ 1485263 h 3833160"/>
              <a:gd name="connsiteX402" fmla="*/ 859574 w 1912672"/>
              <a:gd name="connsiteY402" fmla="*/ 1448667 h 3833160"/>
              <a:gd name="connsiteX403" fmla="*/ 832510 w 1912672"/>
              <a:gd name="connsiteY403" fmla="*/ 1419129 h 3833160"/>
              <a:gd name="connsiteX404" fmla="*/ 801338 w 1912672"/>
              <a:gd name="connsiteY404" fmla="*/ 1396649 h 3833160"/>
              <a:gd name="connsiteX405" fmla="*/ 774834 w 1912672"/>
              <a:gd name="connsiteY405" fmla="*/ 1383318 h 3833160"/>
              <a:gd name="connsiteX406" fmla="*/ 745342 w 1912672"/>
              <a:gd name="connsiteY406" fmla="*/ 1377829 h 3833160"/>
              <a:gd name="connsiteX407" fmla="*/ 714918 w 1912672"/>
              <a:gd name="connsiteY407" fmla="*/ 1377829 h 3833160"/>
              <a:gd name="connsiteX408" fmla="*/ 683187 w 1912672"/>
              <a:gd name="connsiteY408" fmla="*/ 1381750 h 3833160"/>
              <a:gd name="connsiteX409" fmla="*/ 652016 w 1912672"/>
              <a:gd name="connsiteY409" fmla="*/ 1388023 h 3833160"/>
              <a:gd name="connsiteX410" fmla="*/ 620845 w 1912672"/>
              <a:gd name="connsiteY410" fmla="*/ 1396649 h 3833160"/>
              <a:gd name="connsiteX411" fmla="*/ 589860 w 1912672"/>
              <a:gd name="connsiteY411" fmla="*/ 1403446 h 3833160"/>
              <a:gd name="connsiteX412" fmla="*/ 559436 w 1912672"/>
              <a:gd name="connsiteY412" fmla="*/ 1410503 h 3833160"/>
              <a:gd name="connsiteX413" fmla="*/ 531438 w 1912672"/>
              <a:gd name="connsiteY413" fmla="*/ 1414424 h 3833160"/>
              <a:gd name="connsiteX414" fmla="*/ 467602 w 1912672"/>
              <a:gd name="connsiteY414" fmla="*/ 1417561 h 3833160"/>
              <a:gd name="connsiteX415" fmla="*/ 405447 w 1912672"/>
              <a:gd name="connsiteY415" fmla="*/ 1414424 h 3833160"/>
              <a:gd name="connsiteX416" fmla="*/ 347958 w 1912672"/>
              <a:gd name="connsiteY416" fmla="*/ 1407367 h 3833160"/>
              <a:gd name="connsiteX417" fmla="*/ 292708 w 1912672"/>
              <a:gd name="connsiteY417" fmla="*/ 1397433 h 3833160"/>
              <a:gd name="connsiteX418" fmla="*/ 238952 w 1912672"/>
              <a:gd name="connsiteY418" fmla="*/ 1384886 h 3833160"/>
              <a:gd name="connsiteX419" fmla="*/ 187622 w 1912672"/>
              <a:gd name="connsiteY419" fmla="*/ 1372339 h 3833160"/>
              <a:gd name="connsiteX420" fmla="*/ 139466 w 1912672"/>
              <a:gd name="connsiteY420" fmla="*/ 1358485 h 3833160"/>
              <a:gd name="connsiteX421" fmla="*/ 142639 w 1912672"/>
              <a:gd name="connsiteY421" fmla="*/ 1342801 h 3833160"/>
              <a:gd name="connsiteX422" fmla="*/ 208714 w 1912672"/>
              <a:gd name="connsiteY422" fmla="*/ 1352212 h 3833160"/>
              <a:gd name="connsiteX423" fmla="*/ 274043 w 1912672"/>
              <a:gd name="connsiteY423" fmla="*/ 1358485 h 3833160"/>
              <a:gd name="connsiteX424" fmla="*/ 337878 w 1912672"/>
              <a:gd name="connsiteY424" fmla="*/ 1360838 h 3833160"/>
              <a:gd name="connsiteX425" fmla="*/ 400034 w 1912672"/>
              <a:gd name="connsiteY425" fmla="*/ 1358485 h 3833160"/>
              <a:gd name="connsiteX426" fmla="*/ 460696 w 1912672"/>
              <a:gd name="connsiteY426" fmla="*/ 1349859 h 3833160"/>
              <a:gd name="connsiteX427" fmla="*/ 519865 w 1912672"/>
              <a:gd name="connsiteY427" fmla="*/ 1336528 h 3833160"/>
              <a:gd name="connsiteX428" fmla="*/ 576608 w 1912672"/>
              <a:gd name="connsiteY428" fmla="*/ 1318753 h 3833160"/>
              <a:gd name="connsiteX429" fmla="*/ 630177 w 1912672"/>
              <a:gd name="connsiteY429" fmla="*/ 1292874 h 3833160"/>
              <a:gd name="connsiteX430" fmla="*/ 699426 w 1912672"/>
              <a:gd name="connsiteY430" fmla="*/ 1258631 h 3833160"/>
              <a:gd name="connsiteX431" fmla="*/ 572688 w 1912672"/>
              <a:gd name="connsiteY431" fmla="*/ 1147276 h 3833160"/>
              <a:gd name="connsiteX432" fmla="*/ 459203 w 1912672"/>
              <a:gd name="connsiteY432" fmla="*/ 1022589 h 3833160"/>
              <a:gd name="connsiteX433" fmla="*/ 396861 w 1912672"/>
              <a:gd name="connsiteY433" fmla="*/ 1029647 h 3833160"/>
              <a:gd name="connsiteX434" fmla="*/ 336198 w 1912672"/>
              <a:gd name="connsiteY434" fmla="*/ 1029647 h 3833160"/>
              <a:gd name="connsiteX435" fmla="*/ 280949 w 1912672"/>
              <a:gd name="connsiteY435" fmla="*/ 1022589 h 3833160"/>
              <a:gd name="connsiteX436" fmla="*/ 228873 w 1912672"/>
              <a:gd name="connsiteY436" fmla="*/ 1007951 h 3833160"/>
              <a:gd name="connsiteX437" fmla="*/ 180716 w 1912672"/>
              <a:gd name="connsiteY437" fmla="*/ 986777 h 3833160"/>
              <a:gd name="connsiteX438" fmla="*/ 138719 w 1912672"/>
              <a:gd name="connsiteY438" fmla="*/ 960376 h 3833160"/>
              <a:gd name="connsiteX439" fmla="*/ 101389 w 1912672"/>
              <a:gd name="connsiteY439" fmla="*/ 927701 h 3833160"/>
              <a:gd name="connsiteX440" fmla="*/ 70218 w 1912672"/>
              <a:gd name="connsiteY440" fmla="*/ 889537 h 3833160"/>
              <a:gd name="connsiteX441" fmla="*/ 46139 w 1912672"/>
              <a:gd name="connsiteY441" fmla="*/ 848236 h 3833160"/>
              <a:gd name="connsiteX442" fmla="*/ 49312 w 1912672"/>
              <a:gd name="connsiteY442" fmla="*/ 841179 h 3833160"/>
              <a:gd name="connsiteX443" fmla="*/ 59392 w 1912672"/>
              <a:gd name="connsiteY443" fmla="*/ 848236 h 3833160"/>
              <a:gd name="connsiteX444" fmla="*/ 71897 w 1912672"/>
              <a:gd name="connsiteY444" fmla="*/ 875422 h 3833160"/>
              <a:gd name="connsiteX445" fmla="*/ 92056 w 1912672"/>
              <a:gd name="connsiteY445" fmla="*/ 898948 h 3833160"/>
              <a:gd name="connsiteX446" fmla="*/ 116881 w 1912672"/>
              <a:gd name="connsiteY446" fmla="*/ 922212 h 3833160"/>
              <a:gd name="connsiteX447" fmla="*/ 146559 w 1912672"/>
              <a:gd name="connsiteY447" fmla="*/ 940248 h 3833160"/>
              <a:gd name="connsiteX448" fmla="*/ 180716 w 1912672"/>
              <a:gd name="connsiteY448" fmla="*/ 955671 h 3833160"/>
              <a:gd name="connsiteX449" fmla="*/ 216554 w 1912672"/>
              <a:gd name="connsiteY449" fmla="*/ 967434 h 3833160"/>
              <a:gd name="connsiteX450" fmla="*/ 254631 w 1912672"/>
              <a:gd name="connsiteY450" fmla="*/ 974492 h 3833160"/>
              <a:gd name="connsiteX451" fmla="*/ 294201 w 1912672"/>
              <a:gd name="connsiteY451" fmla="*/ 976844 h 3833160"/>
              <a:gd name="connsiteX452" fmla="*/ 332279 w 1912672"/>
              <a:gd name="connsiteY452" fmla="*/ 976060 h 3833160"/>
              <a:gd name="connsiteX453" fmla="*/ 353371 w 1912672"/>
              <a:gd name="connsiteY453" fmla="*/ 972923 h 3833160"/>
              <a:gd name="connsiteX454" fmla="*/ 372036 w 1912672"/>
              <a:gd name="connsiteY454" fmla="*/ 972923 h 3833160"/>
              <a:gd name="connsiteX455" fmla="*/ 388275 w 1912672"/>
              <a:gd name="connsiteY455" fmla="*/ 969786 h 3833160"/>
              <a:gd name="connsiteX456" fmla="*/ 403954 w 1912672"/>
              <a:gd name="connsiteY456" fmla="*/ 965865 h 3833160"/>
              <a:gd name="connsiteX457" fmla="*/ 417206 w 1912672"/>
              <a:gd name="connsiteY457" fmla="*/ 957239 h 3833160"/>
              <a:gd name="connsiteX458" fmla="*/ 379875 w 1912672"/>
              <a:gd name="connsiteY458" fmla="*/ 886400 h 3833160"/>
              <a:gd name="connsiteX459" fmla="*/ 347958 w 1912672"/>
              <a:gd name="connsiteY459" fmla="*/ 817130 h 3833160"/>
              <a:gd name="connsiteX460" fmla="*/ 317533 w 1912672"/>
              <a:gd name="connsiteY460" fmla="*/ 744723 h 3833160"/>
              <a:gd name="connsiteX461" fmla="*/ 291215 w 1912672"/>
              <a:gd name="connsiteY461" fmla="*/ 669963 h 3833160"/>
              <a:gd name="connsiteX462" fmla="*/ 265457 w 1912672"/>
              <a:gd name="connsiteY462" fmla="*/ 588930 h 3833160"/>
              <a:gd name="connsiteX463" fmla="*/ 241379 w 1912672"/>
              <a:gd name="connsiteY463" fmla="*/ 501623 h 3833160"/>
              <a:gd name="connsiteX464" fmla="*/ 238952 w 1912672"/>
              <a:gd name="connsiteY464" fmla="*/ 485939 h 3833160"/>
              <a:gd name="connsiteX465" fmla="*/ 232793 w 1912672"/>
              <a:gd name="connsiteY465" fmla="*/ 464243 h 3833160"/>
              <a:gd name="connsiteX466" fmla="*/ 228873 w 1912672"/>
              <a:gd name="connsiteY466" fmla="*/ 440194 h 3833160"/>
              <a:gd name="connsiteX467" fmla="*/ 223460 w 1912672"/>
              <a:gd name="connsiteY467" fmla="*/ 415884 h 3833160"/>
              <a:gd name="connsiteX468" fmla="*/ 218794 w 1912672"/>
              <a:gd name="connsiteY468" fmla="*/ 389483 h 3833160"/>
              <a:gd name="connsiteX469" fmla="*/ 217300 w 1912672"/>
              <a:gd name="connsiteY469" fmla="*/ 365173 h 3833160"/>
              <a:gd name="connsiteX470" fmla="*/ 217300 w 1912672"/>
              <a:gd name="connsiteY470" fmla="*/ 342693 h 3833160"/>
              <a:gd name="connsiteX471" fmla="*/ 220287 w 1912672"/>
              <a:gd name="connsiteY471" fmla="*/ 322565 h 3833160"/>
              <a:gd name="connsiteX472" fmla="*/ 225886 w 1912672"/>
              <a:gd name="connsiteY472" fmla="*/ 308450 h 3833160"/>
              <a:gd name="connsiteX473" fmla="*/ 232793 w 1912672"/>
              <a:gd name="connsiteY473" fmla="*/ 311586 h 3833160"/>
              <a:gd name="connsiteX474" fmla="*/ 238952 w 1912672"/>
              <a:gd name="connsiteY474" fmla="*/ 391051 h 3833160"/>
              <a:gd name="connsiteX475" fmla="*/ 252951 w 1912672"/>
              <a:gd name="connsiteY475" fmla="*/ 470516 h 3833160"/>
              <a:gd name="connsiteX476" fmla="*/ 274043 w 1912672"/>
              <a:gd name="connsiteY476" fmla="*/ 548413 h 3833160"/>
              <a:gd name="connsiteX477" fmla="*/ 299614 w 1912672"/>
              <a:gd name="connsiteY477" fmla="*/ 620036 h 3833160"/>
              <a:gd name="connsiteX478" fmla="*/ 327612 w 1912672"/>
              <a:gd name="connsiteY478" fmla="*/ 686954 h 3833160"/>
              <a:gd name="connsiteX479" fmla="*/ 353371 w 1912672"/>
              <a:gd name="connsiteY479" fmla="*/ 730607 h 3833160"/>
              <a:gd name="connsiteX480" fmla="*/ 350197 w 1912672"/>
              <a:gd name="connsiteY480" fmla="*/ 732176 h 3833160"/>
              <a:gd name="connsiteX481" fmla="*/ 350197 w 1912672"/>
              <a:gd name="connsiteY481" fmla="*/ 733744 h 3833160"/>
              <a:gd name="connsiteX482" fmla="*/ 351877 w 1912672"/>
              <a:gd name="connsiteY482" fmla="*/ 735313 h 3833160"/>
              <a:gd name="connsiteX483" fmla="*/ 353371 w 1912672"/>
              <a:gd name="connsiteY483" fmla="*/ 736097 h 3833160"/>
              <a:gd name="connsiteX484" fmla="*/ 356544 w 1912672"/>
              <a:gd name="connsiteY484" fmla="*/ 737665 h 3833160"/>
              <a:gd name="connsiteX485" fmla="*/ 357290 w 1912672"/>
              <a:gd name="connsiteY485" fmla="*/ 740802 h 3833160"/>
              <a:gd name="connsiteX486" fmla="*/ 358784 w 1912672"/>
              <a:gd name="connsiteY486" fmla="*/ 742370 h 3833160"/>
              <a:gd name="connsiteX487" fmla="*/ 360277 w 1912672"/>
              <a:gd name="connsiteY487" fmla="*/ 744723 h 3833160"/>
              <a:gd name="connsiteX488" fmla="*/ 360277 w 1912672"/>
              <a:gd name="connsiteY488" fmla="*/ 743154 h 3833160"/>
              <a:gd name="connsiteX489" fmla="*/ 358784 w 1912672"/>
              <a:gd name="connsiteY489" fmla="*/ 742370 h 3833160"/>
              <a:gd name="connsiteX490" fmla="*/ 353371 w 1912672"/>
              <a:gd name="connsiteY490" fmla="*/ 730607 h 3833160"/>
              <a:gd name="connsiteX491" fmla="*/ 372036 w 1912672"/>
              <a:gd name="connsiteY491" fmla="*/ 716492 h 3833160"/>
              <a:gd name="connsiteX492" fmla="*/ 389955 w 1912672"/>
              <a:gd name="connsiteY492" fmla="*/ 692443 h 3833160"/>
              <a:gd name="connsiteX493" fmla="*/ 406940 w 1912672"/>
              <a:gd name="connsiteY493" fmla="*/ 664474 h 3833160"/>
              <a:gd name="connsiteX494" fmla="*/ 422619 w 1912672"/>
              <a:gd name="connsiteY494" fmla="*/ 630231 h 3833160"/>
              <a:gd name="connsiteX495" fmla="*/ 436618 w 1912672"/>
              <a:gd name="connsiteY495" fmla="*/ 592066 h 3833160"/>
              <a:gd name="connsiteX496" fmla="*/ 449870 w 1912672"/>
              <a:gd name="connsiteY496" fmla="*/ 552334 h 3833160"/>
              <a:gd name="connsiteX497" fmla="*/ 460696 w 1912672"/>
              <a:gd name="connsiteY497" fmla="*/ 511033 h 3833160"/>
              <a:gd name="connsiteX498" fmla="*/ 470776 w 1912672"/>
              <a:gd name="connsiteY498" fmla="*/ 471301 h 3833160"/>
              <a:gd name="connsiteX499" fmla="*/ 479362 w 1912672"/>
              <a:gd name="connsiteY499" fmla="*/ 433136 h 3833160"/>
              <a:gd name="connsiteX500" fmla="*/ 480855 w 1912672"/>
              <a:gd name="connsiteY500" fmla="*/ 484370 h 3833160"/>
              <a:gd name="connsiteX501" fmla="*/ 479362 w 1912672"/>
              <a:gd name="connsiteY501" fmla="*/ 531161 h 3833160"/>
              <a:gd name="connsiteX502" fmla="*/ 472269 w 1912672"/>
              <a:gd name="connsiteY502" fmla="*/ 574814 h 3833160"/>
              <a:gd name="connsiteX503" fmla="*/ 462189 w 1912672"/>
              <a:gd name="connsiteY503" fmla="*/ 618468 h 3833160"/>
              <a:gd name="connsiteX504" fmla="*/ 448190 w 1912672"/>
              <a:gd name="connsiteY504" fmla="*/ 659769 h 3833160"/>
              <a:gd name="connsiteX505" fmla="*/ 428032 w 1912672"/>
              <a:gd name="connsiteY505" fmla="*/ 701069 h 3833160"/>
              <a:gd name="connsiteX506" fmla="*/ 381369 w 1912672"/>
              <a:gd name="connsiteY506" fmla="*/ 791252 h 3833160"/>
              <a:gd name="connsiteX507" fmla="*/ 429525 w 1912672"/>
              <a:gd name="connsiteY507" fmla="*/ 863920 h 3833160"/>
              <a:gd name="connsiteX508" fmla="*/ 481601 w 1912672"/>
              <a:gd name="connsiteY508" fmla="*/ 931622 h 3833160"/>
              <a:gd name="connsiteX509" fmla="*/ 538531 w 1912672"/>
              <a:gd name="connsiteY509" fmla="*/ 995403 h 3833160"/>
              <a:gd name="connsiteX510" fmla="*/ 599193 w 1912672"/>
              <a:gd name="connsiteY510" fmla="*/ 1053957 h 3833160"/>
              <a:gd name="connsiteX511" fmla="*/ 816831 w 1912672"/>
              <a:gd name="connsiteY511" fmla="*/ 1205045 h 3833160"/>
              <a:gd name="connsiteX512" fmla="*/ 823924 w 1912672"/>
              <a:gd name="connsiteY512" fmla="*/ 1199555 h 3833160"/>
              <a:gd name="connsiteX513" fmla="*/ 806005 w 1912672"/>
              <a:gd name="connsiteY513" fmla="*/ 1132637 h 3833160"/>
              <a:gd name="connsiteX514" fmla="*/ 792006 w 1912672"/>
              <a:gd name="connsiteY514" fmla="*/ 1060753 h 3833160"/>
              <a:gd name="connsiteX515" fmla="*/ 780247 w 1912672"/>
              <a:gd name="connsiteY515" fmla="*/ 982856 h 3833160"/>
              <a:gd name="connsiteX516" fmla="*/ 774834 w 1912672"/>
              <a:gd name="connsiteY516" fmla="*/ 903391 h 3833160"/>
              <a:gd name="connsiteX517" fmla="*/ 770167 w 1912672"/>
              <a:gd name="connsiteY517" fmla="*/ 820267 h 3833160"/>
              <a:gd name="connsiteX518" fmla="*/ 770167 w 1912672"/>
              <a:gd name="connsiteY518" fmla="*/ 735313 h 3833160"/>
              <a:gd name="connsiteX519" fmla="*/ 773340 w 1912672"/>
              <a:gd name="connsiteY519" fmla="*/ 649574 h 3833160"/>
              <a:gd name="connsiteX520" fmla="*/ 780247 w 1912672"/>
              <a:gd name="connsiteY520" fmla="*/ 564620 h 3833160"/>
              <a:gd name="connsiteX521" fmla="*/ 790513 w 1912672"/>
              <a:gd name="connsiteY521" fmla="*/ 479927 h 3833160"/>
              <a:gd name="connsiteX522" fmla="*/ 801338 w 1912672"/>
              <a:gd name="connsiteY522" fmla="*/ 398109 h 3833160"/>
              <a:gd name="connsiteX523" fmla="*/ 816831 w 1912672"/>
              <a:gd name="connsiteY523" fmla="*/ 318644 h 3833160"/>
              <a:gd name="connsiteX524" fmla="*/ 835496 w 1912672"/>
              <a:gd name="connsiteY524" fmla="*/ 243884 h 3833160"/>
              <a:gd name="connsiteX525" fmla="*/ 854908 w 1912672"/>
              <a:gd name="connsiteY525" fmla="*/ 173046 h 3833160"/>
              <a:gd name="connsiteX526" fmla="*/ 877493 w 1912672"/>
              <a:gd name="connsiteY526" fmla="*/ 109003 h 3833160"/>
              <a:gd name="connsiteX527" fmla="*/ 901571 w 1912672"/>
              <a:gd name="connsiteY527" fmla="*/ 50711 h 3833160"/>
              <a:gd name="connsiteX528" fmla="*/ 930503 w 1912672"/>
              <a:gd name="connsiteY528"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52936 w 1912672"/>
              <a:gd name="connsiteY218" fmla="*/ 3127318 h 3833160"/>
              <a:gd name="connsiteX219" fmla="*/ 1055550 w 1912672"/>
              <a:gd name="connsiteY219" fmla="*/ 3272471 h 3833160"/>
              <a:gd name="connsiteX220" fmla="*/ 1106379 w 1912672"/>
              <a:gd name="connsiteY220" fmla="*/ 3308927 h 3833160"/>
              <a:gd name="connsiteX221" fmla="*/ 1151347 w 1912672"/>
              <a:gd name="connsiteY221" fmla="*/ 3348334 h 3833160"/>
              <a:gd name="connsiteX222" fmla="*/ 1187691 w 1912672"/>
              <a:gd name="connsiteY222" fmla="*/ 3388268 h 3833160"/>
              <a:gd name="connsiteX223" fmla="*/ 1216725 w 1912672"/>
              <a:gd name="connsiteY223" fmla="*/ 3430484 h 3833160"/>
              <a:gd name="connsiteX224" fmla="*/ 1238582 w 1912672"/>
              <a:gd name="connsiteY224" fmla="*/ 3473897 h 3833160"/>
              <a:gd name="connsiteX225" fmla="*/ 1252456 w 1912672"/>
              <a:gd name="connsiteY225" fmla="*/ 3516304 h 3833160"/>
              <a:gd name="connsiteX226" fmla="*/ 1258768 w 1912672"/>
              <a:gd name="connsiteY226" fmla="*/ 3559273 h 3833160"/>
              <a:gd name="connsiteX227" fmla="*/ 1256926 w 1912672"/>
              <a:gd name="connsiteY227" fmla="*/ 3601386 h 3833160"/>
              <a:gd name="connsiteX228" fmla="*/ 1247774 w 1912672"/>
              <a:gd name="connsiteY228" fmla="*/ 3640689 h 3833160"/>
              <a:gd name="connsiteX229" fmla="*/ 1240808 w 1912672"/>
              <a:gd name="connsiteY229" fmla="*/ 3642671 h 3833160"/>
              <a:gd name="connsiteX230" fmla="*/ 1237950 w 1912672"/>
              <a:gd name="connsiteY230" fmla="*/ 3632080 h 3833160"/>
              <a:gd name="connsiteX231" fmla="*/ 1246452 w 1912672"/>
              <a:gd name="connsiteY231" fmla="*/ 3608381 h 3833160"/>
              <a:gd name="connsiteX232" fmla="*/ 1246889 w 1912672"/>
              <a:gd name="connsiteY232" fmla="*/ 3581808 h 3833160"/>
              <a:gd name="connsiteX233" fmla="*/ 1243694 w 1912672"/>
              <a:gd name="connsiteY233" fmla="*/ 3552354 h 3833160"/>
              <a:gd name="connsiteX234" fmla="*/ 1233485 w 1912672"/>
              <a:gd name="connsiteY234" fmla="*/ 3522742 h 3833160"/>
              <a:gd name="connsiteX235" fmla="*/ 1218246 w 1912672"/>
              <a:gd name="connsiteY235" fmla="*/ 3491717 h 3833160"/>
              <a:gd name="connsiteX236" fmla="*/ 1199371 w 1912672"/>
              <a:gd name="connsiteY236" fmla="*/ 3461697 h 3833160"/>
              <a:gd name="connsiteX237" fmla="*/ 1175758 w 1912672"/>
              <a:gd name="connsiteY237" fmla="*/ 3432919 h 3833160"/>
              <a:gd name="connsiteX238" fmla="*/ 1147962 w 1912672"/>
              <a:gd name="connsiteY238" fmla="*/ 3405866 h 3833160"/>
              <a:gd name="connsiteX239" fmla="*/ 1119222 w 1912672"/>
              <a:gd name="connsiteY239" fmla="*/ 3381579 h 3833160"/>
              <a:gd name="connsiteX240" fmla="*/ 1101535 w 1912672"/>
              <a:gd name="connsiteY240" fmla="*/ 3369675 h 3833160"/>
              <a:gd name="connsiteX241" fmla="*/ 1087698 w 1912672"/>
              <a:gd name="connsiteY241" fmla="*/ 3357550 h 3833160"/>
              <a:gd name="connsiteX242" fmla="*/ 1073608 w 1912672"/>
              <a:gd name="connsiteY242" fmla="*/ 3348798 h 3833160"/>
              <a:gd name="connsiteX243" fmla="*/ 1059423 w 1912672"/>
              <a:gd name="connsiteY243" fmla="*/ 3340859 h 3833160"/>
              <a:gd name="connsiteX244" fmla="*/ 1043960 w 1912672"/>
              <a:gd name="connsiteY244" fmla="*/ 3337192 h 3833160"/>
              <a:gd name="connsiteX245" fmla="*/ 1025322 w 1912672"/>
              <a:gd name="connsiteY245" fmla="*/ 3402025 h 3833160"/>
              <a:gd name="connsiteX246" fmla="*/ 1003697 w 1912672"/>
              <a:gd name="connsiteY246" fmla="*/ 3462443 h 3833160"/>
              <a:gd name="connsiteX247" fmla="*/ 978914 w 1912672"/>
              <a:gd name="connsiteY247" fmla="*/ 3523689 h 3833160"/>
              <a:gd name="connsiteX248" fmla="*/ 949550 w 1912672"/>
              <a:gd name="connsiteY248" fmla="*/ 3583615 h 3833160"/>
              <a:gd name="connsiteX249" fmla="*/ 915669 w 1912672"/>
              <a:gd name="connsiteY249" fmla="*/ 3646771 h 3833160"/>
              <a:gd name="connsiteX250" fmla="*/ 876441 w 1912672"/>
              <a:gd name="connsiteY250" fmla="*/ 3712430 h 3833160"/>
              <a:gd name="connsiteX251" fmla="*/ 867986 w 1912672"/>
              <a:gd name="connsiteY251" fmla="*/ 3722991 h 3833160"/>
              <a:gd name="connsiteX252" fmla="*/ 858368 w 1912672"/>
              <a:gd name="connsiteY252" fmla="*/ 3739422 h 3833160"/>
              <a:gd name="connsiteX253" fmla="*/ 845551 w 1912672"/>
              <a:gd name="connsiteY253" fmla="*/ 3755745 h 3833160"/>
              <a:gd name="connsiteX254" fmla="*/ 833671 w 1912672"/>
              <a:gd name="connsiteY254" fmla="*/ 3773189 h 3833160"/>
              <a:gd name="connsiteX255" fmla="*/ 819871 w 1912672"/>
              <a:gd name="connsiteY255" fmla="*/ 3791345 h 3833160"/>
              <a:gd name="connsiteX256" fmla="*/ 805085 w 1912672"/>
              <a:gd name="connsiteY256" fmla="*/ 3806242 h 3833160"/>
              <a:gd name="connsiteX257" fmla="*/ 790388 w 1912672"/>
              <a:gd name="connsiteY257" fmla="*/ 3819121 h 3833160"/>
              <a:gd name="connsiteX258" fmla="*/ 775016 w 1912672"/>
              <a:gd name="connsiteY258" fmla="*/ 3828711 h 3833160"/>
              <a:gd name="connsiteX259" fmla="*/ 761637 w 1912672"/>
              <a:gd name="connsiteY259" fmla="*/ 3833160 h 3833160"/>
              <a:gd name="connsiteX260" fmla="*/ 758567 w 1912672"/>
              <a:gd name="connsiteY260" fmla="*/ 3826878 h 3833160"/>
              <a:gd name="connsiteX261" fmla="*/ 805952 w 1912672"/>
              <a:gd name="connsiteY261" fmla="*/ 3777351 h 3833160"/>
              <a:gd name="connsiteX262" fmla="*/ 847525 w 1912672"/>
              <a:gd name="connsiteY262" fmla="*/ 3722733 h 3833160"/>
              <a:gd name="connsiteX263" fmla="*/ 882815 w 1912672"/>
              <a:gd name="connsiteY263" fmla="*/ 3664405 h 3833160"/>
              <a:gd name="connsiteX264" fmla="*/ 910683 w 1912672"/>
              <a:gd name="connsiteY264" fmla="*/ 3606761 h 3833160"/>
              <a:gd name="connsiteX265" fmla="*/ 933675 w 1912672"/>
              <a:gd name="connsiteY265" fmla="*/ 3550236 h 3833160"/>
              <a:gd name="connsiteX266" fmla="*/ 943120 w 1912672"/>
              <a:gd name="connsiteY266" fmla="*/ 3508495 h 3833160"/>
              <a:gd name="connsiteX267" fmla="*/ 946497 w 1912672"/>
              <a:gd name="connsiteY267" fmla="*/ 3509658 h 3833160"/>
              <a:gd name="connsiteX268" fmla="*/ 947522 w 1912672"/>
              <a:gd name="connsiteY268" fmla="*/ 3508759 h 3833160"/>
              <a:gd name="connsiteX269" fmla="*/ 947302 w 1912672"/>
              <a:gd name="connsiteY269" fmla="*/ 3506770 h 3833160"/>
              <a:gd name="connsiteX270" fmla="*/ 946709 w 1912672"/>
              <a:gd name="connsiteY270" fmla="*/ 3505350 h 3833160"/>
              <a:gd name="connsiteX271" fmla="*/ 945381 w 1912672"/>
              <a:gd name="connsiteY271" fmla="*/ 3502390 h 3833160"/>
              <a:gd name="connsiteX272" fmla="*/ 946879 w 1912672"/>
              <a:gd name="connsiteY272" fmla="*/ 3500109 h 3833160"/>
              <a:gd name="connsiteX273" fmla="*/ 946796 w 1912672"/>
              <a:gd name="connsiteY273" fmla="*/ 3498240 h 3833160"/>
              <a:gd name="connsiteX274" fmla="*/ 947228 w 1912672"/>
              <a:gd name="connsiteY274" fmla="*/ 3495922 h 3833160"/>
              <a:gd name="connsiteX275" fmla="*/ 946202 w 1912672"/>
              <a:gd name="connsiteY275" fmla="*/ 3496821 h 3833160"/>
              <a:gd name="connsiteX276" fmla="*/ 946796 w 1912672"/>
              <a:gd name="connsiteY276" fmla="*/ 3498240 h 3833160"/>
              <a:gd name="connsiteX277" fmla="*/ 943120 w 1912672"/>
              <a:gd name="connsiteY277" fmla="*/ 3508495 h 3833160"/>
              <a:gd name="connsiteX278" fmla="*/ 920055 w 1912672"/>
              <a:gd name="connsiteY278" fmla="*/ 3504456 h 3833160"/>
              <a:gd name="connsiteX279" fmla="*/ 891050 w 1912672"/>
              <a:gd name="connsiteY279" fmla="*/ 3506594 h 3833160"/>
              <a:gd name="connsiteX280" fmla="*/ 860172 w 1912672"/>
              <a:gd name="connsiteY280" fmla="*/ 3511582 h 3833160"/>
              <a:gd name="connsiteX281" fmla="*/ 826163 w 1912672"/>
              <a:gd name="connsiteY281" fmla="*/ 3521016 h 3833160"/>
              <a:gd name="connsiteX282" fmla="*/ 790835 w 1912672"/>
              <a:gd name="connsiteY282" fmla="*/ 3533785 h 3833160"/>
              <a:gd name="connsiteX283" fmla="*/ 755037 w 1912672"/>
              <a:gd name="connsiteY283" fmla="*/ 3547939 h 3833160"/>
              <a:gd name="connsiteX284" fmla="*/ 720010 w 1912672"/>
              <a:gd name="connsiteY284" fmla="*/ 3564567 h 3833160"/>
              <a:gd name="connsiteX285" fmla="*/ 686563 w 1912672"/>
              <a:gd name="connsiteY285" fmla="*/ 3580781 h 3833160"/>
              <a:gd name="connsiteX286" fmla="*/ 655247 w 1912672"/>
              <a:gd name="connsiteY286" fmla="*/ 3597068 h 3833160"/>
              <a:gd name="connsiteX287" fmla="*/ 687635 w 1912672"/>
              <a:gd name="connsiteY287" fmla="*/ 3566747 h 3833160"/>
              <a:gd name="connsiteX288" fmla="*/ 719332 w 1912672"/>
              <a:gd name="connsiteY288" fmla="*/ 3540910 h 3833160"/>
              <a:gd name="connsiteX289" fmla="*/ 753129 w 1912672"/>
              <a:gd name="connsiteY289" fmla="*/ 3520510 h 3833160"/>
              <a:gd name="connsiteX290" fmla="*/ 789139 w 1912672"/>
              <a:gd name="connsiteY290" fmla="*/ 3502048 h 3833160"/>
              <a:gd name="connsiteX291" fmla="*/ 826517 w 1912672"/>
              <a:gd name="connsiteY291" fmla="*/ 3487482 h 3833160"/>
              <a:gd name="connsiteX292" fmla="*/ 868462 w 1912672"/>
              <a:gd name="connsiteY292" fmla="*/ 3476916 h 3833160"/>
              <a:gd name="connsiteX293" fmla="*/ 962011 w 1912672"/>
              <a:gd name="connsiteY293" fmla="*/ 3455565 h 3833160"/>
              <a:gd name="connsiteX294" fmla="*/ 973820 w 1912672"/>
              <a:gd name="connsiteY294" fmla="*/ 3382651 h 3833160"/>
              <a:gd name="connsiteX295" fmla="*/ 979476 w 1912672"/>
              <a:gd name="connsiteY295" fmla="*/ 3310035 h 3833160"/>
              <a:gd name="connsiteX296" fmla="*/ 978970 w 1912672"/>
              <a:gd name="connsiteY296" fmla="*/ 3236513 h 3833160"/>
              <a:gd name="connsiteX297" fmla="*/ 972281 w 1912672"/>
              <a:gd name="connsiteY297" fmla="*/ 3163562 h 3833160"/>
              <a:gd name="connsiteX298" fmla="*/ 909718 w 1912672"/>
              <a:gd name="connsiteY298" fmla="*/ 2935624 h 3833160"/>
              <a:gd name="connsiteX299" fmla="*/ 900871 w 1912672"/>
              <a:gd name="connsiteY299" fmla="*/ 2934162 h 3833160"/>
              <a:gd name="connsiteX300" fmla="*/ 870406 w 1912672"/>
              <a:gd name="connsiteY300" fmla="*/ 2984139 h 3833160"/>
              <a:gd name="connsiteX301" fmla="*/ 833789 w 1912672"/>
              <a:gd name="connsiteY301" fmla="*/ 3034414 h 3833160"/>
              <a:gd name="connsiteX302" fmla="*/ 791581 w 1912672"/>
              <a:gd name="connsiteY302" fmla="*/ 3086679 h 3833160"/>
              <a:gd name="connsiteX303" fmla="*/ 743642 w 1912672"/>
              <a:gd name="connsiteY303" fmla="*/ 3135720 h 3833160"/>
              <a:gd name="connsiteX304" fmla="*/ 692759 w 1912672"/>
              <a:gd name="connsiteY304" fmla="*/ 3186373 h 3833160"/>
              <a:gd name="connsiteX305" fmla="*/ 637219 w 1912672"/>
              <a:gd name="connsiteY305" fmla="*/ 3235043 h 3833160"/>
              <a:gd name="connsiteX306" fmla="*/ 578815 w 1912672"/>
              <a:gd name="connsiteY306" fmla="*/ 3282100 h 3833160"/>
              <a:gd name="connsiteX307" fmla="*/ 518156 w 1912672"/>
              <a:gd name="connsiteY307" fmla="*/ 3326282 h 3833160"/>
              <a:gd name="connsiteX308" fmla="*/ 455177 w 1912672"/>
              <a:gd name="connsiteY308" fmla="*/ 3368134 h 3833160"/>
              <a:gd name="connsiteX309" fmla="*/ 393663 w 1912672"/>
              <a:gd name="connsiteY309" fmla="*/ 3407974 h 3833160"/>
              <a:gd name="connsiteX310" fmla="*/ 330228 w 1912672"/>
              <a:gd name="connsiteY310" fmla="*/ 3443435 h 3833160"/>
              <a:gd name="connsiteX311" fmla="*/ 267517 w 1912672"/>
              <a:gd name="connsiteY311" fmla="*/ 3474139 h 3833160"/>
              <a:gd name="connsiteX312" fmla="*/ 206814 w 1912672"/>
              <a:gd name="connsiteY312" fmla="*/ 3502111 h 3833160"/>
              <a:gd name="connsiteX313" fmla="*/ 148203 w 1912672"/>
              <a:gd name="connsiteY313" fmla="*/ 3524128 h 3833160"/>
              <a:gd name="connsiteX314" fmla="*/ 92246 w 1912672"/>
              <a:gd name="connsiteY314" fmla="*/ 3541882 h 3833160"/>
              <a:gd name="connsiteX315" fmla="*/ 37645 w 1912672"/>
              <a:gd name="connsiteY315" fmla="*/ 3552139 h 3833160"/>
              <a:gd name="connsiteX316" fmla="*/ 48200 w 1912672"/>
              <a:gd name="connsiteY316" fmla="*/ 3547012 h 3833160"/>
              <a:gd name="connsiteX317" fmla="*/ 54777 w 1912672"/>
              <a:gd name="connsiteY317" fmla="*/ 3543191 h 3833160"/>
              <a:gd name="connsiteX318" fmla="*/ 59610 w 1912672"/>
              <a:gd name="connsiteY318" fmla="*/ 3541137 h 3833160"/>
              <a:gd name="connsiteX319" fmla="*/ 61660 w 1912672"/>
              <a:gd name="connsiteY319" fmla="*/ 3539340 h 3833160"/>
              <a:gd name="connsiteX320" fmla="*/ 61441 w 1912672"/>
              <a:gd name="connsiteY320" fmla="*/ 3537351 h 3833160"/>
              <a:gd name="connsiteX321" fmla="*/ 62467 w 1912672"/>
              <a:gd name="connsiteY321" fmla="*/ 3536452 h 3833160"/>
              <a:gd name="connsiteX322" fmla="*/ 61359 w 1912672"/>
              <a:gd name="connsiteY322" fmla="*/ 3535481 h 3833160"/>
              <a:gd name="connsiteX323" fmla="*/ 62897 w 1912672"/>
              <a:gd name="connsiteY323" fmla="*/ 3534134 h 3833160"/>
              <a:gd name="connsiteX324" fmla="*/ 67081 w 1912672"/>
              <a:gd name="connsiteY324" fmla="*/ 3532408 h 3833160"/>
              <a:gd name="connsiteX325" fmla="*/ 72939 w 1912672"/>
              <a:gd name="connsiteY325" fmla="*/ 3529456 h 3833160"/>
              <a:gd name="connsiteX326" fmla="*/ 81778 w 1912672"/>
              <a:gd name="connsiteY326" fmla="*/ 3524622 h 3833160"/>
              <a:gd name="connsiteX327" fmla="*/ 95320 w 1912672"/>
              <a:gd name="connsiteY327" fmla="*/ 3518818 h 3833160"/>
              <a:gd name="connsiteX328" fmla="*/ 114932 w 1912672"/>
              <a:gd name="connsiteY328" fmla="*/ 3510846 h 3833160"/>
              <a:gd name="connsiteX329" fmla="*/ 137312 w 1912672"/>
              <a:gd name="connsiteY329" fmla="*/ 3500207 h 3833160"/>
              <a:gd name="connsiteX330" fmla="*/ 167862 w 1912672"/>
              <a:gd name="connsiteY330" fmla="*/ 3487744 h 3833160"/>
              <a:gd name="connsiteX331" fmla="*/ 204549 w 1912672"/>
              <a:gd name="connsiteY331" fmla="*/ 3472571 h 3833160"/>
              <a:gd name="connsiteX332" fmla="*/ 258382 w 1912672"/>
              <a:gd name="connsiteY332" fmla="*/ 3445767 h 3833160"/>
              <a:gd name="connsiteX333" fmla="*/ 311693 w 1912672"/>
              <a:gd name="connsiteY333" fmla="*/ 3413115 h 3833160"/>
              <a:gd name="connsiteX334" fmla="*/ 364540 w 1912672"/>
              <a:gd name="connsiteY334" fmla="*/ 3377961 h 3833160"/>
              <a:gd name="connsiteX335" fmla="*/ 422506 w 1912672"/>
              <a:gd name="connsiteY335" fmla="*/ 3342200 h 3833160"/>
              <a:gd name="connsiteX336" fmla="*/ 434347 w 1912672"/>
              <a:gd name="connsiteY336" fmla="*/ 3334006 h 3833160"/>
              <a:gd name="connsiteX337" fmla="*/ 451900 w 1912672"/>
              <a:gd name="connsiteY337" fmla="*/ 3321534 h 3833160"/>
              <a:gd name="connsiteX338" fmla="*/ 469893 w 1912672"/>
              <a:gd name="connsiteY338" fmla="*/ 3307950 h 3833160"/>
              <a:gd name="connsiteX339" fmla="*/ 489284 w 1912672"/>
              <a:gd name="connsiteY339" fmla="*/ 3292897 h 3833160"/>
              <a:gd name="connsiteX340" fmla="*/ 508083 w 1912672"/>
              <a:gd name="connsiteY340" fmla="*/ 3276424 h 3833160"/>
              <a:gd name="connsiteX341" fmla="*/ 522649 w 1912672"/>
              <a:gd name="connsiteY341" fmla="*/ 3259537 h 3833160"/>
              <a:gd name="connsiteX342" fmla="*/ 534440 w 1912672"/>
              <a:gd name="connsiteY342" fmla="*/ 3244112 h 3833160"/>
              <a:gd name="connsiteX343" fmla="*/ 539574 w 1912672"/>
              <a:gd name="connsiteY343" fmla="*/ 3230640 h 3833160"/>
              <a:gd name="connsiteX344" fmla="*/ 509849 w 1912672"/>
              <a:gd name="connsiteY344" fmla="*/ 3208187 h 3833160"/>
              <a:gd name="connsiteX345" fmla="*/ 474526 w 1912672"/>
              <a:gd name="connsiteY345" fmla="*/ 3191609 h 3833160"/>
              <a:gd name="connsiteX346" fmla="*/ 435493 w 1912672"/>
              <a:gd name="connsiteY346" fmla="*/ 3180466 h 3833160"/>
              <a:gd name="connsiteX347" fmla="*/ 390471 w 1912672"/>
              <a:gd name="connsiteY347" fmla="*/ 3173359 h 3833160"/>
              <a:gd name="connsiteX348" fmla="*/ 344894 w 1912672"/>
              <a:gd name="connsiteY348" fmla="*/ 3170859 h 3833160"/>
              <a:gd name="connsiteX349" fmla="*/ 295258 w 1912672"/>
              <a:gd name="connsiteY349" fmla="*/ 3172887 h 3833160"/>
              <a:gd name="connsiteX350" fmla="*/ 245329 w 1912672"/>
              <a:gd name="connsiteY350" fmla="*/ 3177354 h 3833160"/>
              <a:gd name="connsiteX351" fmla="*/ 195694 w 1912672"/>
              <a:gd name="connsiteY351" fmla="*/ 3184474 h 3833160"/>
              <a:gd name="connsiteX352" fmla="*/ 144902 w 1912672"/>
              <a:gd name="connsiteY352" fmla="*/ 3193577 h 3833160"/>
              <a:gd name="connsiteX353" fmla="*/ 95992 w 1912672"/>
              <a:gd name="connsiteY353" fmla="*/ 3206125 h 3833160"/>
              <a:gd name="connsiteX354" fmla="*/ 49213 w 1912672"/>
              <a:gd name="connsiteY354" fmla="*/ 3218744 h 3833160"/>
              <a:gd name="connsiteX355" fmla="*/ 6365 w 1912672"/>
              <a:gd name="connsiteY355" fmla="*/ 3233010 h 3833160"/>
              <a:gd name="connsiteX356" fmla="*/ 0 w 1912672"/>
              <a:gd name="connsiteY356" fmla="*/ 3227433 h 3833160"/>
              <a:gd name="connsiteX357" fmla="*/ 3076 w 1912672"/>
              <a:gd name="connsiteY357" fmla="*/ 3224737 h 3833160"/>
              <a:gd name="connsiteX358" fmla="*/ 43018 w 1912672"/>
              <a:gd name="connsiteY358" fmla="*/ 3207924 h 3833160"/>
              <a:gd name="connsiteX359" fmla="*/ 85231 w 1912672"/>
              <a:gd name="connsiteY359" fmla="*/ 3191304 h 3833160"/>
              <a:gd name="connsiteX360" fmla="*/ 127386 w 1912672"/>
              <a:gd name="connsiteY360" fmla="*/ 3176431 h 3833160"/>
              <a:gd name="connsiteX361" fmla="*/ 168655 w 1912672"/>
              <a:gd name="connsiteY361" fmla="*/ 3162578 h 3833160"/>
              <a:gd name="connsiteX362" fmla="*/ 209793 w 1912672"/>
              <a:gd name="connsiteY362" fmla="*/ 3149808 h 3833160"/>
              <a:gd name="connsiteX363" fmla="*/ 250713 w 1912672"/>
              <a:gd name="connsiteY363" fmla="*/ 3140141 h 3833160"/>
              <a:gd name="connsiteX364" fmla="*/ 291298 w 1912672"/>
              <a:gd name="connsiteY364" fmla="*/ 3131978 h 3833160"/>
              <a:gd name="connsiteX365" fmla="*/ 333154 w 1912672"/>
              <a:gd name="connsiteY365" fmla="*/ 3128523 h 3833160"/>
              <a:gd name="connsiteX366" fmla="*/ 375359 w 1912672"/>
              <a:gd name="connsiteY366" fmla="*/ 3125974 h 3833160"/>
              <a:gd name="connsiteX367" fmla="*/ 416751 w 1912672"/>
              <a:gd name="connsiteY367" fmla="*/ 3130200 h 3833160"/>
              <a:gd name="connsiteX368" fmla="*/ 459928 w 1912672"/>
              <a:gd name="connsiteY368" fmla="*/ 3138683 h 3833160"/>
              <a:gd name="connsiteX369" fmla="*/ 504268 w 1912672"/>
              <a:gd name="connsiteY369" fmla="*/ 3151481 h 3833160"/>
              <a:gd name="connsiteX370" fmla="*/ 546509 w 1912672"/>
              <a:gd name="connsiteY370" fmla="*/ 3169029 h 3833160"/>
              <a:gd name="connsiteX371" fmla="*/ 591005 w 1912672"/>
              <a:gd name="connsiteY371" fmla="*/ 3194544 h 3833160"/>
              <a:gd name="connsiteX372" fmla="*/ 643386 w 1912672"/>
              <a:gd name="connsiteY372" fmla="*/ 3146702 h 3833160"/>
              <a:gd name="connsiteX373" fmla="*/ 689192 w 1912672"/>
              <a:gd name="connsiteY373" fmla="*/ 3097589 h 3833160"/>
              <a:gd name="connsiteX374" fmla="*/ 728837 w 1912672"/>
              <a:gd name="connsiteY374" fmla="*/ 3047570 h 3833160"/>
              <a:gd name="connsiteX375" fmla="*/ 763151 w 1912672"/>
              <a:gd name="connsiteY375" fmla="*/ 2997373 h 3833160"/>
              <a:gd name="connsiteX376" fmla="*/ 792509 w 1912672"/>
              <a:gd name="connsiteY376" fmla="*/ 2946426 h 3833160"/>
              <a:gd name="connsiteX377" fmla="*/ 818742 w 1912672"/>
              <a:gd name="connsiteY377" fmla="*/ 2896035 h 3833160"/>
              <a:gd name="connsiteX378" fmla="*/ 840539 w 1912672"/>
              <a:gd name="connsiteY378" fmla="*/ 2845651 h 3833160"/>
              <a:gd name="connsiteX379" fmla="*/ 868659 w 1912672"/>
              <a:gd name="connsiteY379" fmla="*/ 2777611 h 3833160"/>
              <a:gd name="connsiteX380" fmla="*/ 886079 w 1912672"/>
              <a:gd name="connsiteY380" fmla="*/ 2678806 h 3833160"/>
              <a:gd name="connsiteX381" fmla="*/ 894665 w 1912672"/>
              <a:gd name="connsiteY381" fmla="*/ 2574247 h 3833160"/>
              <a:gd name="connsiteX382" fmla="*/ 910157 w 1912672"/>
              <a:gd name="connsiteY382" fmla="*/ 2532162 h 3833160"/>
              <a:gd name="connsiteX383" fmla="*/ 923410 w 1912672"/>
              <a:gd name="connsiteY383" fmla="*/ 2485372 h 3833160"/>
              <a:gd name="connsiteX384" fmla="*/ 935916 w 1912672"/>
              <a:gd name="connsiteY384" fmla="*/ 2433353 h 3833160"/>
              <a:gd name="connsiteX385" fmla="*/ 947488 w 1912672"/>
              <a:gd name="connsiteY385" fmla="*/ 2377937 h 3833160"/>
              <a:gd name="connsiteX386" fmla="*/ 956821 w 1912672"/>
              <a:gd name="connsiteY386" fmla="*/ 2318077 h 3833160"/>
              <a:gd name="connsiteX387" fmla="*/ 963914 w 1912672"/>
              <a:gd name="connsiteY387" fmla="*/ 2257171 h 3833160"/>
              <a:gd name="connsiteX388" fmla="*/ 970820 w 1912672"/>
              <a:gd name="connsiteY388" fmla="*/ 2193390 h 3833160"/>
              <a:gd name="connsiteX389" fmla="*/ 975486 w 1912672"/>
              <a:gd name="connsiteY389" fmla="*/ 2128825 h 3833160"/>
              <a:gd name="connsiteX390" fmla="*/ 979406 w 1912672"/>
              <a:gd name="connsiteY390" fmla="*/ 2061646 h 3833160"/>
              <a:gd name="connsiteX391" fmla="*/ 979406 w 1912672"/>
              <a:gd name="connsiteY391" fmla="*/ 1995512 h 3833160"/>
              <a:gd name="connsiteX392" fmla="*/ 979406 w 1912672"/>
              <a:gd name="connsiteY392" fmla="*/ 1930162 h 3833160"/>
              <a:gd name="connsiteX393" fmla="*/ 975486 w 1912672"/>
              <a:gd name="connsiteY393" fmla="*/ 1864552 h 3833160"/>
              <a:gd name="connsiteX394" fmla="*/ 970073 w 1912672"/>
              <a:gd name="connsiteY394" fmla="*/ 1801555 h 3833160"/>
              <a:gd name="connsiteX395" fmla="*/ 963167 w 1912672"/>
              <a:gd name="connsiteY395" fmla="*/ 1740126 h 3833160"/>
              <a:gd name="connsiteX396" fmla="*/ 952901 w 1912672"/>
              <a:gd name="connsiteY396" fmla="*/ 1680789 h 3833160"/>
              <a:gd name="connsiteX397" fmla="*/ 938902 w 1912672"/>
              <a:gd name="connsiteY397" fmla="*/ 1625634 h 3833160"/>
              <a:gd name="connsiteX398" fmla="*/ 923410 w 1912672"/>
              <a:gd name="connsiteY398" fmla="*/ 1573354 h 3833160"/>
              <a:gd name="connsiteX399" fmla="*/ 904744 w 1912672"/>
              <a:gd name="connsiteY399" fmla="*/ 1526564 h 3833160"/>
              <a:gd name="connsiteX400" fmla="*/ 883839 w 1912672"/>
              <a:gd name="connsiteY400" fmla="*/ 1485263 h 3833160"/>
              <a:gd name="connsiteX401" fmla="*/ 859574 w 1912672"/>
              <a:gd name="connsiteY401" fmla="*/ 1448667 h 3833160"/>
              <a:gd name="connsiteX402" fmla="*/ 832510 w 1912672"/>
              <a:gd name="connsiteY402" fmla="*/ 1419129 h 3833160"/>
              <a:gd name="connsiteX403" fmla="*/ 801338 w 1912672"/>
              <a:gd name="connsiteY403" fmla="*/ 1396649 h 3833160"/>
              <a:gd name="connsiteX404" fmla="*/ 774834 w 1912672"/>
              <a:gd name="connsiteY404" fmla="*/ 1383318 h 3833160"/>
              <a:gd name="connsiteX405" fmla="*/ 745342 w 1912672"/>
              <a:gd name="connsiteY405" fmla="*/ 1377829 h 3833160"/>
              <a:gd name="connsiteX406" fmla="*/ 714918 w 1912672"/>
              <a:gd name="connsiteY406" fmla="*/ 1377829 h 3833160"/>
              <a:gd name="connsiteX407" fmla="*/ 683187 w 1912672"/>
              <a:gd name="connsiteY407" fmla="*/ 1381750 h 3833160"/>
              <a:gd name="connsiteX408" fmla="*/ 652016 w 1912672"/>
              <a:gd name="connsiteY408" fmla="*/ 1388023 h 3833160"/>
              <a:gd name="connsiteX409" fmla="*/ 620845 w 1912672"/>
              <a:gd name="connsiteY409" fmla="*/ 1396649 h 3833160"/>
              <a:gd name="connsiteX410" fmla="*/ 589860 w 1912672"/>
              <a:gd name="connsiteY410" fmla="*/ 1403446 h 3833160"/>
              <a:gd name="connsiteX411" fmla="*/ 559436 w 1912672"/>
              <a:gd name="connsiteY411" fmla="*/ 1410503 h 3833160"/>
              <a:gd name="connsiteX412" fmla="*/ 531438 w 1912672"/>
              <a:gd name="connsiteY412" fmla="*/ 1414424 h 3833160"/>
              <a:gd name="connsiteX413" fmla="*/ 467602 w 1912672"/>
              <a:gd name="connsiteY413" fmla="*/ 1417561 h 3833160"/>
              <a:gd name="connsiteX414" fmla="*/ 405447 w 1912672"/>
              <a:gd name="connsiteY414" fmla="*/ 1414424 h 3833160"/>
              <a:gd name="connsiteX415" fmla="*/ 347958 w 1912672"/>
              <a:gd name="connsiteY415" fmla="*/ 1407367 h 3833160"/>
              <a:gd name="connsiteX416" fmla="*/ 292708 w 1912672"/>
              <a:gd name="connsiteY416" fmla="*/ 1397433 h 3833160"/>
              <a:gd name="connsiteX417" fmla="*/ 238952 w 1912672"/>
              <a:gd name="connsiteY417" fmla="*/ 1384886 h 3833160"/>
              <a:gd name="connsiteX418" fmla="*/ 187622 w 1912672"/>
              <a:gd name="connsiteY418" fmla="*/ 1372339 h 3833160"/>
              <a:gd name="connsiteX419" fmla="*/ 139466 w 1912672"/>
              <a:gd name="connsiteY419" fmla="*/ 1358485 h 3833160"/>
              <a:gd name="connsiteX420" fmla="*/ 142639 w 1912672"/>
              <a:gd name="connsiteY420" fmla="*/ 1342801 h 3833160"/>
              <a:gd name="connsiteX421" fmla="*/ 208714 w 1912672"/>
              <a:gd name="connsiteY421" fmla="*/ 1352212 h 3833160"/>
              <a:gd name="connsiteX422" fmla="*/ 274043 w 1912672"/>
              <a:gd name="connsiteY422" fmla="*/ 1358485 h 3833160"/>
              <a:gd name="connsiteX423" fmla="*/ 337878 w 1912672"/>
              <a:gd name="connsiteY423" fmla="*/ 1360838 h 3833160"/>
              <a:gd name="connsiteX424" fmla="*/ 400034 w 1912672"/>
              <a:gd name="connsiteY424" fmla="*/ 1358485 h 3833160"/>
              <a:gd name="connsiteX425" fmla="*/ 460696 w 1912672"/>
              <a:gd name="connsiteY425" fmla="*/ 1349859 h 3833160"/>
              <a:gd name="connsiteX426" fmla="*/ 519865 w 1912672"/>
              <a:gd name="connsiteY426" fmla="*/ 1336528 h 3833160"/>
              <a:gd name="connsiteX427" fmla="*/ 576608 w 1912672"/>
              <a:gd name="connsiteY427" fmla="*/ 1318753 h 3833160"/>
              <a:gd name="connsiteX428" fmla="*/ 630177 w 1912672"/>
              <a:gd name="connsiteY428" fmla="*/ 1292874 h 3833160"/>
              <a:gd name="connsiteX429" fmla="*/ 699426 w 1912672"/>
              <a:gd name="connsiteY429" fmla="*/ 1258631 h 3833160"/>
              <a:gd name="connsiteX430" fmla="*/ 572688 w 1912672"/>
              <a:gd name="connsiteY430" fmla="*/ 1147276 h 3833160"/>
              <a:gd name="connsiteX431" fmla="*/ 459203 w 1912672"/>
              <a:gd name="connsiteY431" fmla="*/ 1022589 h 3833160"/>
              <a:gd name="connsiteX432" fmla="*/ 396861 w 1912672"/>
              <a:gd name="connsiteY432" fmla="*/ 1029647 h 3833160"/>
              <a:gd name="connsiteX433" fmla="*/ 336198 w 1912672"/>
              <a:gd name="connsiteY433" fmla="*/ 1029647 h 3833160"/>
              <a:gd name="connsiteX434" fmla="*/ 280949 w 1912672"/>
              <a:gd name="connsiteY434" fmla="*/ 1022589 h 3833160"/>
              <a:gd name="connsiteX435" fmla="*/ 228873 w 1912672"/>
              <a:gd name="connsiteY435" fmla="*/ 1007951 h 3833160"/>
              <a:gd name="connsiteX436" fmla="*/ 180716 w 1912672"/>
              <a:gd name="connsiteY436" fmla="*/ 986777 h 3833160"/>
              <a:gd name="connsiteX437" fmla="*/ 138719 w 1912672"/>
              <a:gd name="connsiteY437" fmla="*/ 960376 h 3833160"/>
              <a:gd name="connsiteX438" fmla="*/ 101389 w 1912672"/>
              <a:gd name="connsiteY438" fmla="*/ 927701 h 3833160"/>
              <a:gd name="connsiteX439" fmla="*/ 70218 w 1912672"/>
              <a:gd name="connsiteY439" fmla="*/ 889537 h 3833160"/>
              <a:gd name="connsiteX440" fmla="*/ 46139 w 1912672"/>
              <a:gd name="connsiteY440" fmla="*/ 848236 h 3833160"/>
              <a:gd name="connsiteX441" fmla="*/ 49312 w 1912672"/>
              <a:gd name="connsiteY441" fmla="*/ 841179 h 3833160"/>
              <a:gd name="connsiteX442" fmla="*/ 59392 w 1912672"/>
              <a:gd name="connsiteY442" fmla="*/ 848236 h 3833160"/>
              <a:gd name="connsiteX443" fmla="*/ 71897 w 1912672"/>
              <a:gd name="connsiteY443" fmla="*/ 875422 h 3833160"/>
              <a:gd name="connsiteX444" fmla="*/ 92056 w 1912672"/>
              <a:gd name="connsiteY444" fmla="*/ 898948 h 3833160"/>
              <a:gd name="connsiteX445" fmla="*/ 116881 w 1912672"/>
              <a:gd name="connsiteY445" fmla="*/ 922212 h 3833160"/>
              <a:gd name="connsiteX446" fmla="*/ 146559 w 1912672"/>
              <a:gd name="connsiteY446" fmla="*/ 940248 h 3833160"/>
              <a:gd name="connsiteX447" fmla="*/ 180716 w 1912672"/>
              <a:gd name="connsiteY447" fmla="*/ 955671 h 3833160"/>
              <a:gd name="connsiteX448" fmla="*/ 216554 w 1912672"/>
              <a:gd name="connsiteY448" fmla="*/ 967434 h 3833160"/>
              <a:gd name="connsiteX449" fmla="*/ 254631 w 1912672"/>
              <a:gd name="connsiteY449" fmla="*/ 974492 h 3833160"/>
              <a:gd name="connsiteX450" fmla="*/ 294201 w 1912672"/>
              <a:gd name="connsiteY450" fmla="*/ 976844 h 3833160"/>
              <a:gd name="connsiteX451" fmla="*/ 332279 w 1912672"/>
              <a:gd name="connsiteY451" fmla="*/ 976060 h 3833160"/>
              <a:gd name="connsiteX452" fmla="*/ 353371 w 1912672"/>
              <a:gd name="connsiteY452" fmla="*/ 972923 h 3833160"/>
              <a:gd name="connsiteX453" fmla="*/ 372036 w 1912672"/>
              <a:gd name="connsiteY453" fmla="*/ 972923 h 3833160"/>
              <a:gd name="connsiteX454" fmla="*/ 388275 w 1912672"/>
              <a:gd name="connsiteY454" fmla="*/ 969786 h 3833160"/>
              <a:gd name="connsiteX455" fmla="*/ 403954 w 1912672"/>
              <a:gd name="connsiteY455" fmla="*/ 965865 h 3833160"/>
              <a:gd name="connsiteX456" fmla="*/ 417206 w 1912672"/>
              <a:gd name="connsiteY456" fmla="*/ 957239 h 3833160"/>
              <a:gd name="connsiteX457" fmla="*/ 379875 w 1912672"/>
              <a:gd name="connsiteY457" fmla="*/ 886400 h 3833160"/>
              <a:gd name="connsiteX458" fmla="*/ 347958 w 1912672"/>
              <a:gd name="connsiteY458" fmla="*/ 817130 h 3833160"/>
              <a:gd name="connsiteX459" fmla="*/ 317533 w 1912672"/>
              <a:gd name="connsiteY459" fmla="*/ 744723 h 3833160"/>
              <a:gd name="connsiteX460" fmla="*/ 291215 w 1912672"/>
              <a:gd name="connsiteY460" fmla="*/ 669963 h 3833160"/>
              <a:gd name="connsiteX461" fmla="*/ 265457 w 1912672"/>
              <a:gd name="connsiteY461" fmla="*/ 588930 h 3833160"/>
              <a:gd name="connsiteX462" fmla="*/ 241379 w 1912672"/>
              <a:gd name="connsiteY462" fmla="*/ 501623 h 3833160"/>
              <a:gd name="connsiteX463" fmla="*/ 238952 w 1912672"/>
              <a:gd name="connsiteY463" fmla="*/ 485939 h 3833160"/>
              <a:gd name="connsiteX464" fmla="*/ 232793 w 1912672"/>
              <a:gd name="connsiteY464" fmla="*/ 464243 h 3833160"/>
              <a:gd name="connsiteX465" fmla="*/ 228873 w 1912672"/>
              <a:gd name="connsiteY465" fmla="*/ 440194 h 3833160"/>
              <a:gd name="connsiteX466" fmla="*/ 223460 w 1912672"/>
              <a:gd name="connsiteY466" fmla="*/ 415884 h 3833160"/>
              <a:gd name="connsiteX467" fmla="*/ 218794 w 1912672"/>
              <a:gd name="connsiteY467" fmla="*/ 389483 h 3833160"/>
              <a:gd name="connsiteX468" fmla="*/ 217300 w 1912672"/>
              <a:gd name="connsiteY468" fmla="*/ 365173 h 3833160"/>
              <a:gd name="connsiteX469" fmla="*/ 217300 w 1912672"/>
              <a:gd name="connsiteY469" fmla="*/ 342693 h 3833160"/>
              <a:gd name="connsiteX470" fmla="*/ 220287 w 1912672"/>
              <a:gd name="connsiteY470" fmla="*/ 322565 h 3833160"/>
              <a:gd name="connsiteX471" fmla="*/ 225886 w 1912672"/>
              <a:gd name="connsiteY471" fmla="*/ 308450 h 3833160"/>
              <a:gd name="connsiteX472" fmla="*/ 232793 w 1912672"/>
              <a:gd name="connsiteY472" fmla="*/ 311586 h 3833160"/>
              <a:gd name="connsiteX473" fmla="*/ 238952 w 1912672"/>
              <a:gd name="connsiteY473" fmla="*/ 391051 h 3833160"/>
              <a:gd name="connsiteX474" fmla="*/ 252951 w 1912672"/>
              <a:gd name="connsiteY474" fmla="*/ 470516 h 3833160"/>
              <a:gd name="connsiteX475" fmla="*/ 274043 w 1912672"/>
              <a:gd name="connsiteY475" fmla="*/ 548413 h 3833160"/>
              <a:gd name="connsiteX476" fmla="*/ 299614 w 1912672"/>
              <a:gd name="connsiteY476" fmla="*/ 620036 h 3833160"/>
              <a:gd name="connsiteX477" fmla="*/ 327612 w 1912672"/>
              <a:gd name="connsiteY477" fmla="*/ 686954 h 3833160"/>
              <a:gd name="connsiteX478" fmla="*/ 353371 w 1912672"/>
              <a:gd name="connsiteY478" fmla="*/ 730607 h 3833160"/>
              <a:gd name="connsiteX479" fmla="*/ 350197 w 1912672"/>
              <a:gd name="connsiteY479" fmla="*/ 732176 h 3833160"/>
              <a:gd name="connsiteX480" fmla="*/ 350197 w 1912672"/>
              <a:gd name="connsiteY480" fmla="*/ 733744 h 3833160"/>
              <a:gd name="connsiteX481" fmla="*/ 351877 w 1912672"/>
              <a:gd name="connsiteY481" fmla="*/ 735313 h 3833160"/>
              <a:gd name="connsiteX482" fmla="*/ 353371 w 1912672"/>
              <a:gd name="connsiteY482" fmla="*/ 736097 h 3833160"/>
              <a:gd name="connsiteX483" fmla="*/ 356544 w 1912672"/>
              <a:gd name="connsiteY483" fmla="*/ 737665 h 3833160"/>
              <a:gd name="connsiteX484" fmla="*/ 357290 w 1912672"/>
              <a:gd name="connsiteY484" fmla="*/ 740802 h 3833160"/>
              <a:gd name="connsiteX485" fmla="*/ 358784 w 1912672"/>
              <a:gd name="connsiteY485" fmla="*/ 742370 h 3833160"/>
              <a:gd name="connsiteX486" fmla="*/ 360277 w 1912672"/>
              <a:gd name="connsiteY486" fmla="*/ 744723 h 3833160"/>
              <a:gd name="connsiteX487" fmla="*/ 360277 w 1912672"/>
              <a:gd name="connsiteY487" fmla="*/ 743154 h 3833160"/>
              <a:gd name="connsiteX488" fmla="*/ 358784 w 1912672"/>
              <a:gd name="connsiteY488" fmla="*/ 742370 h 3833160"/>
              <a:gd name="connsiteX489" fmla="*/ 353371 w 1912672"/>
              <a:gd name="connsiteY489" fmla="*/ 730607 h 3833160"/>
              <a:gd name="connsiteX490" fmla="*/ 372036 w 1912672"/>
              <a:gd name="connsiteY490" fmla="*/ 716492 h 3833160"/>
              <a:gd name="connsiteX491" fmla="*/ 389955 w 1912672"/>
              <a:gd name="connsiteY491" fmla="*/ 692443 h 3833160"/>
              <a:gd name="connsiteX492" fmla="*/ 406940 w 1912672"/>
              <a:gd name="connsiteY492" fmla="*/ 664474 h 3833160"/>
              <a:gd name="connsiteX493" fmla="*/ 422619 w 1912672"/>
              <a:gd name="connsiteY493" fmla="*/ 630231 h 3833160"/>
              <a:gd name="connsiteX494" fmla="*/ 436618 w 1912672"/>
              <a:gd name="connsiteY494" fmla="*/ 592066 h 3833160"/>
              <a:gd name="connsiteX495" fmla="*/ 449870 w 1912672"/>
              <a:gd name="connsiteY495" fmla="*/ 552334 h 3833160"/>
              <a:gd name="connsiteX496" fmla="*/ 460696 w 1912672"/>
              <a:gd name="connsiteY496" fmla="*/ 511033 h 3833160"/>
              <a:gd name="connsiteX497" fmla="*/ 470776 w 1912672"/>
              <a:gd name="connsiteY497" fmla="*/ 471301 h 3833160"/>
              <a:gd name="connsiteX498" fmla="*/ 479362 w 1912672"/>
              <a:gd name="connsiteY498" fmla="*/ 433136 h 3833160"/>
              <a:gd name="connsiteX499" fmla="*/ 480855 w 1912672"/>
              <a:gd name="connsiteY499" fmla="*/ 484370 h 3833160"/>
              <a:gd name="connsiteX500" fmla="*/ 479362 w 1912672"/>
              <a:gd name="connsiteY500" fmla="*/ 531161 h 3833160"/>
              <a:gd name="connsiteX501" fmla="*/ 472269 w 1912672"/>
              <a:gd name="connsiteY501" fmla="*/ 574814 h 3833160"/>
              <a:gd name="connsiteX502" fmla="*/ 462189 w 1912672"/>
              <a:gd name="connsiteY502" fmla="*/ 618468 h 3833160"/>
              <a:gd name="connsiteX503" fmla="*/ 448190 w 1912672"/>
              <a:gd name="connsiteY503" fmla="*/ 659769 h 3833160"/>
              <a:gd name="connsiteX504" fmla="*/ 428032 w 1912672"/>
              <a:gd name="connsiteY504" fmla="*/ 701069 h 3833160"/>
              <a:gd name="connsiteX505" fmla="*/ 381369 w 1912672"/>
              <a:gd name="connsiteY505" fmla="*/ 791252 h 3833160"/>
              <a:gd name="connsiteX506" fmla="*/ 429525 w 1912672"/>
              <a:gd name="connsiteY506" fmla="*/ 863920 h 3833160"/>
              <a:gd name="connsiteX507" fmla="*/ 481601 w 1912672"/>
              <a:gd name="connsiteY507" fmla="*/ 931622 h 3833160"/>
              <a:gd name="connsiteX508" fmla="*/ 538531 w 1912672"/>
              <a:gd name="connsiteY508" fmla="*/ 995403 h 3833160"/>
              <a:gd name="connsiteX509" fmla="*/ 599193 w 1912672"/>
              <a:gd name="connsiteY509" fmla="*/ 1053957 h 3833160"/>
              <a:gd name="connsiteX510" fmla="*/ 816831 w 1912672"/>
              <a:gd name="connsiteY510" fmla="*/ 1205045 h 3833160"/>
              <a:gd name="connsiteX511" fmla="*/ 823924 w 1912672"/>
              <a:gd name="connsiteY511" fmla="*/ 1199555 h 3833160"/>
              <a:gd name="connsiteX512" fmla="*/ 806005 w 1912672"/>
              <a:gd name="connsiteY512" fmla="*/ 1132637 h 3833160"/>
              <a:gd name="connsiteX513" fmla="*/ 792006 w 1912672"/>
              <a:gd name="connsiteY513" fmla="*/ 1060753 h 3833160"/>
              <a:gd name="connsiteX514" fmla="*/ 780247 w 1912672"/>
              <a:gd name="connsiteY514" fmla="*/ 982856 h 3833160"/>
              <a:gd name="connsiteX515" fmla="*/ 774834 w 1912672"/>
              <a:gd name="connsiteY515" fmla="*/ 903391 h 3833160"/>
              <a:gd name="connsiteX516" fmla="*/ 770167 w 1912672"/>
              <a:gd name="connsiteY516" fmla="*/ 820267 h 3833160"/>
              <a:gd name="connsiteX517" fmla="*/ 770167 w 1912672"/>
              <a:gd name="connsiteY517" fmla="*/ 735313 h 3833160"/>
              <a:gd name="connsiteX518" fmla="*/ 773340 w 1912672"/>
              <a:gd name="connsiteY518" fmla="*/ 649574 h 3833160"/>
              <a:gd name="connsiteX519" fmla="*/ 780247 w 1912672"/>
              <a:gd name="connsiteY519" fmla="*/ 564620 h 3833160"/>
              <a:gd name="connsiteX520" fmla="*/ 790513 w 1912672"/>
              <a:gd name="connsiteY520" fmla="*/ 479927 h 3833160"/>
              <a:gd name="connsiteX521" fmla="*/ 801338 w 1912672"/>
              <a:gd name="connsiteY521" fmla="*/ 398109 h 3833160"/>
              <a:gd name="connsiteX522" fmla="*/ 816831 w 1912672"/>
              <a:gd name="connsiteY522" fmla="*/ 318644 h 3833160"/>
              <a:gd name="connsiteX523" fmla="*/ 835496 w 1912672"/>
              <a:gd name="connsiteY523" fmla="*/ 243884 h 3833160"/>
              <a:gd name="connsiteX524" fmla="*/ 854908 w 1912672"/>
              <a:gd name="connsiteY524" fmla="*/ 173046 h 3833160"/>
              <a:gd name="connsiteX525" fmla="*/ 877493 w 1912672"/>
              <a:gd name="connsiteY525" fmla="*/ 109003 h 3833160"/>
              <a:gd name="connsiteX526" fmla="*/ 901571 w 1912672"/>
              <a:gd name="connsiteY526" fmla="*/ 50711 h 3833160"/>
              <a:gd name="connsiteX527" fmla="*/ 930503 w 1912672"/>
              <a:gd name="connsiteY527" fmla="*/ 0 h 3833160"/>
              <a:gd name="connsiteX0" fmla="*/ 930503 w 1912672"/>
              <a:gd name="connsiteY0" fmla="*/ 0 h 3833160"/>
              <a:gd name="connsiteX1" fmla="*/ 927329 w 1912672"/>
              <a:gd name="connsiteY1" fmla="*/ 12547 h 3833160"/>
              <a:gd name="connsiteX2" fmla="*/ 925836 w 1912672"/>
              <a:gd name="connsiteY2" fmla="*/ 20912 h 3833160"/>
              <a:gd name="connsiteX3" fmla="*/ 924156 w 1912672"/>
              <a:gd name="connsiteY3" fmla="*/ 26401 h 3833160"/>
              <a:gd name="connsiteX4" fmla="*/ 924156 w 1912672"/>
              <a:gd name="connsiteY4" fmla="*/ 29538 h 3833160"/>
              <a:gd name="connsiteX5" fmla="*/ 925836 w 1912672"/>
              <a:gd name="connsiteY5" fmla="*/ 31106 h 3833160"/>
              <a:gd name="connsiteX6" fmla="*/ 925836 w 1912672"/>
              <a:gd name="connsiteY6" fmla="*/ 32675 h 3833160"/>
              <a:gd name="connsiteX7" fmla="*/ 927329 w 1912672"/>
              <a:gd name="connsiteY7" fmla="*/ 32675 h 3833160"/>
              <a:gd name="connsiteX8" fmla="*/ 927329 w 1912672"/>
              <a:gd name="connsiteY8" fmla="*/ 35027 h 3833160"/>
              <a:gd name="connsiteX9" fmla="*/ 925836 w 1912672"/>
              <a:gd name="connsiteY9" fmla="*/ 39733 h 3833160"/>
              <a:gd name="connsiteX10" fmla="*/ 924156 w 1912672"/>
              <a:gd name="connsiteY10" fmla="*/ 46790 h 3833160"/>
              <a:gd name="connsiteX11" fmla="*/ 921917 w 1912672"/>
              <a:gd name="connsiteY11" fmla="*/ 57769 h 3833160"/>
              <a:gd name="connsiteX12" fmla="*/ 917250 w 1912672"/>
              <a:gd name="connsiteY12" fmla="*/ 73192 h 3833160"/>
              <a:gd name="connsiteX13" fmla="*/ 910157 w 1912672"/>
              <a:gd name="connsiteY13" fmla="*/ 95149 h 3833160"/>
              <a:gd name="connsiteX14" fmla="*/ 903251 w 1912672"/>
              <a:gd name="connsiteY14" fmla="*/ 121550 h 3833160"/>
              <a:gd name="connsiteX15" fmla="*/ 892239 w 1912672"/>
              <a:gd name="connsiteY15" fmla="*/ 155793 h 3833160"/>
              <a:gd name="connsiteX16" fmla="*/ 879173 w 1912672"/>
              <a:gd name="connsiteY16" fmla="*/ 197094 h 3833160"/>
              <a:gd name="connsiteX17" fmla="*/ 863494 w 1912672"/>
              <a:gd name="connsiteY17" fmla="*/ 261659 h 3833160"/>
              <a:gd name="connsiteX18" fmla="*/ 852668 w 1912672"/>
              <a:gd name="connsiteY18" fmla="*/ 330930 h 3833160"/>
              <a:gd name="connsiteX19" fmla="*/ 844082 w 1912672"/>
              <a:gd name="connsiteY19" fmla="*/ 402030 h 3833160"/>
              <a:gd name="connsiteX20" fmla="*/ 832510 w 1912672"/>
              <a:gd name="connsiteY20" fmla="*/ 477574 h 3833160"/>
              <a:gd name="connsiteX21" fmla="*/ 830830 w 1912672"/>
              <a:gd name="connsiteY21" fmla="*/ 493781 h 3833160"/>
              <a:gd name="connsiteX22" fmla="*/ 828590 w 1912672"/>
              <a:gd name="connsiteY22" fmla="*/ 518091 h 3833160"/>
              <a:gd name="connsiteX23" fmla="*/ 826910 w 1912672"/>
              <a:gd name="connsiteY23" fmla="*/ 543708 h 3833160"/>
              <a:gd name="connsiteX24" fmla="*/ 825417 w 1912672"/>
              <a:gd name="connsiteY24" fmla="*/ 571677 h 3833160"/>
              <a:gd name="connsiteX25" fmla="*/ 825417 w 1912672"/>
              <a:gd name="connsiteY25" fmla="*/ 600431 h 3833160"/>
              <a:gd name="connsiteX26" fmla="*/ 828590 w 1912672"/>
              <a:gd name="connsiteY26" fmla="*/ 626310 h 3833160"/>
              <a:gd name="connsiteX27" fmla="*/ 832510 w 1912672"/>
              <a:gd name="connsiteY27" fmla="*/ 648790 h 3833160"/>
              <a:gd name="connsiteX28" fmla="*/ 839416 w 1912672"/>
              <a:gd name="connsiteY28" fmla="*/ 664474 h 3833160"/>
              <a:gd name="connsiteX29" fmla="*/ 876746 w 1912672"/>
              <a:gd name="connsiteY29" fmla="*/ 661337 h 3833160"/>
              <a:gd name="connsiteX30" fmla="*/ 913330 w 1912672"/>
              <a:gd name="connsiteY30" fmla="*/ 648790 h 3833160"/>
              <a:gd name="connsiteX31" fmla="*/ 948235 w 1912672"/>
              <a:gd name="connsiteY31" fmla="*/ 628662 h 3833160"/>
              <a:gd name="connsiteX32" fmla="*/ 984072 w 1912672"/>
              <a:gd name="connsiteY32" fmla="*/ 600431 h 3833160"/>
              <a:gd name="connsiteX33" fmla="*/ 1016736 w 1912672"/>
              <a:gd name="connsiteY33" fmla="*/ 567756 h 3833160"/>
              <a:gd name="connsiteX34" fmla="*/ 1048654 w 1912672"/>
              <a:gd name="connsiteY34" fmla="*/ 528024 h 3833160"/>
              <a:gd name="connsiteX35" fmla="*/ 1078892 w 1912672"/>
              <a:gd name="connsiteY35" fmla="*/ 485939 h 3833160"/>
              <a:gd name="connsiteX36" fmla="*/ 1106890 w 1912672"/>
              <a:gd name="connsiteY36" fmla="*/ 441763 h 3833160"/>
              <a:gd name="connsiteX37" fmla="*/ 1134141 w 1912672"/>
              <a:gd name="connsiteY37" fmla="*/ 394972 h 3833160"/>
              <a:gd name="connsiteX38" fmla="*/ 1157473 w 1912672"/>
              <a:gd name="connsiteY38" fmla="*/ 346614 h 3833160"/>
              <a:gd name="connsiteX39" fmla="*/ 1179311 w 1912672"/>
              <a:gd name="connsiteY39" fmla="*/ 299824 h 3833160"/>
              <a:gd name="connsiteX40" fmla="*/ 1197230 w 1912672"/>
              <a:gd name="connsiteY40" fmla="*/ 254602 h 3833160"/>
              <a:gd name="connsiteX41" fmla="*/ 1205816 w 1912672"/>
              <a:gd name="connsiteY41" fmla="*/ 254602 h 3833160"/>
              <a:gd name="connsiteX42" fmla="*/ 1205816 w 1912672"/>
              <a:gd name="connsiteY42" fmla="*/ 259307 h 3833160"/>
              <a:gd name="connsiteX43" fmla="*/ 1191817 w 1912672"/>
              <a:gd name="connsiteY43" fmla="*/ 304529 h 3833160"/>
              <a:gd name="connsiteX44" fmla="*/ 1176138 w 1912672"/>
              <a:gd name="connsiteY44" fmla="*/ 351319 h 3833160"/>
              <a:gd name="connsiteX45" fmla="*/ 1159153 w 1912672"/>
              <a:gd name="connsiteY45" fmla="*/ 396541 h 3833160"/>
              <a:gd name="connsiteX46" fmla="*/ 1141981 w 1912672"/>
              <a:gd name="connsiteY46" fmla="*/ 440194 h 3833160"/>
              <a:gd name="connsiteX47" fmla="*/ 1124062 w 1912672"/>
              <a:gd name="connsiteY47" fmla="*/ 482802 h 3833160"/>
              <a:gd name="connsiteX48" fmla="*/ 1103903 w 1912672"/>
              <a:gd name="connsiteY48" fmla="*/ 522535 h 3833160"/>
              <a:gd name="connsiteX49" fmla="*/ 1082812 w 1912672"/>
              <a:gd name="connsiteY49" fmla="*/ 560699 h 3833160"/>
              <a:gd name="connsiteX50" fmla="*/ 1057240 w 1912672"/>
              <a:gd name="connsiteY50" fmla="*/ 595726 h 3833160"/>
              <a:gd name="connsiteX51" fmla="*/ 1030735 w 1912672"/>
              <a:gd name="connsiteY51" fmla="*/ 630231 h 3833160"/>
              <a:gd name="connsiteX52" fmla="*/ 999564 w 1912672"/>
              <a:gd name="connsiteY52" fmla="*/ 658200 h 3833160"/>
              <a:gd name="connsiteX53" fmla="*/ 963914 w 1912672"/>
              <a:gd name="connsiteY53" fmla="*/ 683817 h 3833160"/>
              <a:gd name="connsiteX54" fmla="*/ 924156 w 1912672"/>
              <a:gd name="connsiteY54" fmla="*/ 706559 h 3833160"/>
              <a:gd name="connsiteX55" fmla="*/ 882159 w 1912672"/>
              <a:gd name="connsiteY55" fmla="*/ 723550 h 3833160"/>
              <a:gd name="connsiteX56" fmla="*/ 832510 w 1912672"/>
              <a:gd name="connsiteY56" fmla="*/ 735313 h 3833160"/>
              <a:gd name="connsiteX57" fmla="*/ 834003 w 1912672"/>
              <a:gd name="connsiteY57" fmla="*/ 817130 h 3833160"/>
              <a:gd name="connsiteX58" fmla="*/ 840909 w 1912672"/>
              <a:gd name="connsiteY58" fmla="*/ 895027 h 3833160"/>
              <a:gd name="connsiteX59" fmla="*/ 852668 w 1912672"/>
              <a:gd name="connsiteY59" fmla="*/ 969002 h 3833160"/>
              <a:gd name="connsiteX60" fmla="*/ 868160 w 1912672"/>
              <a:gd name="connsiteY60" fmla="*/ 1039057 h 3833160"/>
              <a:gd name="connsiteX61" fmla="*/ 887572 w 1912672"/>
              <a:gd name="connsiteY61" fmla="*/ 1105975 h 3833160"/>
              <a:gd name="connsiteX62" fmla="*/ 908664 w 1912672"/>
              <a:gd name="connsiteY62" fmla="*/ 1170017 h 3833160"/>
              <a:gd name="connsiteX63" fmla="*/ 932742 w 1912672"/>
              <a:gd name="connsiteY63" fmla="*/ 1230662 h 3833160"/>
              <a:gd name="connsiteX64" fmla="*/ 956821 w 1912672"/>
              <a:gd name="connsiteY64" fmla="*/ 1289738 h 3833160"/>
              <a:gd name="connsiteX65" fmla="*/ 963914 w 1912672"/>
              <a:gd name="connsiteY65" fmla="*/ 1303853 h 3833160"/>
              <a:gd name="connsiteX66" fmla="*/ 970073 w 1912672"/>
              <a:gd name="connsiteY66" fmla="*/ 1321105 h 3833160"/>
              <a:gd name="connsiteX67" fmla="*/ 978659 w 1912672"/>
              <a:gd name="connsiteY67" fmla="*/ 1339665 h 3833160"/>
              <a:gd name="connsiteX68" fmla="*/ 986499 w 1912672"/>
              <a:gd name="connsiteY68" fmla="*/ 1359269 h 3833160"/>
              <a:gd name="connsiteX69" fmla="*/ 996578 w 1912672"/>
              <a:gd name="connsiteY69" fmla="*/ 1377829 h 3833160"/>
              <a:gd name="connsiteX70" fmla="*/ 1008150 w 1912672"/>
              <a:gd name="connsiteY70" fmla="*/ 1393512 h 3833160"/>
              <a:gd name="connsiteX71" fmla="*/ 1022149 w 1912672"/>
              <a:gd name="connsiteY71" fmla="*/ 1407367 h 3833160"/>
              <a:gd name="connsiteX72" fmla="*/ 1037828 w 1912672"/>
              <a:gd name="connsiteY72" fmla="*/ 1417561 h 3833160"/>
              <a:gd name="connsiteX73" fmla="*/ 1056494 w 1912672"/>
              <a:gd name="connsiteY73" fmla="*/ 1421482 h 3833160"/>
              <a:gd name="connsiteX74" fmla="*/ 1075906 w 1912672"/>
              <a:gd name="connsiteY74" fmla="*/ 1420698 h 3833160"/>
              <a:gd name="connsiteX75" fmla="*/ 1110810 w 1912672"/>
              <a:gd name="connsiteY75" fmla="*/ 1408935 h 3833160"/>
              <a:gd name="connsiteX76" fmla="*/ 1141981 w 1912672"/>
              <a:gd name="connsiteY76" fmla="*/ 1389592 h 3833160"/>
              <a:gd name="connsiteX77" fmla="*/ 1172219 w 1912672"/>
              <a:gd name="connsiteY77" fmla="*/ 1365282 h 3833160"/>
              <a:gd name="connsiteX78" fmla="*/ 1197230 w 1912672"/>
              <a:gd name="connsiteY78" fmla="*/ 1336528 h 3833160"/>
              <a:gd name="connsiteX79" fmla="*/ 1221308 w 1912672"/>
              <a:gd name="connsiteY79" fmla="*/ 1305421 h 3833160"/>
              <a:gd name="connsiteX80" fmla="*/ 1243893 w 1912672"/>
              <a:gd name="connsiteY80" fmla="*/ 1272747 h 3833160"/>
              <a:gd name="connsiteX81" fmla="*/ 1264052 w 1912672"/>
              <a:gd name="connsiteY81" fmla="*/ 1241640 h 3833160"/>
              <a:gd name="connsiteX82" fmla="*/ 1281224 w 1912672"/>
              <a:gd name="connsiteY82" fmla="*/ 1211841 h 3833160"/>
              <a:gd name="connsiteX83" fmla="*/ 1319301 w 1912672"/>
              <a:gd name="connsiteY83" fmla="*/ 1144139 h 3833160"/>
              <a:gd name="connsiteX84" fmla="*/ 1355885 w 1912672"/>
              <a:gd name="connsiteY84" fmla="*/ 1067811 h 3833160"/>
              <a:gd name="connsiteX85" fmla="*/ 1392469 w 1912672"/>
              <a:gd name="connsiteY85" fmla="*/ 984425 h 3833160"/>
              <a:gd name="connsiteX86" fmla="*/ 1426627 w 1912672"/>
              <a:gd name="connsiteY86" fmla="*/ 893458 h 3833160"/>
              <a:gd name="connsiteX87" fmla="*/ 1457798 w 1912672"/>
              <a:gd name="connsiteY87" fmla="*/ 797525 h 3833160"/>
              <a:gd name="connsiteX88" fmla="*/ 1485796 w 1912672"/>
              <a:gd name="connsiteY88" fmla="*/ 695580 h 3833160"/>
              <a:gd name="connsiteX89" fmla="*/ 1511368 w 1912672"/>
              <a:gd name="connsiteY89" fmla="*/ 588930 h 3833160"/>
              <a:gd name="connsiteX90" fmla="*/ 1530033 w 1912672"/>
              <a:gd name="connsiteY90" fmla="*/ 478358 h 3833160"/>
              <a:gd name="connsiteX91" fmla="*/ 1544032 w 1912672"/>
              <a:gd name="connsiteY91" fmla="*/ 365173 h 3833160"/>
              <a:gd name="connsiteX92" fmla="*/ 1552618 w 1912672"/>
              <a:gd name="connsiteY92" fmla="*/ 249374 h 3833160"/>
              <a:gd name="connsiteX93" fmla="*/ 1559524 w 1912672"/>
              <a:gd name="connsiteY93" fmla="*/ 254602 h 3833160"/>
              <a:gd name="connsiteX94" fmla="*/ 1565124 w 1912672"/>
              <a:gd name="connsiteY94" fmla="*/ 267933 h 3833160"/>
              <a:gd name="connsiteX95" fmla="*/ 1569790 w 1912672"/>
              <a:gd name="connsiteY95" fmla="*/ 287538 h 3833160"/>
              <a:gd name="connsiteX96" fmla="*/ 1572030 w 1912672"/>
              <a:gd name="connsiteY96" fmla="*/ 313155 h 3833160"/>
              <a:gd name="connsiteX97" fmla="*/ 1573523 w 1912672"/>
              <a:gd name="connsiteY97" fmla="*/ 342693 h 3833160"/>
              <a:gd name="connsiteX98" fmla="*/ 1573523 w 1912672"/>
              <a:gd name="connsiteY98" fmla="*/ 376936 h 3833160"/>
              <a:gd name="connsiteX99" fmla="*/ 1573523 w 1912672"/>
              <a:gd name="connsiteY99" fmla="*/ 413532 h 3833160"/>
              <a:gd name="connsiteX100" fmla="*/ 1572030 w 1912672"/>
              <a:gd name="connsiteY100" fmla="*/ 453264 h 3833160"/>
              <a:gd name="connsiteX101" fmla="*/ 1569790 w 1912672"/>
              <a:gd name="connsiteY101" fmla="*/ 493781 h 3833160"/>
              <a:gd name="connsiteX102" fmla="*/ 1566617 w 1912672"/>
              <a:gd name="connsiteY102" fmla="*/ 535082 h 3833160"/>
              <a:gd name="connsiteX103" fmla="*/ 1561951 w 1912672"/>
              <a:gd name="connsiteY103" fmla="*/ 576383 h 3833160"/>
              <a:gd name="connsiteX104" fmla="*/ 1559524 w 1912672"/>
              <a:gd name="connsiteY104" fmla="*/ 616115 h 3833160"/>
              <a:gd name="connsiteX105" fmla="*/ 1554858 w 1912672"/>
              <a:gd name="connsiteY105" fmla="*/ 652711 h 3833160"/>
              <a:gd name="connsiteX106" fmla="*/ 1551125 w 1912672"/>
              <a:gd name="connsiteY106" fmla="*/ 686954 h 3833160"/>
              <a:gd name="connsiteX107" fmla="*/ 1546458 w 1912672"/>
              <a:gd name="connsiteY107" fmla="*/ 716492 h 3833160"/>
              <a:gd name="connsiteX108" fmla="*/ 1542539 w 1912672"/>
              <a:gd name="connsiteY108" fmla="*/ 740802 h 3833160"/>
              <a:gd name="connsiteX109" fmla="*/ 1539366 w 1912672"/>
              <a:gd name="connsiteY109" fmla="*/ 760145 h 3833160"/>
              <a:gd name="connsiteX110" fmla="*/ 1483370 w 1912672"/>
              <a:gd name="connsiteY110" fmla="*/ 981288 h 3833160"/>
              <a:gd name="connsiteX111" fmla="*/ 1528540 w 1912672"/>
              <a:gd name="connsiteY111" fmla="*/ 976844 h 3833160"/>
              <a:gd name="connsiteX112" fmla="*/ 1570537 w 1912672"/>
              <a:gd name="connsiteY112" fmla="*/ 965865 h 3833160"/>
              <a:gd name="connsiteX113" fmla="*/ 1610107 w 1912672"/>
              <a:gd name="connsiteY113" fmla="*/ 950182 h 3833160"/>
              <a:gd name="connsiteX114" fmla="*/ 1648185 w 1912672"/>
              <a:gd name="connsiteY114" fmla="*/ 930054 h 3833160"/>
              <a:gd name="connsiteX115" fmla="*/ 1682529 w 1912672"/>
              <a:gd name="connsiteY115" fmla="*/ 907312 h 3833160"/>
              <a:gd name="connsiteX116" fmla="*/ 1713513 w 1912672"/>
              <a:gd name="connsiteY116" fmla="*/ 882480 h 3833160"/>
              <a:gd name="connsiteX117" fmla="*/ 1743191 w 1912672"/>
              <a:gd name="connsiteY117" fmla="*/ 856863 h 3833160"/>
              <a:gd name="connsiteX118" fmla="*/ 1770442 w 1912672"/>
              <a:gd name="connsiteY118" fmla="*/ 832553 h 3833160"/>
              <a:gd name="connsiteX119" fmla="*/ 1772682 w 1912672"/>
              <a:gd name="connsiteY119" fmla="*/ 844315 h 3833160"/>
              <a:gd name="connsiteX120" fmla="*/ 1747857 w 1912672"/>
              <a:gd name="connsiteY120" fmla="*/ 882480 h 3833160"/>
              <a:gd name="connsiteX121" fmla="*/ 1717433 w 1912672"/>
              <a:gd name="connsiteY121" fmla="*/ 919075 h 3833160"/>
              <a:gd name="connsiteX122" fmla="*/ 1680849 w 1912672"/>
              <a:gd name="connsiteY122" fmla="*/ 951750 h 3833160"/>
              <a:gd name="connsiteX123" fmla="*/ 1639785 w 1912672"/>
              <a:gd name="connsiteY123" fmla="*/ 981288 h 3833160"/>
              <a:gd name="connsiteX124" fmla="*/ 1596108 w 1912672"/>
              <a:gd name="connsiteY124" fmla="*/ 1007951 h 3833160"/>
              <a:gd name="connsiteX125" fmla="*/ 1549445 w 1912672"/>
              <a:gd name="connsiteY125" fmla="*/ 1031215 h 3833160"/>
              <a:gd name="connsiteX126" fmla="*/ 1501288 w 1912672"/>
              <a:gd name="connsiteY126" fmla="*/ 1049251 h 3833160"/>
              <a:gd name="connsiteX127" fmla="*/ 1452199 w 1912672"/>
              <a:gd name="connsiteY127" fmla="*/ 1062321 h 3833160"/>
              <a:gd name="connsiteX128" fmla="*/ 1442119 w 1912672"/>
              <a:gd name="connsiteY128" fmla="*/ 1093689 h 3833160"/>
              <a:gd name="connsiteX129" fmla="*/ 1428120 w 1912672"/>
              <a:gd name="connsiteY129" fmla="*/ 1130285 h 3833160"/>
              <a:gd name="connsiteX130" fmla="*/ 1412628 w 1912672"/>
              <a:gd name="connsiteY130" fmla="*/ 1168449 h 3833160"/>
              <a:gd name="connsiteX131" fmla="*/ 1392469 w 1912672"/>
              <a:gd name="connsiteY131" fmla="*/ 1209750 h 3833160"/>
              <a:gd name="connsiteX132" fmla="*/ 1371378 w 1912672"/>
              <a:gd name="connsiteY132" fmla="*/ 1253142 h 3833160"/>
              <a:gd name="connsiteX133" fmla="*/ 1348793 w 1912672"/>
              <a:gd name="connsiteY133" fmla="*/ 1296011 h 3833160"/>
              <a:gd name="connsiteX134" fmla="*/ 1324714 w 1912672"/>
              <a:gd name="connsiteY134" fmla="*/ 1336528 h 3833160"/>
              <a:gd name="connsiteX135" fmla="*/ 1300636 w 1912672"/>
              <a:gd name="connsiteY135" fmla="*/ 1376260 h 3833160"/>
              <a:gd name="connsiteX136" fmla="*/ 1278051 w 1912672"/>
              <a:gd name="connsiteY136" fmla="*/ 1412856 h 3833160"/>
              <a:gd name="connsiteX137" fmla="*/ 1253973 w 1912672"/>
              <a:gd name="connsiteY137" fmla="*/ 1445531 h 3833160"/>
              <a:gd name="connsiteX138" fmla="*/ 1232881 w 1912672"/>
              <a:gd name="connsiteY138" fmla="*/ 1474546 h 3833160"/>
              <a:gd name="connsiteX139" fmla="*/ 1212722 w 1912672"/>
              <a:gd name="connsiteY139" fmla="*/ 1495458 h 3833160"/>
              <a:gd name="connsiteX140" fmla="*/ 1215895 w 1912672"/>
              <a:gd name="connsiteY140" fmla="*/ 1511142 h 3833160"/>
              <a:gd name="connsiteX141" fmla="*/ 1221308 w 1912672"/>
              <a:gd name="connsiteY141" fmla="*/ 1514278 h 3833160"/>
              <a:gd name="connsiteX142" fmla="*/ 1255466 w 1912672"/>
              <a:gd name="connsiteY142" fmla="*/ 1504084 h 3833160"/>
              <a:gd name="connsiteX143" fmla="*/ 1289810 w 1912672"/>
              <a:gd name="connsiteY143" fmla="*/ 1499379 h 3833160"/>
              <a:gd name="connsiteX144" fmla="*/ 1326208 w 1912672"/>
              <a:gd name="connsiteY144" fmla="*/ 1499379 h 3833160"/>
              <a:gd name="connsiteX145" fmla="*/ 1361298 w 1912672"/>
              <a:gd name="connsiteY145" fmla="*/ 1500947 h 3833160"/>
              <a:gd name="connsiteX146" fmla="*/ 1398629 w 1912672"/>
              <a:gd name="connsiteY146" fmla="*/ 1502515 h 3833160"/>
              <a:gd name="connsiteX147" fmla="*/ 1432040 w 1912672"/>
              <a:gd name="connsiteY147" fmla="*/ 1502515 h 3833160"/>
              <a:gd name="connsiteX148" fmla="*/ 1464704 w 1912672"/>
              <a:gd name="connsiteY148" fmla="*/ 1498594 h 3833160"/>
              <a:gd name="connsiteX149" fmla="*/ 1530033 w 1912672"/>
              <a:gd name="connsiteY149" fmla="*/ 1482911 h 3833160"/>
              <a:gd name="connsiteX150" fmla="*/ 1590695 w 1912672"/>
              <a:gd name="connsiteY150" fmla="*/ 1462783 h 3833160"/>
              <a:gd name="connsiteX151" fmla="*/ 1647438 w 1912672"/>
              <a:gd name="connsiteY151" fmla="*/ 1438734 h 3833160"/>
              <a:gd name="connsiteX152" fmla="*/ 1699514 w 1912672"/>
              <a:gd name="connsiteY152" fmla="*/ 1408935 h 3833160"/>
              <a:gd name="connsiteX153" fmla="*/ 1747857 w 1912672"/>
              <a:gd name="connsiteY153" fmla="*/ 1376260 h 3833160"/>
              <a:gd name="connsiteX154" fmla="*/ 1791348 w 1912672"/>
              <a:gd name="connsiteY154" fmla="*/ 1338096 h 3833160"/>
              <a:gd name="connsiteX155" fmla="*/ 1831105 w 1912672"/>
              <a:gd name="connsiteY155" fmla="*/ 1298364 h 3833160"/>
              <a:gd name="connsiteX156" fmla="*/ 1867502 w 1912672"/>
              <a:gd name="connsiteY156" fmla="*/ 1253142 h 3833160"/>
              <a:gd name="connsiteX157" fmla="*/ 1900166 w 1912672"/>
              <a:gd name="connsiteY157" fmla="*/ 1205045 h 3833160"/>
              <a:gd name="connsiteX158" fmla="*/ 1912672 w 1912672"/>
              <a:gd name="connsiteY158" fmla="*/ 1214978 h 3833160"/>
              <a:gd name="connsiteX159" fmla="*/ 1912672 w 1912672"/>
              <a:gd name="connsiteY159" fmla="*/ 1218114 h 3833160"/>
              <a:gd name="connsiteX160" fmla="*/ 1894754 w 1912672"/>
              <a:gd name="connsiteY160" fmla="*/ 1261768 h 3833160"/>
              <a:gd name="connsiteX161" fmla="*/ 1869182 w 1912672"/>
              <a:gd name="connsiteY161" fmla="*/ 1306990 h 3833160"/>
              <a:gd name="connsiteX162" fmla="*/ 1838011 w 1912672"/>
              <a:gd name="connsiteY162" fmla="*/ 1352212 h 3833160"/>
              <a:gd name="connsiteX163" fmla="*/ 1801427 w 1912672"/>
              <a:gd name="connsiteY163" fmla="*/ 1396649 h 3833160"/>
              <a:gd name="connsiteX164" fmla="*/ 1760176 w 1912672"/>
              <a:gd name="connsiteY164" fmla="*/ 1438734 h 3833160"/>
              <a:gd name="connsiteX165" fmla="*/ 1716686 w 1912672"/>
              <a:gd name="connsiteY165" fmla="*/ 1480035 h 3833160"/>
              <a:gd name="connsiteX166" fmla="*/ 1670770 w 1912672"/>
              <a:gd name="connsiteY166" fmla="*/ 1516631 h 3833160"/>
              <a:gd name="connsiteX167" fmla="*/ 1625786 w 1912672"/>
              <a:gd name="connsiteY167" fmla="*/ 1549306 h 3833160"/>
              <a:gd name="connsiteX168" fmla="*/ 1582109 w 1912672"/>
              <a:gd name="connsiteY168" fmla="*/ 1574923 h 3833160"/>
              <a:gd name="connsiteX169" fmla="*/ 1539366 w 1912672"/>
              <a:gd name="connsiteY169" fmla="*/ 1595834 h 3833160"/>
              <a:gd name="connsiteX170" fmla="*/ 1516781 w 1912672"/>
              <a:gd name="connsiteY170" fmla="*/ 1602892 h 3833160"/>
              <a:gd name="connsiteX171" fmla="*/ 1488783 w 1912672"/>
              <a:gd name="connsiteY171" fmla="*/ 1608382 h 3833160"/>
              <a:gd name="connsiteX172" fmla="*/ 1457798 w 1912672"/>
              <a:gd name="connsiteY172" fmla="*/ 1614655 h 3833160"/>
              <a:gd name="connsiteX173" fmla="*/ 1425134 w 1912672"/>
              <a:gd name="connsiteY173" fmla="*/ 1620144 h 3833160"/>
              <a:gd name="connsiteX174" fmla="*/ 1390790 w 1912672"/>
              <a:gd name="connsiteY174" fmla="*/ 1625634 h 3833160"/>
              <a:gd name="connsiteX175" fmla="*/ 1355885 w 1912672"/>
              <a:gd name="connsiteY175" fmla="*/ 1631123 h 3833160"/>
              <a:gd name="connsiteX176" fmla="*/ 1323221 w 1912672"/>
              <a:gd name="connsiteY176" fmla="*/ 1637135 h 3833160"/>
              <a:gd name="connsiteX177" fmla="*/ 1292050 w 1912672"/>
              <a:gd name="connsiteY177" fmla="*/ 1644193 h 3833160"/>
              <a:gd name="connsiteX178" fmla="*/ 1262559 w 1912672"/>
              <a:gd name="connsiteY178" fmla="*/ 1654388 h 3833160"/>
              <a:gd name="connsiteX179" fmla="*/ 1238481 w 1912672"/>
              <a:gd name="connsiteY179" fmla="*/ 1663798 h 3833160"/>
              <a:gd name="connsiteX180" fmla="*/ 1219815 w 1912672"/>
              <a:gd name="connsiteY180" fmla="*/ 1676868 h 3833160"/>
              <a:gd name="connsiteX181" fmla="*/ 1205816 w 1912672"/>
              <a:gd name="connsiteY181" fmla="*/ 1692552 h 3833160"/>
              <a:gd name="connsiteX182" fmla="*/ 1183231 w 1912672"/>
              <a:gd name="connsiteY182" fmla="*/ 1737774 h 3833160"/>
              <a:gd name="connsiteX183" fmla="*/ 1167552 w 1912672"/>
              <a:gd name="connsiteY183" fmla="*/ 1786916 h 3833160"/>
              <a:gd name="connsiteX184" fmla="*/ 1155233 w 1912672"/>
              <a:gd name="connsiteY184" fmla="*/ 1838150 h 3833160"/>
              <a:gd name="connsiteX185" fmla="*/ 1148140 w 1912672"/>
              <a:gd name="connsiteY185" fmla="*/ 1890430 h 3833160"/>
              <a:gd name="connsiteX186" fmla="*/ 1145154 w 1912672"/>
              <a:gd name="connsiteY186" fmla="*/ 1945585 h 3833160"/>
              <a:gd name="connsiteX187" fmla="*/ 1143474 w 1912672"/>
              <a:gd name="connsiteY187" fmla="*/ 2001001 h 3833160"/>
              <a:gd name="connsiteX188" fmla="*/ 1145154 w 1912672"/>
              <a:gd name="connsiteY188" fmla="*/ 2056418 h 3833160"/>
              <a:gd name="connsiteX189" fmla="*/ 1148140 w 1912672"/>
              <a:gd name="connsiteY189" fmla="*/ 2113141 h 3833160"/>
              <a:gd name="connsiteX190" fmla="*/ 1152060 w 1912672"/>
              <a:gd name="connsiteY190" fmla="*/ 2169341 h 3833160"/>
              <a:gd name="connsiteX191" fmla="*/ 1156726 w 1912672"/>
              <a:gd name="connsiteY191" fmla="*/ 2224496 h 3833160"/>
              <a:gd name="connsiteX192" fmla="*/ 1157473 w 1912672"/>
              <a:gd name="connsiteY192" fmla="*/ 2305530 h 3833160"/>
              <a:gd name="connsiteX193" fmla="*/ 1153553 w 1912672"/>
              <a:gd name="connsiteY193" fmla="*/ 2386563 h 3833160"/>
              <a:gd name="connsiteX194" fmla="*/ 1146647 w 1912672"/>
              <a:gd name="connsiteY194" fmla="*/ 2464460 h 3833160"/>
              <a:gd name="connsiteX195" fmla="*/ 1138061 w 1912672"/>
              <a:gd name="connsiteY195" fmla="*/ 2540788 h 3833160"/>
              <a:gd name="connsiteX196" fmla="*/ 1133570 w 1912672"/>
              <a:gd name="connsiteY196" fmla="*/ 2649282 h 3833160"/>
              <a:gd name="connsiteX197" fmla="*/ 1135587 w 1912672"/>
              <a:gd name="connsiteY197" fmla="*/ 2649282 h 3833160"/>
              <a:gd name="connsiteX198" fmla="*/ 1180266 w 1912672"/>
              <a:gd name="connsiteY198" fmla="*/ 2953171 h 3833160"/>
              <a:gd name="connsiteX199" fmla="*/ 1207679 w 1912672"/>
              <a:gd name="connsiteY199" fmla="*/ 2969405 h 3833160"/>
              <a:gd name="connsiteX200" fmla="*/ 1234848 w 1912672"/>
              <a:gd name="connsiteY200" fmla="*/ 2985127 h 3833160"/>
              <a:gd name="connsiteX201" fmla="*/ 1258166 w 1912672"/>
              <a:gd name="connsiteY201" fmla="*/ 3001068 h 3833160"/>
              <a:gd name="connsiteX202" fmla="*/ 1307538 w 1912672"/>
              <a:gd name="connsiteY202" fmla="*/ 3040740 h 3833160"/>
              <a:gd name="connsiteX203" fmla="*/ 1351565 w 1912672"/>
              <a:gd name="connsiteY203" fmla="*/ 3082914 h 3833160"/>
              <a:gd name="connsiteX204" fmla="*/ 1389568 w 1912672"/>
              <a:gd name="connsiteY204" fmla="*/ 3124303 h 3833160"/>
              <a:gd name="connsiteX205" fmla="*/ 1424031 w 1912672"/>
              <a:gd name="connsiteY205" fmla="*/ 3165885 h 3833160"/>
              <a:gd name="connsiteX206" fmla="*/ 1455679 w 1912672"/>
              <a:gd name="connsiteY206" fmla="*/ 3207993 h 3833160"/>
              <a:gd name="connsiteX207" fmla="*/ 1485527 w 1912672"/>
              <a:gd name="connsiteY207" fmla="*/ 3248526 h 3833160"/>
              <a:gd name="connsiteX208" fmla="*/ 1512168 w 1912672"/>
              <a:gd name="connsiteY208" fmla="*/ 3287746 h 3833160"/>
              <a:gd name="connsiteX209" fmla="*/ 1499563 w 1912672"/>
              <a:gd name="connsiteY209" fmla="*/ 3294670 h 3833160"/>
              <a:gd name="connsiteX210" fmla="*/ 1456733 w 1912672"/>
              <a:gd name="connsiteY210" fmla="*/ 3246355 h 3833160"/>
              <a:gd name="connsiteX211" fmla="*/ 1412405 w 1912672"/>
              <a:gd name="connsiteY211" fmla="*/ 3200323 h 3833160"/>
              <a:gd name="connsiteX212" fmla="*/ 1366622 w 1912672"/>
              <a:gd name="connsiteY212" fmla="*/ 3157506 h 3833160"/>
              <a:gd name="connsiteX213" fmla="*/ 1319006 w 1912672"/>
              <a:gd name="connsiteY213" fmla="*/ 3118477 h 3833160"/>
              <a:gd name="connsiteX214" fmla="*/ 1268398 w 1912672"/>
              <a:gd name="connsiteY214" fmla="*/ 3084012 h 3833160"/>
              <a:gd name="connsiteX215" fmla="*/ 1215820 w 1912672"/>
              <a:gd name="connsiteY215" fmla="*/ 3053212 h 3833160"/>
              <a:gd name="connsiteX216" fmla="*/ 1162136 w 1912672"/>
              <a:gd name="connsiteY216" fmla="*/ 3026534 h 3833160"/>
              <a:gd name="connsiteX217" fmla="*/ 1105505 w 1912672"/>
              <a:gd name="connsiteY217" fmla="*/ 3006561 h 3833160"/>
              <a:gd name="connsiteX218" fmla="*/ 1055550 w 1912672"/>
              <a:gd name="connsiteY218" fmla="*/ 3272471 h 3833160"/>
              <a:gd name="connsiteX219" fmla="*/ 1106379 w 1912672"/>
              <a:gd name="connsiteY219" fmla="*/ 3308927 h 3833160"/>
              <a:gd name="connsiteX220" fmla="*/ 1151347 w 1912672"/>
              <a:gd name="connsiteY220" fmla="*/ 3348334 h 3833160"/>
              <a:gd name="connsiteX221" fmla="*/ 1187691 w 1912672"/>
              <a:gd name="connsiteY221" fmla="*/ 3388268 h 3833160"/>
              <a:gd name="connsiteX222" fmla="*/ 1216725 w 1912672"/>
              <a:gd name="connsiteY222" fmla="*/ 3430484 h 3833160"/>
              <a:gd name="connsiteX223" fmla="*/ 1238582 w 1912672"/>
              <a:gd name="connsiteY223" fmla="*/ 3473897 h 3833160"/>
              <a:gd name="connsiteX224" fmla="*/ 1252456 w 1912672"/>
              <a:gd name="connsiteY224" fmla="*/ 3516304 h 3833160"/>
              <a:gd name="connsiteX225" fmla="*/ 1258768 w 1912672"/>
              <a:gd name="connsiteY225" fmla="*/ 3559273 h 3833160"/>
              <a:gd name="connsiteX226" fmla="*/ 1256926 w 1912672"/>
              <a:gd name="connsiteY226" fmla="*/ 3601386 h 3833160"/>
              <a:gd name="connsiteX227" fmla="*/ 1247774 w 1912672"/>
              <a:gd name="connsiteY227" fmla="*/ 3640689 h 3833160"/>
              <a:gd name="connsiteX228" fmla="*/ 1240808 w 1912672"/>
              <a:gd name="connsiteY228" fmla="*/ 3642671 h 3833160"/>
              <a:gd name="connsiteX229" fmla="*/ 1237950 w 1912672"/>
              <a:gd name="connsiteY229" fmla="*/ 3632080 h 3833160"/>
              <a:gd name="connsiteX230" fmla="*/ 1246452 w 1912672"/>
              <a:gd name="connsiteY230" fmla="*/ 3608381 h 3833160"/>
              <a:gd name="connsiteX231" fmla="*/ 1246889 w 1912672"/>
              <a:gd name="connsiteY231" fmla="*/ 3581808 h 3833160"/>
              <a:gd name="connsiteX232" fmla="*/ 1243694 w 1912672"/>
              <a:gd name="connsiteY232" fmla="*/ 3552354 h 3833160"/>
              <a:gd name="connsiteX233" fmla="*/ 1233485 w 1912672"/>
              <a:gd name="connsiteY233" fmla="*/ 3522742 h 3833160"/>
              <a:gd name="connsiteX234" fmla="*/ 1218246 w 1912672"/>
              <a:gd name="connsiteY234" fmla="*/ 3491717 h 3833160"/>
              <a:gd name="connsiteX235" fmla="*/ 1199371 w 1912672"/>
              <a:gd name="connsiteY235" fmla="*/ 3461697 h 3833160"/>
              <a:gd name="connsiteX236" fmla="*/ 1175758 w 1912672"/>
              <a:gd name="connsiteY236" fmla="*/ 3432919 h 3833160"/>
              <a:gd name="connsiteX237" fmla="*/ 1147962 w 1912672"/>
              <a:gd name="connsiteY237" fmla="*/ 3405866 h 3833160"/>
              <a:gd name="connsiteX238" fmla="*/ 1119222 w 1912672"/>
              <a:gd name="connsiteY238" fmla="*/ 3381579 h 3833160"/>
              <a:gd name="connsiteX239" fmla="*/ 1101535 w 1912672"/>
              <a:gd name="connsiteY239" fmla="*/ 3369675 h 3833160"/>
              <a:gd name="connsiteX240" fmla="*/ 1087698 w 1912672"/>
              <a:gd name="connsiteY240" fmla="*/ 3357550 h 3833160"/>
              <a:gd name="connsiteX241" fmla="*/ 1073608 w 1912672"/>
              <a:gd name="connsiteY241" fmla="*/ 3348798 h 3833160"/>
              <a:gd name="connsiteX242" fmla="*/ 1059423 w 1912672"/>
              <a:gd name="connsiteY242" fmla="*/ 3340859 h 3833160"/>
              <a:gd name="connsiteX243" fmla="*/ 1043960 w 1912672"/>
              <a:gd name="connsiteY243" fmla="*/ 3337192 h 3833160"/>
              <a:gd name="connsiteX244" fmla="*/ 1025322 w 1912672"/>
              <a:gd name="connsiteY244" fmla="*/ 3402025 h 3833160"/>
              <a:gd name="connsiteX245" fmla="*/ 1003697 w 1912672"/>
              <a:gd name="connsiteY245" fmla="*/ 3462443 h 3833160"/>
              <a:gd name="connsiteX246" fmla="*/ 978914 w 1912672"/>
              <a:gd name="connsiteY246" fmla="*/ 3523689 h 3833160"/>
              <a:gd name="connsiteX247" fmla="*/ 949550 w 1912672"/>
              <a:gd name="connsiteY247" fmla="*/ 3583615 h 3833160"/>
              <a:gd name="connsiteX248" fmla="*/ 915669 w 1912672"/>
              <a:gd name="connsiteY248" fmla="*/ 3646771 h 3833160"/>
              <a:gd name="connsiteX249" fmla="*/ 876441 w 1912672"/>
              <a:gd name="connsiteY249" fmla="*/ 3712430 h 3833160"/>
              <a:gd name="connsiteX250" fmla="*/ 867986 w 1912672"/>
              <a:gd name="connsiteY250" fmla="*/ 3722991 h 3833160"/>
              <a:gd name="connsiteX251" fmla="*/ 858368 w 1912672"/>
              <a:gd name="connsiteY251" fmla="*/ 3739422 h 3833160"/>
              <a:gd name="connsiteX252" fmla="*/ 845551 w 1912672"/>
              <a:gd name="connsiteY252" fmla="*/ 3755745 h 3833160"/>
              <a:gd name="connsiteX253" fmla="*/ 833671 w 1912672"/>
              <a:gd name="connsiteY253" fmla="*/ 3773189 h 3833160"/>
              <a:gd name="connsiteX254" fmla="*/ 819871 w 1912672"/>
              <a:gd name="connsiteY254" fmla="*/ 3791345 h 3833160"/>
              <a:gd name="connsiteX255" fmla="*/ 805085 w 1912672"/>
              <a:gd name="connsiteY255" fmla="*/ 3806242 h 3833160"/>
              <a:gd name="connsiteX256" fmla="*/ 790388 w 1912672"/>
              <a:gd name="connsiteY256" fmla="*/ 3819121 h 3833160"/>
              <a:gd name="connsiteX257" fmla="*/ 775016 w 1912672"/>
              <a:gd name="connsiteY257" fmla="*/ 3828711 h 3833160"/>
              <a:gd name="connsiteX258" fmla="*/ 761637 w 1912672"/>
              <a:gd name="connsiteY258" fmla="*/ 3833160 h 3833160"/>
              <a:gd name="connsiteX259" fmla="*/ 758567 w 1912672"/>
              <a:gd name="connsiteY259" fmla="*/ 3826878 h 3833160"/>
              <a:gd name="connsiteX260" fmla="*/ 805952 w 1912672"/>
              <a:gd name="connsiteY260" fmla="*/ 3777351 h 3833160"/>
              <a:gd name="connsiteX261" fmla="*/ 847525 w 1912672"/>
              <a:gd name="connsiteY261" fmla="*/ 3722733 h 3833160"/>
              <a:gd name="connsiteX262" fmla="*/ 882815 w 1912672"/>
              <a:gd name="connsiteY262" fmla="*/ 3664405 h 3833160"/>
              <a:gd name="connsiteX263" fmla="*/ 910683 w 1912672"/>
              <a:gd name="connsiteY263" fmla="*/ 3606761 h 3833160"/>
              <a:gd name="connsiteX264" fmla="*/ 933675 w 1912672"/>
              <a:gd name="connsiteY264" fmla="*/ 3550236 h 3833160"/>
              <a:gd name="connsiteX265" fmla="*/ 943120 w 1912672"/>
              <a:gd name="connsiteY265" fmla="*/ 3508495 h 3833160"/>
              <a:gd name="connsiteX266" fmla="*/ 946497 w 1912672"/>
              <a:gd name="connsiteY266" fmla="*/ 3509658 h 3833160"/>
              <a:gd name="connsiteX267" fmla="*/ 947522 w 1912672"/>
              <a:gd name="connsiteY267" fmla="*/ 3508759 h 3833160"/>
              <a:gd name="connsiteX268" fmla="*/ 947302 w 1912672"/>
              <a:gd name="connsiteY268" fmla="*/ 3506770 h 3833160"/>
              <a:gd name="connsiteX269" fmla="*/ 946709 w 1912672"/>
              <a:gd name="connsiteY269" fmla="*/ 3505350 h 3833160"/>
              <a:gd name="connsiteX270" fmla="*/ 945381 w 1912672"/>
              <a:gd name="connsiteY270" fmla="*/ 3502390 h 3833160"/>
              <a:gd name="connsiteX271" fmla="*/ 946879 w 1912672"/>
              <a:gd name="connsiteY271" fmla="*/ 3500109 h 3833160"/>
              <a:gd name="connsiteX272" fmla="*/ 946796 w 1912672"/>
              <a:gd name="connsiteY272" fmla="*/ 3498240 h 3833160"/>
              <a:gd name="connsiteX273" fmla="*/ 947228 w 1912672"/>
              <a:gd name="connsiteY273" fmla="*/ 3495922 h 3833160"/>
              <a:gd name="connsiteX274" fmla="*/ 946202 w 1912672"/>
              <a:gd name="connsiteY274" fmla="*/ 3496821 h 3833160"/>
              <a:gd name="connsiteX275" fmla="*/ 946796 w 1912672"/>
              <a:gd name="connsiteY275" fmla="*/ 3498240 h 3833160"/>
              <a:gd name="connsiteX276" fmla="*/ 943120 w 1912672"/>
              <a:gd name="connsiteY276" fmla="*/ 3508495 h 3833160"/>
              <a:gd name="connsiteX277" fmla="*/ 920055 w 1912672"/>
              <a:gd name="connsiteY277" fmla="*/ 3504456 h 3833160"/>
              <a:gd name="connsiteX278" fmla="*/ 891050 w 1912672"/>
              <a:gd name="connsiteY278" fmla="*/ 3506594 h 3833160"/>
              <a:gd name="connsiteX279" fmla="*/ 860172 w 1912672"/>
              <a:gd name="connsiteY279" fmla="*/ 3511582 h 3833160"/>
              <a:gd name="connsiteX280" fmla="*/ 826163 w 1912672"/>
              <a:gd name="connsiteY280" fmla="*/ 3521016 h 3833160"/>
              <a:gd name="connsiteX281" fmla="*/ 790835 w 1912672"/>
              <a:gd name="connsiteY281" fmla="*/ 3533785 h 3833160"/>
              <a:gd name="connsiteX282" fmla="*/ 755037 w 1912672"/>
              <a:gd name="connsiteY282" fmla="*/ 3547939 h 3833160"/>
              <a:gd name="connsiteX283" fmla="*/ 720010 w 1912672"/>
              <a:gd name="connsiteY283" fmla="*/ 3564567 h 3833160"/>
              <a:gd name="connsiteX284" fmla="*/ 686563 w 1912672"/>
              <a:gd name="connsiteY284" fmla="*/ 3580781 h 3833160"/>
              <a:gd name="connsiteX285" fmla="*/ 655247 w 1912672"/>
              <a:gd name="connsiteY285" fmla="*/ 3597068 h 3833160"/>
              <a:gd name="connsiteX286" fmla="*/ 687635 w 1912672"/>
              <a:gd name="connsiteY286" fmla="*/ 3566747 h 3833160"/>
              <a:gd name="connsiteX287" fmla="*/ 719332 w 1912672"/>
              <a:gd name="connsiteY287" fmla="*/ 3540910 h 3833160"/>
              <a:gd name="connsiteX288" fmla="*/ 753129 w 1912672"/>
              <a:gd name="connsiteY288" fmla="*/ 3520510 h 3833160"/>
              <a:gd name="connsiteX289" fmla="*/ 789139 w 1912672"/>
              <a:gd name="connsiteY289" fmla="*/ 3502048 h 3833160"/>
              <a:gd name="connsiteX290" fmla="*/ 826517 w 1912672"/>
              <a:gd name="connsiteY290" fmla="*/ 3487482 h 3833160"/>
              <a:gd name="connsiteX291" fmla="*/ 868462 w 1912672"/>
              <a:gd name="connsiteY291" fmla="*/ 3476916 h 3833160"/>
              <a:gd name="connsiteX292" fmla="*/ 962011 w 1912672"/>
              <a:gd name="connsiteY292" fmla="*/ 3455565 h 3833160"/>
              <a:gd name="connsiteX293" fmla="*/ 973820 w 1912672"/>
              <a:gd name="connsiteY293" fmla="*/ 3382651 h 3833160"/>
              <a:gd name="connsiteX294" fmla="*/ 979476 w 1912672"/>
              <a:gd name="connsiteY294" fmla="*/ 3310035 h 3833160"/>
              <a:gd name="connsiteX295" fmla="*/ 978970 w 1912672"/>
              <a:gd name="connsiteY295" fmla="*/ 3236513 h 3833160"/>
              <a:gd name="connsiteX296" fmla="*/ 972281 w 1912672"/>
              <a:gd name="connsiteY296" fmla="*/ 3163562 h 3833160"/>
              <a:gd name="connsiteX297" fmla="*/ 909718 w 1912672"/>
              <a:gd name="connsiteY297" fmla="*/ 2935624 h 3833160"/>
              <a:gd name="connsiteX298" fmla="*/ 900871 w 1912672"/>
              <a:gd name="connsiteY298" fmla="*/ 2934162 h 3833160"/>
              <a:gd name="connsiteX299" fmla="*/ 870406 w 1912672"/>
              <a:gd name="connsiteY299" fmla="*/ 2984139 h 3833160"/>
              <a:gd name="connsiteX300" fmla="*/ 833789 w 1912672"/>
              <a:gd name="connsiteY300" fmla="*/ 3034414 h 3833160"/>
              <a:gd name="connsiteX301" fmla="*/ 791581 w 1912672"/>
              <a:gd name="connsiteY301" fmla="*/ 3086679 h 3833160"/>
              <a:gd name="connsiteX302" fmla="*/ 743642 w 1912672"/>
              <a:gd name="connsiteY302" fmla="*/ 3135720 h 3833160"/>
              <a:gd name="connsiteX303" fmla="*/ 692759 w 1912672"/>
              <a:gd name="connsiteY303" fmla="*/ 3186373 h 3833160"/>
              <a:gd name="connsiteX304" fmla="*/ 637219 w 1912672"/>
              <a:gd name="connsiteY304" fmla="*/ 3235043 h 3833160"/>
              <a:gd name="connsiteX305" fmla="*/ 578815 w 1912672"/>
              <a:gd name="connsiteY305" fmla="*/ 3282100 h 3833160"/>
              <a:gd name="connsiteX306" fmla="*/ 518156 w 1912672"/>
              <a:gd name="connsiteY306" fmla="*/ 3326282 h 3833160"/>
              <a:gd name="connsiteX307" fmla="*/ 455177 w 1912672"/>
              <a:gd name="connsiteY307" fmla="*/ 3368134 h 3833160"/>
              <a:gd name="connsiteX308" fmla="*/ 393663 w 1912672"/>
              <a:gd name="connsiteY308" fmla="*/ 3407974 h 3833160"/>
              <a:gd name="connsiteX309" fmla="*/ 330228 w 1912672"/>
              <a:gd name="connsiteY309" fmla="*/ 3443435 h 3833160"/>
              <a:gd name="connsiteX310" fmla="*/ 267517 w 1912672"/>
              <a:gd name="connsiteY310" fmla="*/ 3474139 h 3833160"/>
              <a:gd name="connsiteX311" fmla="*/ 206814 w 1912672"/>
              <a:gd name="connsiteY311" fmla="*/ 3502111 h 3833160"/>
              <a:gd name="connsiteX312" fmla="*/ 148203 w 1912672"/>
              <a:gd name="connsiteY312" fmla="*/ 3524128 h 3833160"/>
              <a:gd name="connsiteX313" fmla="*/ 92246 w 1912672"/>
              <a:gd name="connsiteY313" fmla="*/ 3541882 h 3833160"/>
              <a:gd name="connsiteX314" fmla="*/ 37645 w 1912672"/>
              <a:gd name="connsiteY314" fmla="*/ 3552139 h 3833160"/>
              <a:gd name="connsiteX315" fmla="*/ 48200 w 1912672"/>
              <a:gd name="connsiteY315" fmla="*/ 3547012 h 3833160"/>
              <a:gd name="connsiteX316" fmla="*/ 54777 w 1912672"/>
              <a:gd name="connsiteY316" fmla="*/ 3543191 h 3833160"/>
              <a:gd name="connsiteX317" fmla="*/ 59610 w 1912672"/>
              <a:gd name="connsiteY317" fmla="*/ 3541137 h 3833160"/>
              <a:gd name="connsiteX318" fmla="*/ 61660 w 1912672"/>
              <a:gd name="connsiteY318" fmla="*/ 3539340 h 3833160"/>
              <a:gd name="connsiteX319" fmla="*/ 61441 w 1912672"/>
              <a:gd name="connsiteY319" fmla="*/ 3537351 h 3833160"/>
              <a:gd name="connsiteX320" fmla="*/ 62467 w 1912672"/>
              <a:gd name="connsiteY320" fmla="*/ 3536452 h 3833160"/>
              <a:gd name="connsiteX321" fmla="*/ 61359 w 1912672"/>
              <a:gd name="connsiteY321" fmla="*/ 3535481 h 3833160"/>
              <a:gd name="connsiteX322" fmla="*/ 62897 w 1912672"/>
              <a:gd name="connsiteY322" fmla="*/ 3534134 h 3833160"/>
              <a:gd name="connsiteX323" fmla="*/ 67081 w 1912672"/>
              <a:gd name="connsiteY323" fmla="*/ 3532408 h 3833160"/>
              <a:gd name="connsiteX324" fmla="*/ 72939 w 1912672"/>
              <a:gd name="connsiteY324" fmla="*/ 3529456 h 3833160"/>
              <a:gd name="connsiteX325" fmla="*/ 81778 w 1912672"/>
              <a:gd name="connsiteY325" fmla="*/ 3524622 h 3833160"/>
              <a:gd name="connsiteX326" fmla="*/ 95320 w 1912672"/>
              <a:gd name="connsiteY326" fmla="*/ 3518818 h 3833160"/>
              <a:gd name="connsiteX327" fmla="*/ 114932 w 1912672"/>
              <a:gd name="connsiteY327" fmla="*/ 3510846 h 3833160"/>
              <a:gd name="connsiteX328" fmla="*/ 137312 w 1912672"/>
              <a:gd name="connsiteY328" fmla="*/ 3500207 h 3833160"/>
              <a:gd name="connsiteX329" fmla="*/ 167862 w 1912672"/>
              <a:gd name="connsiteY329" fmla="*/ 3487744 h 3833160"/>
              <a:gd name="connsiteX330" fmla="*/ 204549 w 1912672"/>
              <a:gd name="connsiteY330" fmla="*/ 3472571 h 3833160"/>
              <a:gd name="connsiteX331" fmla="*/ 258382 w 1912672"/>
              <a:gd name="connsiteY331" fmla="*/ 3445767 h 3833160"/>
              <a:gd name="connsiteX332" fmla="*/ 311693 w 1912672"/>
              <a:gd name="connsiteY332" fmla="*/ 3413115 h 3833160"/>
              <a:gd name="connsiteX333" fmla="*/ 364540 w 1912672"/>
              <a:gd name="connsiteY333" fmla="*/ 3377961 h 3833160"/>
              <a:gd name="connsiteX334" fmla="*/ 422506 w 1912672"/>
              <a:gd name="connsiteY334" fmla="*/ 3342200 h 3833160"/>
              <a:gd name="connsiteX335" fmla="*/ 434347 w 1912672"/>
              <a:gd name="connsiteY335" fmla="*/ 3334006 h 3833160"/>
              <a:gd name="connsiteX336" fmla="*/ 451900 w 1912672"/>
              <a:gd name="connsiteY336" fmla="*/ 3321534 h 3833160"/>
              <a:gd name="connsiteX337" fmla="*/ 469893 w 1912672"/>
              <a:gd name="connsiteY337" fmla="*/ 3307950 h 3833160"/>
              <a:gd name="connsiteX338" fmla="*/ 489284 w 1912672"/>
              <a:gd name="connsiteY338" fmla="*/ 3292897 h 3833160"/>
              <a:gd name="connsiteX339" fmla="*/ 508083 w 1912672"/>
              <a:gd name="connsiteY339" fmla="*/ 3276424 h 3833160"/>
              <a:gd name="connsiteX340" fmla="*/ 522649 w 1912672"/>
              <a:gd name="connsiteY340" fmla="*/ 3259537 h 3833160"/>
              <a:gd name="connsiteX341" fmla="*/ 534440 w 1912672"/>
              <a:gd name="connsiteY341" fmla="*/ 3244112 h 3833160"/>
              <a:gd name="connsiteX342" fmla="*/ 539574 w 1912672"/>
              <a:gd name="connsiteY342" fmla="*/ 3230640 h 3833160"/>
              <a:gd name="connsiteX343" fmla="*/ 509849 w 1912672"/>
              <a:gd name="connsiteY343" fmla="*/ 3208187 h 3833160"/>
              <a:gd name="connsiteX344" fmla="*/ 474526 w 1912672"/>
              <a:gd name="connsiteY344" fmla="*/ 3191609 h 3833160"/>
              <a:gd name="connsiteX345" fmla="*/ 435493 w 1912672"/>
              <a:gd name="connsiteY345" fmla="*/ 3180466 h 3833160"/>
              <a:gd name="connsiteX346" fmla="*/ 390471 w 1912672"/>
              <a:gd name="connsiteY346" fmla="*/ 3173359 h 3833160"/>
              <a:gd name="connsiteX347" fmla="*/ 344894 w 1912672"/>
              <a:gd name="connsiteY347" fmla="*/ 3170859 h 3833160"/>
              <a:gd name="connsiteX348" fmla="*/ 295258 w 1912672"/>
              <a:gd name="connsiteY348" fmla="*/ 3172887 h 3833160"/>
              <a:gd name="connsiteX349" fmla="*/ 245329 w 1912672"/>
              <a:gd name="connsiteY349" fmla="*/ 3177354 h 3833160"/>
              <a:gd name="connsiteX350" fmla="*/ 195694 w 1912672"/>
              <a:gd name="connsiteY350" fmla="*/ 3184474 h 3833160"/>
              <a:gd name="connsiteX351" fmla="*/ 144902 w 1912672"/>
              <a:gd name="connsiteY351" fmla="*/ 3193577 h 3833160"/>
              <a:gd name="connsiteX352" fmla="*/ 95992 w 1912672"/>
              <a:gd name="connsiteY352" fmla="*/ 3206125 h 3833160"/>
              <a:gd name="connsiteX353" fmla="*/ 49213 w 1912672"/>
              <a:gd name="connsiteY353" fmla="*/ 3218744 h 3833160"/>
              <a:gd name="connsiteX354" fmla="*/ 6365 w 1912672"/>
              <a:gd name="connsiteY354" fmla="*/ 3233010 h 3833160"/>
              <a:gd name="connsiteX355" fmla="*/ 0 w 1912672"/>
              <a:gd name="connsiteY355" fmla="*/ 3227433 h 3833160"/>
              <a:gd name="connsiteX356" fmla="*/ 3076 w 1912672"/>
              <a:gd name="connsiteY356" fmla="*/ 3224737 h 3833160"/>
              <a:gd name="connsiteX357" fmla="*/ 43018 w 1912672"/>
              <a:gd name="connsiteY357" fmla="*/ 3207924 h 3833160"/>
              <a:gd name="connsiteX358" fmla="*/ 85231 w 1912672"/>
              <a:gd name="connsiteY358" fmla="*/ 3191304 h 3833160"/>
              <a:gd name="connsiteX359" fmla="*/ 127386 w 1912672"/>
              <a:gd name="connsiteY359" fmla="*/ 3176431 h 3833160"/>
              <a:gd name="connsiteX360" fmla="*/ 168655 w 1912672"/>
              <a:gd name="connsiteY360" fmla="*/ 3162578 h 3833160"/>
              <a:gd name="connsiteX361" fmla="*/ 209793 w 1912672"/>
              <a:gd name="connsiteY361" fmla="*/ 3149808 h 3833160"/>
              <a:gd name="connsiteX362" fmla="*/ 250713 w 1912672"/>
              <a:gd name="connsiteY362" fmla="*/ 3140141 h 3833160"/>
              <a:gd name="connsiteX363" fmla="*/ 291298 w 1912672"/>
              <a:gd name="connsiteY363" fmla="*/ 3131978 h 3833160"/>
              <a:gd name="connsiteX364" fmla="*/ 333154 w 1912672"/>
              <a:gd name="connsiteY364" fmla="*/ 3128523 h 3833160"/>
              <a:gd name="connsiteX365" fmla="*/ 375359 w 1912672"/>
              <a:gd name="connsiteY365" fmla="*/ 3125974 h 3833160"/>
              <a:gd name="connsiteX366" fmla="*/ 416751 w 1912672"/>
              <a:gd name="connsiteY366" fmla="*/ 3130200 h 3833160"/>
              <a:gd name="connsiteX367" fmla="*/ 459928 w 1912672"/>
              <a:gd name="connsiteY367" fmla="*/ 3138683 h 3833160"/>
              <a:gd name="connsiteX368" fmla="*/ 504268 w 1912672"/>
              <a:gd name="connsiteY368" fmla="*/ 3151481 h 3833160"/>
              <a:gd name="connsiteX369" fmla="*/ 546509 w 1912672"/>
              <a:gd name="connsiteY369" fmla="*/ 3169029 h 3833160"/>
              <a:gd name="connsiteX370" fmla="*/ 591005 w 1912672"/>
              <a:gd name="connsiteY370" fmla="*/ 3194544 h 3833160"/>
              <a:gd name="connsiteX371" fmla="*/ 643386 w 1912672"/>
              <a:gd name="connsiteY371" fmla="*/ 3146702 h 3833160"/>
              <a:gd name="connsiteX372" fmla="*/ 689192 w 1912672"/>
              <a:gd name="connsiteY372" fmla="*/ 3097589 h 3833160"/>
              <a:gd name="connsiteX373" fmla="*/ 728837 w 1912672"/>
              <a:gd name="connsiteY373" fmla="*/ 3047570 h 3833160"/>
              <a:gd name="connsiteX374" fmla="*/ 763151 w 1912672"/>
              <a:gd name="connsiteY374" fmla="*/ 2997373 h 3833160"/>
              <a:gd name="connsiteX375" fmla="*/ 792509 w 1912672"/>
              <a:gd name="connsiteY375" fmla="*/ 2946426 h 3833160"/>
              <a:gd name="connsiteX376" fmla="*/ 818742 w 1912672"/>
              <a:gd name="connsiteY376" fmla="*/ 2896035 h 3833160"/>
              <a:gd name="connsiteX377" fmla="*/ 840539 w 1912672"/>
              <a:gd name="connsiteY377" fmla="*/ 2845651 h 3833160"/>
              <a:gd name="connsiteX378" fmla="*/ 868659 w 1912672"/>
              <a:gd name="connsiteY378" fmla="*/ 2777611 h 3833160"/>
              <a:gd name="connsiteX379" fmla="*/ 886079 w 1912672"/>
              <a:gd name="connsiteY379" fmla="*/ 2678806 h 3833160"/>
              <a:gd name="connsiteX380" fmla="*/ 894665 w 1912672"/>
              <a:gd name="connsiteY380" fmla="*/ 2574247 h 3833160"/>
              <a:gd name="connsiteX381" fmla="*/ 910157 w 1912672"/>
              <a:gd name="connsiteY381" fmla="*/ 2532162 h 3833160"/>
              <a:gd name="connsiteX382" fmla="*/ 923410 w 1912672"/>
              <a:gd name="connsiteY382" fmla="*/ 2485372 h 3833160"/>
              <a:gd name="connsiteX383" fmla="*/ 935916 w 1912672"/>
              <a:gd name="connsiteY383" fmla="*/ 2433353 h 3833160"/>
              <a:gd name="connsiteX384" fmla="*/ 947488 w 1912672"/>
              <a:gd name="connsiteY384" fmla="*/ 2377937 h 3833160"/>
              <a:gd name="connsiteX385" fmla="*/ 956821 w 1912672"/>
              <a:gd name="connsiteY385" fmla="*/ 2318077 h 3833160"/>
              <a:gd name="connsiteX386" fmla="*/ 963914 w 1912672"/>
              <a:gd name="connsiteY386" fmla="*/ 2257171 h 3833160"/>
              <a:gd name="connsiteX387" fmla="*/ 970820 w 1912672"/>
              <a:gd name="connsiteY387" fmla="*/ 2193390 h 3833160"/>
              <a:gd name="connsiteX388" fmla="*/ 975486 w 1912672"/>
              <a:gd name="connsiteY388" fmla="*/ 2128825 h 3833160"/>
              <a:gd name="connsiteX389" fmla="*/ 979406 w 1912672"/>
              <a:gd name="connsiteY389" fmla="*/ 2061646 h 3833160"/>
              <a:gd name="connsiteX390" fmla="*/ 979406 w 1912672"/>
              <a:gd name="connsiteY390" fmla="*/ 1995512 h 3833160"/>
              <a:gd name="connsiteX391" fmla="*/ 979406 w 1912672"/>
              <a:gd name="connsiteY391" fmla="*/ 1930162 h 3833160"/>
              <a:gd name="connsiteX392" fmla="*/ 975486 w 1912672"/>
              <a:gd name="connsiteY392" fmla="*/ 1864552 h 3833160"/>
              <a:gd name="connsiteX393" fmla="*/ 970073 w 1912672"/>
              <a:gd name="connsiteY393" fmla="*/ 1801555 h 3833160"/>
              <a:gd name="connsiteX394" fmla="*/ 963167 w 1912672"/>
              <a:gd name="connsiteY394" fmla="*/ 1740126 h 3833160"/>
              <a:gd name="connsiteX395" fmla="*/ 952901 w 1912672"/>
              <a:gd name="connsiteY395" fmla="*/ 1680789 h 3833160"/>
              <a:gd name="connsiteX396" fmla="*/ 938902 w 1912672"/>
              <a:gd name="connsiteY396" fmla="*/ 1625634 h 3833160"/>
              <a:gd name="connsiteX397" fmla="*/ 923410 w 1912672"/>
              <a:gd name="connsiteY397" fmla="*/ 1573354 h 3833160"/>
              <a:gd name="connsiteX398" fmla="*/ 904744 w 1912672"/>
              <a:gd name="connsiteY398" fmla="*/ 1526564 h 3833160"/>
              <a:gd name="connsiteX399" fmla="*/ 883839 w 1912672"/>
              <a:gd name="connsiteY399" fmla="*/ 1485263 h 3833160"/>
              <a:gd name="connsiteX400" fmla="*/ 859574 w 1912672"/>
              <a:gd name="connsiteY400" fmla="*/ 1448667 h 3833160"/>
              <a:gd name="connsiteX401" fmla="*/ 832510 w 1912672"/>
              <a:gd name="connsiteY401" fmla="*/ 1419129 h 3833160"/>
              <a:gd name="connsiteX402" fmla="*/ 801338 w 1912672"/>
              <a:gd name="connsiteY402" fmla="*/ 1396649 h 3833160"/>
              <a:gd name="connsiteX403" fmla="*/ 774834 w 1912672"/>
              <a:gd name="connsiteY403" fmla="*/ 1383318 h 3833160"/>
              <a:gd name="connsiteX404" fmla="*/ 745342 w 1912672"/>
              <a:gd name="connsiteY404" fmla="*/ 1377829 h 3833160"/>
              <a:gd name="connsiteX405" fmla="*/ 714918 w 1912672"/>
              <a:gd name="connsiteY405" fmla="*/ 1377829 h 3833160"/>
              <a:gd name="connsiteX406" fmla="*/ 683187 w 1912672"/>
              <a:gd name="connsiteY406" fmla="*/ 1381750 h 3833160"/>
              <a:gd name="connsiteX407" fmla="*/ 652016 w 1912672"/>
              <a:gd name="connsiteY407" fmla="*/ 1388023 h 3833160"/>
              <a:gd name="connsiteX408" fmla="*/ 620845 w 1912672"/>
              <a:gd name="connsiteY408" fmla="*/ 1396649 h 3833160"/>
              <a:gd name="connsiteX409" fmla="*/ 589860 w 1912672"/>
              <a:gd name="connsiteY409" fmla="*/ 1403446 h 3833160"/>
              <a:gd name="connsiteX410" fmla="*/ 559436 w 1912672"/>
              <a:gd name="connsiteY410" fmla="*/ 1410503 h 3833160"/>
              <a:gd name="connsiteX411" fmla="*/ 531438 w 1912672"/>
              <a:gd name="connsiteY411" fmla="*/ 1414424 h 3833160"/>
              <a:gd name="connsiteX412" fmla="*/ 467602 w 1912672"/>
              <a:gd name="connsiteY412" fmla="*/ 1417561 h 3833160"/>
              <a:gd name="connsiteX413" fmla="*/ 405447 w 1912672"/>
              <a:gd name="connsiteY413" fmla="*/ 1414424 h 3833160"/>
              <a:gd name="connsiteX414" fmla="*/ 347958 w 1912672"/>
              <a:gd name="connsiteY414" fmla="*/ 1407367 h 3833160"/>
              <a:gd name="connsiteX415" fmla="*/ 292708 w 1912672"/>
              <a:gd name="connsiteY415" fmla="*/ 1397433 h 3833160"/>
              <a:gd name="connsiteX416" fmla="*/ 238952 w 1912672"/>
              <a:gd name="connsiteY416" fmla="*/ 1384886 h 3833160"/>
              <a:gd name="connsiteX417" fmla="*/ 187622 w 1912672"/>
              <a:gd name="connsiteY417" fmla="*/ 1372339 h 3833160"/>
              <a:gd name="connsiteX418" fmla="*/ 139466 w 1912672"/>
              <a:gd name="connsiteY418" fmla="*/ 1358485 h 3833160"/>
              <a:gd name="connsiteX419" fmla="*/ 142639 w 1912672"/>
              <a:gd name="connsiteY419" fmla="*/ 1342801 h 3833160"/>
              <a:gd name="connsiteX420" fmla="*/ 208714 w 1912672"/>
              <a:gd name="connsiteY420" fmla="*/ 1352212 h 3833160"/>
              <a:gd name="connsiteX421" fmla="*/ 274043 w 1912672"/>
              <a:gd name="connsiteY421" fmla="*/ 1358485 h 3833160"/>
              <a:gd name="connsiteX422" fmla="*/ 337878 w 1912672"/>
              <a:gd name="connsiteY422" fmla="*/ 1360838 h 3833160"/>
              <a:gd name="connsiteX423" fmla="*/ 400034 w 1912672"/>
              <a:gd name="connsiteY423" fmla="*/ 1358485 h 3833160"/>
              <a:gd name="connsiteX424" fmla="*/ 460696 w 1912672"/>
              <a:gd name="connsiteY424" fmla="*/ 1349859 h 3833160"/>
              <a:gd name="connsiteX425" fmla="*/ 519865 w 1912672"/>
              <a:gd name="connsiteY425" fmla="*/ 1336528 h 3833160"/>
              <a:gd name="connsiteX426" fmla="*/ 576608 w 1912672"/>
              <a:gd name="connsiteY426" fmla="*/ 1318753 h 3833160"/>
              <a:gd name="connsiteX427" fmla="*/ 630177 w 1912672"/>
              <a:gd name="connsiteY427" fmla="*/ 1292874 h 3833160"/>
              <a:gd name="connsiteX428" fmla="*/ 699426 w 1912672"/>
              <a:gd name="connsiteY428" fmla="*/ 1258631 h 3833160"/>
              <a:gd name="connsiteX429" fmla="*/ 572688 w 1912672"/>
              <a:gd name="connsiteY429" fmla="*/ 1147276 h 3833160"/>
              <a:gd name="connsiteX430" fmla="*/ 459203 w 1912672"/>
              <a:gd name="connsiteY430" fmla="*/ 1022589 h 3833160"/>
              <a:gd name="connsiteX431" fmla="*/ 396861 w 1912672"/>
              <a:gd name="connsiteY431" fmla="*/ 1029647 h 3833160"/>
              <a:gd name="connsiteX432" fmla="*/ 336198 w 1912672"/>
              <a:gd name="connsiteY432" fmla="*/ 1029647 h 3833160"/>
              <a:gd name="connsiteX433" fmla="*/ 280949 w 1912672"/>
              <a:gd name="connsiteY433" fmla="*/ 1022589 h 3833160"/>
              <a:gd name="connsiteX434" fmla="*/ 228873 w 1912672"/>
              <a:gd name="connsiteY434" fmla="*/ 1007951 h 3833160"/>
              <a:gd name="connsiteX435" fmla="*/ 180716 w 1912672"/>
              <a:gd name="connsiteY435" fmla="*/ 986777 h 3833160"/>
              <a:gd name="connsiteX436" fmla="*/ 138719 w 1912672"/>
              <a:gd name="connsiteY436" fmla="*/ 960376 h 3833160"/>
              <a:gd name="connsiteX437" fmla="*/ 101389 w 1912672"/>
              <a:gd name="connsiteY437" fmla="*/ 927701 h 3833160"/>
              <a:gd name="connsiteX438" fmla="*/ 70218 w 1912672"/>
              <a:gd name="connsiteY438" fmla="*/ 889537 h 3833160"/>
              <a:gd name="connsiteX439" fmla="*/ 46139 w 1912672"/>
              <a:gd name="connsiteY439" fmla="*/ 848236 h 3833160"/>
              <a:gd name="connsiteX440" fmla="*/ 49312 w 1912672"/>
              <a:gd name="connsiteY440" fmla="*/ 841179 h 3833160"/>
              <a:gd name="connsiteX441" fmla="*/ 59392 w 1912672"/>
              <a:gd name="connsiteY441" fmla="*/ 848236 h 3833160"/>
              <a:gd name="connsiteX442" fmla="*/ 71897 w 1912672"/>
              <a:gd name="connsiteY442" fmla="*/ 875422 h 3833160"/>
              <a:gd name="connsiteX443" fmla="*/ 92056 w 1912672"/>
              <a:gd name="connsiteY443" fmla="*/ 898948 h 3833160"/>
              <a:gd name="connsiteX444" fmla="*/ 116881 w 1912672"/>
              <a:gd name="connsiteY444" fmla="*/ 922212 h 3833160"/>
              <a:gd name="connsiteX445" fmla="*/ 146559 w 1912672"/>
              <a:gd name="connsiteY445" fmla="*/ 940248 h 3833160"/>
              <a:gd name="connsiteX446" fmla="*/ 180716 w 1912672"/>
              <a:gd name="connsiteY446" fmla="*/ 955671 h 3833160"/>
              <a:gd name="connsiteX447" fmla="*/ 216554 w 1912672"/>
              <a:gd name="connsiteY447" fmla="*/ 967434 h 3833160"/>
              <a:gd name="connsiteX448" fmla="*/ 254631 w 1912672"/>
              <a:gd name="connsiteY448" fmla="*/ 974492 h 3833160"/>
              <a:gd name="connsiteX449" fmla="*/ 294201 w 1912672"/>
              <a:gd name="connsiteY449" fmla="*/ 976844 h 3833160"/>
              <a:gd name="connsiteX450" fmla="*/ 332279 w 1912672"/>
              <a:gd name="connsiteY450" fmla="*/ 976060 h 3833160"/>
              <a:gd name="connsiteX451" fmla="*/ 353371 w 1912672"/>
              <a:gd name="connsiteY451" fmla="*/ 972923 h 3833160"/>
              <a:gd name="connsiteX452" fmla="*/ 372036 w 1912672"/>
              <a:gd name="connsiteY452" fmla="*/ 972923 h 3833160"/>
              <a:gd name="connsiteX453" fmla="*/ 388275 w 1912672"/>
              <a:gd name="connsiteY453" fmla="*/ 969786 h 3833160"/>
              <a:gd name="connsiteX454" fmla="*/ 403954 w 1912672"/>
              <a:gd name="connsiteY454" fmla="*/ 965865 h 3833160"/>
              <a:gd name="connsiteX455" fmla="*/ 417206 w 1912672"/>
              <a:gd name="connsiteY455" fmla="*/ 957239 h 3833160"/>
              <a:gd name="connsiteX456" fmla="*/ 379875 w 1912672"/>
              <a:gd name="connsiteY456" fmla="*/ 886400 h 3833160"/>
              <a:gd name="connsiteX457" fmla="*/ 347958 w 1912672"/>
              <a:gd name="connsiteY457" fmla="*/ 817130 h 3833160"/>
              <a:gd name="connsiteX458" fmla="*/ 317533 w 1912672"/>
              <a:gd name="connsiteY458" fmla="*/ 744723 h 3833160"/>
              <a:gd name="connsiteX459" fmla="*/ 291215 w 1912672"/>
              <a:gd name="connsiteY459" fmla="*/ 669963 h 3833160"/>
              <a:gd name="connsiteX460" fmla="*/ 265457 w 1912672"/>
              <a:gd name="connsiteY460" fmla="*/ 588930 h 3833160"/>
              <a:gd name="connsiteX461" fmla="*/ 241379 w 1912672"/>
              <a:gd name="connsiteY461" fmla="*/ 501623 h 3833160"/>
              <a:gd name="connsiteX462" fmla="*/ 238952 w 1912672"/>
              <a:gd name="connsiteY462" fmla="*/ 485939 h 3833160"/>
              <a:gd name="connsiteX463" fmla="*/ 232793 w 1912672"/>
              <a:gd name="connsiteY463" fmla="*/ 464243 h 3833160"/>
              <a:gd name="connsiteX464" fmla="*/ 228873 w 1912672"/>
              <a:gd name="connsiteY464" fmla="*/ 440194 h 3833160"/>
              <a:gd name="connsiteX465" fmla="*/ 223460 w 1912672"/>
              <a:gd name="connsiteY465" fmla="*/ 415884 h 3833160"/>
              <a:gd name="connsiteX466" fmla="*/ 218794 w 1912672"/>
              <a:gd name="connsiteY466" fmla="*/ 389483 h 3833160"/>
              <a:gd name="connsiteX467" fmla="*/ 217300 w 1912672"/>
              <a:gd name="connsiteY467" fmla="*/ 365173 h 3833160"/>
              <a:gd name="connsiteX468" fmla="*/ 217300 w 1912672"/>
              <a:gd name="connsiteY468" fmla="*/ 342693 h 3833160"/>
              <a:gd name="connsiteX469" fmla="*/ 220287 w 1912672"/>
              <a:gd name="connsiteY469" fmla="*/ 322565 h 3833160"/>
              <a:gd name="connsiteX470" fmla="*/ 225886 w 1912672"/>
              <a:gd name="connsiteY470" fmla="*/ 308450 h 3833160"/>
              <a:gd name="connsiteX471" fmla="*/ 232793 w 1912672"/>
              <a:gd name="connsiteY471" fmla="*/ 311586 h 3833160"/>
              <a:gd name="connsiteX472" fmla="*/ 238952 w 1912672"/>
              <a:gd name="connsiteY472" fmla="*/ 391051 h 3833160"/>
              <a:gd name="connsiteX473" fmla="*/ 252951 w 1912672"/>
              <a:gd name="connsiteY473" fmla="*/ 470516 h 3833160"/>
              <a:gd name="connsiteX474" fmla="*/ 274043 w 1912672"/>
              <a:gd name="connsiteY474" fmla="*/ 548413 h 3833160"/>
              <a:gd name="connsiteX475" fmla="*/ 299614 w 1912672"/>
              <a:gd name="connsiteY475" fmla="*/ 620036 h 3833160"/>
              <a:gd name="connsiteX476" fmla="*/ 327612 w 1912672"/>
              <a:gd name="connsiteY476" fmla="*/ 686954 h 3833160"/>
              <a:gd name="connsiteX477" fmla="*/ 353371 w 1912672"/>
              <a:gd name="connsiteY477" fmla="*/ 730607 h 3833160"/>
              <a:gd name="connsiteX478" fmla="*/ 350197 w 1912672"/>
              <a:gd name="connsiteY478" fmla="*/ 732176 h 3833160"/>
              <a:gd name="connsiteX479" fmla="*/ 350197 w 1912672"/>
              <a:gd name="connsiteY479" fmla="*/ 733744 h 3833160"/>
              <a:gd name="connsiteX480" fmla="*/ 351877 w 1912672"/>
              <a:gd name="connsiteY480" fmla="*/ 735313 h 3833160"/>
              <a:gd name="connsiteX481" fmla="*/ 353371 w 1912672"/>
              <a:gd name="connsiteY481" fmla="*/ 736097 h 3833160"/>
              <a:gd name="connsiteX482" fmla="*/ 356544 w 1912672"/>
              <a:gd name="connsiteY482" fmla="*/ 737665 h 3833160"/>
              <a:gd name="connsiteX483" fmla="*/ 357290 w 1912672"/>
              <a:gd name="connsiteY483" fmla="*/ 740802 h 3833160"/>
              <a:gd name="connsiteX484" fmla="*/ 358784 w 1912672"/>
              <a:gd name="connsiteY484" fmla="*/ 742370 h 3833160"/>
              <a:gd name="connsiteX485" fmla="*/ 360277 w 1912672"/>
              <a:gd name="connsiteY485" fmla="*/ 744723 h 3833160"/>
              <a:gd name="connsiteX486" fmla="*/ 360277 w 1912672"/>
              <a:gd name="connsiteY486" fmla="*/ 743154 h 3833160"/>
              <a:gd name="connsiteX487" fmla="*/ 358784 w 1912672"/>
              <a:gd name="connsiteY487" fmla="*/ 742370 h 3833160"/>
              <a:gd name="connsiteX488" fmla="*/ 353371 w 1912672"/>
              <a:gd name="connsiteY488" fmla="*/ 730607 h 3833160"/>
              <a:gd name="connsiteX489" fmla="*/ 372036 w 1912672"/>
              <a:gd name="connsiteY489" fmla="*/ 716492 h 3833160"/>
              <a:gd name="connsiteX490" fmla="*/ 389955 w 1912672"/>
              <a:gd name="connsiteY490" fmla="*/ 692443 h 3833160"/>
              <a:gd name="connsiteX491" fmla="*/ 406940 w 1912672"/>
              <a:gd name="connsiteY491" fmla="*/ 664474 h 3833160"/>
              <a:gd name="connsiteX492" fmla="*/ 422619 w 1912672"/>
              <a:gd name="connsiteY492" fmla="*/ 630231 h 3833160"/>
              <a:gd name="connsiteX493" fmla="*/ 436618 w 1912672"/>
              <a:gd name="connsiteY493" fmla="*/ 592066 h 3833160"/>
              <a:gd name="connsiteX494" fmla="*/ 449870 w 1912672"/>
              <a:gd name="connsiteY494" fmla="*/ 552334 h 3833160"/>
              <a:gd name="connsiteX495" fmla="*/ 460696 w 1912672"/>
              <a:gd name="connsiteY495" fmla="*/ 511033 h 3833160"/>
              <a:gd name="connsiteX496" fmla="*/ 470776 w 1912672"/>
              <a:gd name="connsiteY496" fmla="*/ 471301 h 3833160"/>
              <a:gd name="connsiteX497" fmla="*/ 479362 w 1912672"/>
              <a:gd name="connsiteY497" fmla="*/ 433136 h 3833160"/>
              <a:gd name="connsiteX498" fmla="*/ 480855 w 1912672"/>
              <a:gd name="connsiteY498" fmla="*/ 484370 h 3833160"/>
              <a:gd name="connsiteX499" fmla="*/ 479362 w 1912672"/>
              <a:gd name="connsiteY499" fmla="*/ 531161 h 3833160"/>
              <a:gd name="connsiteX500" fmla="*/ 472269 w 1912672"/>
              <a:gd name="connsiteY500" fmla="*/ 574814 h 3833160"/>
              <a:gd name="connsiteX501" fmla="*/ 462189 w 1912672"/>
              <a:gd name="connsiteY501" fmla="*/ 618468 h 3833160"/>
              <a:gd name="connsiteX502" fmla="*/ 448190 w 1912672"/>
              <a:gd name="connsiteY502" fmla="*/ 659769 h 3833160"/>
              <a:gd name="connsiteX503" fmla="*/ 428032 w 1912672"/>
              <a:gd name="connsiteY503" fmla="*/ 701069 h 3833160"/>
              <a:gd name="connsiteX504" fmla="*/ 381369 w 1912672"/>
              <a:gd name="connsiteY504" fmla="*/ 791252 h 3833160"/>
              <a:gd name="connsiteX505" fmla="*/ 429525 w 1912672"/>
              <a:gd name="connsiteY505" fmla="*/ 863920 h 3833160"/>
              <a:gd name="connsiteX506" fmla="*/ 481601 w 1912672"/>
              <a:gd name="connsiteY506" fmla="*/ 931622 h 3833160"/>
              <a:gd name="connsiteX507" fmla="*/ 538531 w 1912672"/>
              <a:gd name="connsiteY507" fmla="*/ 995403 h 3833160"/>
              <a:gd name="connsiteX508" fmla="*/ 599193 w 1912672"/>
              <a:gd name="connsiteY508" fmla="*/ 1053957 h 3833160"/>
              <a:gd name="connsiteX509" fmla="*/ 816831 w 1912672"/>
              <a:gd name="connsiteY509" fmla="*/ 1205045 h 3833160"/>
              <a:gd name="connsiteX510" fmla="*/ 823924 w 1912672"/>
              <a:gd name="connsiteY510" fmla="*/ 1199555 h 3833160"/>
              <a:gd name="connsiteX511" fmla="*/ 806005 w 1912672"/>
              <a:gd name="connsiteY511" fmla="*/ 1132637 h 3833160"/>
              <a:gd name="connsiteX512" fmla="*/ 792006 w 1912672"/>
              <a:gd name="connsiteY512" fmla="*/ 1060753 h 3833160"/>
              <a:gd name="connsiteX513" fmla="*/ 780247 w 1912672"/>
              <a:gd name="connsiteY513" fmla="*/ 982856 h 3833160"/>
              <a:gd name="connsiteX514" fmla="*/ 774834 w 1912672"/>
              <a:gd name="connsiteY514" fmla="*/ 903391 h 3833160"/>
              <a:gd name="connsiteX515" fmla="*/ 770167 w 1912672"/>
              <a:gd name="connsiteY515" fmla="*/ 820267 h 3833160"/>
              <a:gd name="connsiteX516" fmla="*/ 770167 w 1912672"/>
              <a:gd name="connsiteY516" fmla="*/ 735313 h 3833160"/>
              <a:gd name="connsiteX517" fmla="*/ 773340 w 1912672"/>
              <a:gd name="connsiteY517" fmla="*/ 649574 h 3833160"/>
              <a:gd name="connsiteX518" fmla="*/ 780247 w 1912672"/>
              <a:gd name="connsiteY518" fmla="*/ 564620 h 3833160"/>
              <a:gd name="connsiteX519" fmla="*/ 790513 w 1912672"/>
              <a:gd name="connsiteY519" fmla="*/ 479927 h 3833160"/>
              <a:gd name="connsiteX520" fmla="*/ 801338 w 1912672"/>
              <a:gd name="connsiteY520" fmla="*/ 398109 h 3833160"/>
              <a:gd name="connsiteX521" fmla="*/ 816831 w 1912672"/>
              <a:gd name="connsiteY521" fmla="*/ 318644 h 3833160"/>
              <a:gd name="connsiteX522" fmla="*/ 835496 w 1912672"/>
              <a:gd name="connsiteY522" fmla="*/ 243884 h 3833160"/>
              <a:gd name="connsiteX523" fmla="*/ 854908 w 1912672"/>
              <a:gd name="connsiteY523" fmla="*/ 173046 h 3833160"/>
              <a:gd name="connsiteX524" fmla="*/ 877493 w 1912672"/>
              <a:gd name="connsiteY524" fmla="*/ 109003 h 3833160"/>
              <a:gd name="connsiteX525" fmla="*/ 901571 w 1912672"/>
              <a:gd name="connsiteY525" fmla="*/ 50711 h 3833160"/>
              <a:gd name="connsiteX526" fmla="*/ 930503 w 1912672"/>
              <a:gd name="connsiteY526" fmla="*/ 0 h 383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Lst>
            <a:rect l="l" t="t" r="r" b="b"/>
            <a:pathLst>
              <a:path w="1912672" h="3833160">
                <a:moveTo>
                  <a:pt x="930503" y="0"/>
                </a:moveTo>
                <a:cubicBezTo>
                  <a:pt x="929383" y="4182"/>
                  <a:pt x="928449" y="8365"/>
                  <a:pt x="927329" y="12547"/>
                </a:cubicBezTo>
                <a:cubicBezTo>
                  <a:pt x="926770" y="15423"/>
                  <a:pt x="926396" y="18037"/>
                  <a:pt x="925836" y="20912"/>
                </a:cubicBezTo>
                <a:lnTo>
                  <a:pt x="924156" y="26401"/>
                </a:lnTo>
                <a:lnTo>
                  <a:pt x="924156" y="29538"/>
                </a:lnTo>
                <a:lnTo>
                  <a:pt x="925836" y="31106"/>
                </a:lnTo>
                <a:lnTo>
                  <a:pt x="925836" y="32675"/>
                </a:lnTo>
                <a:lnTo>
                  <a:pt x="927329" y="32675"/>
                </a:lnTo>
                <a:lnTo>
                  <a:pt x="927329" y="35027"/>
                </a:lnTo>
                <a:cubicBezTo>
                  <a:pt x="926770" y="36596"/>
                  <a:pt x="926396" y="38164"/>
                  <a:pt x="925836" y="39733"/>
                </a:cubicBezTo>
                <a:lnTo>
                  <a:pt x="924156" y="46790"/>
                </a:lnTo>
                <a:lnTo>
                  <a:pt x="921917" y="57769"/>
                </a:lnTo>
                <a:cubicBezTo>
                  <a:pt x="920423" y="62997"/>
                  <a:pt x="918743" y="67964"/>
                  <a:pt x="917250" y="73192"/>
                </a:cubicBezTo>
                <a:cubicBezTo>
                  <a:pt x="914824" y="80511"/>
                  <a:pt x="912584" y="87830"/>
                  <a:pt x="910157" y="95149"/>
                </a:cubicBezTo>
                <a:cubicBezTo>
                  <a:pt x="907918" y="104037"/>
                  <a:pt x="905491" y="112663"/>
                  <a:pt x="903251" y="121550"/>
                </a:cubicBezTo>
                <a:cubicBezTo>
                  <a:pt x="899518" y="133052"/>
                  <a:pt x="895972" y="144292"/>
                  <a:pt x="892239" y="155793"/>
                </a:cubicBezTo>
                <a:cubicBezTo>
                  <a:pt x="887946" y="169647"/>
                  <a:pt x="883466" y="183240"/>
                  <a:pt x="879173" y="197094"/>
                </a:cubicBezTo>
                <a:cubicBezTo>
                  <a:pt x="873947" y="218529"/>
                  <a:pt x="868720" y="240225"/>
                  <a:pt x="863494" y="261659"/>
                </a:cubicBezTo>
                <a:cubicBezTo>
                  <a:pt x="859948" y="284662"/>
                  <a:pt x="856215" y="307927"/>
                  <a:pt x="852668" y="330930"/>
                </a:cubicBezTo>
                <a:cubicBezTo>
                  <a:pt x="849868" y="354717"/>
                  <a:pt x="846882" y="378243"/>
                  <a:pt x="844082" y="402030"/>
                </a:cubicBezTo>
                <a:cubicBezTo>
                  <a:pt x="840162" y="427124"/>
                  <a:pt x="836429" y="452480"/>
                  <a:pt x="832510" y="477574"/>
                </a:cubicBezTo>
                <a:cubicBezTo>
                  <a:pt x="831950" y="483063"/>
                  <a:pt x="831390" y="488291"/>
                  <a:pt x="830830" y="493781"/>
                </a:cubicBezTo>
                <a:lnTo>
                  <a:pt x="828590" y="518091"/>
                </a:lnTo>
                <a:cubicBezTo>
                  <a:pt x="828030" y="526717"/>
                  <a:pt x="827470" y="535082"/>
                  <a:pt x="826910" y="543708"/>
                </a:cubicBezTo>
                <a:cubicBezTo>
                  <a:pt x="826350" y="553118"/>
                  <a:pt x="825977" y="562267"/>
                  <a:pt x="825417" y="571677"/>
                </a:cubicBezTo>
                <a:lnTo>
                  <a:pt x="825417" y="600431"/>
                </a:lnTo>
                <a:cubicBezTo>
                  <a:pt x="826537" y="609057"/>
                  <a:pt x="827470" y="617683"/>
                  <a:pt x="828590" y="626310"/>
                </a:cubicBezTo>
                <a:cubicBezTo>
                  <a:pt x="829896" y="633890"/>
                  <a:pt x="831203" y="641209"/>
                  <a:pt x="832510" y="648790"/>
                </a:cubicBezTo>
                <a:cubicBezTo>
                  <a:pt x="834749" y="654018"/>
                  <a:pt x="837176" y="659246"/>
                  <a:pt x="839416" y="664474"/>
                </a:cubicBezTo>
                <a:lnTo>
                  <a:pt x="876746" y="661337"/>
                </a:lnTo>
                <a:lnTo>
                  <a:pt x="913330" y="648790"/>
                </a:lnTo>
                <a:lnTo>
                  <a:pt x="948235" y="628662"/>
                </a:lnTo>
                <a:lnTo>
                  <a:pt x="984072" y="600431"/>
                </a:lnTo>
                <a:lnTo>
                  <a:pt x="1016736" y="567756"/>
                </a:lnTo>
                <a:lnTo>
                  <a:pt x="1048654" y="528024"/>
                </a:lnTo>
                <a:lnTo>
                  <a:pt x="1078892" y="485939"/>
                </a:lnTo>
                <a:lnTo>
                  <a:pt x="1106890" y="441763"/>
                </a:lnTo>
                <a:lnTo>
                  <a:pt x="1134141" y="394972"/>
                </a:lnTo>
                <a:lnTo>
                  <a:pt x="1157473" y="346614"/>
                </a:lnTo>
                <a:lnTo>
                  <a:pt x="1179311" y="299824"/>
                </a:lnTo>
                <a:cubicBezTo>
                  <a:pt x="1185284" y="284662"/>
                  <a:pt x="1191257" y="269763"/>
                  <a:pt x="1197230" y="254602"/>
                </a:cubicBezTo>
                <a:lnTo>
                  <a:pt x="1205816" y="254602"/>
                </a:lnTo>
                <a:lnTo>
                  <a:pt x="1205816" y="259307"/>
                </a:lnTo>
                <a:cubicBezTo>
                  <a:pt x="1201150" y="274468"/>
                  <a:pt x="1196484" y="289368"/>
                  <a:pt x="1191817" y="304529"/>
                </a:cubicBezTo>
                <a:cubicBezTo>
                  <a:pt x="1186591" y="320213"/>
                  <a:pt x="1181365" y="335635"/>
                  <a:pt x="1176138" y="351319"/>
                </a:cubicBezTo>
                <a:cubicBezTo>
                  <a:pt x="1170539" y="366480"/>
                  <a:pt x="1164752" y="381380"/>
                  <a:pt x="1159153" y="396541"/>
                </a:cubicBezTo>
                <a:lnTo>
                  <a:pt x="1141981" y="440194"/>
                </a:lnTo>
                <a:cubicBezTo>
                  <a:pt x="1136008" y="454310"/>
                  <a:pt x="1130035" y="468687"/>
                  <a:pt x="1124062" y="482802"/>
                </a:cubicBezTo>
                <a:lnTo>
                  <a:pt x="1103903" y="522535"/>
                </a:lnTo>
                <a:lnTo>
                  <a:pt x="1082812" y="560699"/>
                </a:lnTo>
                <a:lnTo>
                  <a:pt x="1057240" y="595726"/>
                </a:lnTo>
                <a:lnTo>
                  <a:pt x="1030735" y="630231"/>
                </a:lnTo>
                <a:lnTo>
                  <a:pt x="999564" y="658200"/>
                </a:lnTo>
                <a:lnTo>
                  <a:pt x="963914" y="683817"/>
                </a:lnTo>
                <a:lnTo>
                  <a:pt x="924156" y="706559"/>
                </a:lnTo>
                <a:lnTo>
                  <a:pt x="882159" y="723550"/>
                </a:lnTo>
                <a:lnTo>
                  <a:pt x="832510" y="735313"/>
                </a:lnTo>
                <a:cubicBezTo>
                  <a:pt x="833070" y="762498"/>
                  <a:pt x="833443" y="789945"/>
                  <a:pt x="834003" y="817130"/>
                </a:cubicBezTo>
                <a:cubicBezTo>
                  <a:pt x="836243" y="843008"/>
                  <a:pt x="838669" y="869148"/>
                  <a:pt x="840909" y="895027"/>
                </a:cubicBezTo>
                <a:cubicBezTo>
                  <a:pt x="844829" y="919598"/>
                  <a:pt x="848748" y="944431"/>
                  <a:pt x="852668" y="969002"/>
                </a:cubicBezTo>
                <a:cubicBezTo>
                  <a:pt x="857894" y="992267"/>
                  <a:pt x="862934" y="1015792"/>
                  <a:pt x="868160" y="1039057"/>
                </a:cubicBezTo>
                <a:cubicBezTo>
                  <a:pt x="874693" y="1061276"/>
                  <a:pt x="881039" y="1083756"/>
                  <a:pt x="887572" y="1105975"/>
                </a:cubicBezTo>
                <a:cubicBezTo>
                  <a:pt x="894665" y="1127409"/>
                  <a:pt x="901571" y="1148583"/>
                  <a:pt x="908664" y="1170017"/>
                </a:cubicBezTo>
                <a:lnTo>
                  <a:pt x="932742" y="1230662"/>
                </a:lnTo>
                <a:lnTo>
                  <a:pt x="956821" y="1289738"/>
                </a:lnTo>
                <a:cubicBezTo>
                  <a:pt x="959247" y="1294443"/>
                  <a:pt x="961487" y="1299148"/>
                  <a:pt x="963914" y="1303853"/>
                </a:cubicBezTo>
                <a:lnTo>
                  <a:pt x="970073" y="1321105"/>
                </a:lnTo>
                <a:cubicBezTo>
                  <a:pt x="972873" y="1327379"/>
                  <a:pt x="975859" y="1333391"/>
                  <a:pt x="978659" y="1339665"/>
                </a:cubicBezTo>
                <a:lnTo>
                  <a:pt x="986499" y="1359269"/>
                </a:lnTo>
                <a:cubicBezTo>
                  <a:pt x="989858" y="1365543"/>
                  <a:pt x="993218" y="1371555"/>
                  <a:pt x="996578" y="1377829"/>
                </a:cubicBezTo>
                <a:cubicBezTo>
                  <a:pt x="1000498" y="1383057"/>
                  <a:pt x="1004231" y="1388285"/>
                  <a:pt x="1008150" y="1393512"/>
                </a:cubicBezTo>
                <a:cubicBezTo>
                  <a:pt x="1012817" y="1398218"/>
                  <a:pt x="1017483" y="1402661"/>
                  <a:pt x="1022149" y="1407367"/>
                </a:cubicBezTo>
                <a:lnTo>
                  <a:pt x="1037828" y="1417561"/>
                </a:lnTo>
                <a:lnTo>
                  <a:pt x="1056494" y="1421482"/>
                </a:lnTo>
                <a:lnTo>
                  <a:pt x="1075906" y="1420698"/>
                </a:lnTo>
                <a:lnTo>
                  <a:pt x="1110810" y="1408935"/>
                </a:lnTo>
                <a:lnTo>
                  <a:pt x="1141981" y="1389592"/>
                </a:lnTo>
                <a:lnTo>
                  <a:pt x="1172219" y="1365282"/>
                </a:lnTo>
                <a:lnTo>
                  <a:pt x="1197230" y="1336528"/>
                </a:lnTo>
                <a:lnTo>
                  <a:pt x="1221308" y="1305421"/>
                </a:lnTo>
                <a:cubicBezTo>
                  <a:pt x="1228775" y="1294443"/>
                  <a:pt x="1236427" y="1283725"/>
                  <a:pt x="1243893" y="1272747"/>
                </a:cubicBezTo>
                <a:lnTo>
                  <a:pt x="1264052" y="1241640"/>
                </a:lnTo>
                <a:cubicBezTo>
                  <a:pt x="1269838" y="1231707"/>
                  <a:pt x="1275438" y="1221774"/>
                  <a:pt x="1281224" y="1211841"/>
                </a:cubicBezTo>
                <a:lnTo>
                  <a:pt x="1319301" y="1144139"/>
                </a:lnTo>
                <a:lnTo>
                  <a:pt x="1355885" y="1067811"/>
                </a:lnTo>
                <a:lnTo>
                  <a:pt x="1392469" y="984425"/>
                </a:lnTo>
                <a:lnTo>
                  <a:pt x="1426627" y="893458"/>
                </a:lnTo>
                <a:cubicBezTo>
                  <a:pt x="1437080" y="861568"/>
                  <a:pt x="1447346" y="829416"/>
                  <a:pt x="1457798" y="797525"/>
                </a:cubicBezTo>
                <a:lnTo>
                  <a:pt x="1485796" y="695580"/>
                </a:lnTo>
                <a:cubicBezTo>
                  <a:pt x="1494382" y="660030"/>
                  <a:pt x="1502782" y="624480"/>
                  <a:pt x="1511368" y="588930"/>
                </a:cubicBezTo>
                <a:cubicBezTo>
                  <a:pt x="1517527" y="552073"/>
                  <a:pt x="1523873" y="515215"/>
                  <a:pt x="1530033" y="478358"/>
                </a:cubicBezTo>
                <a:cubicBezTo>
                  <a:pt x="1534699" y="440717"/>
                  <a:pt x="1539366" y="402814"/>
                  <a:pt x="1544032" y="365173"/>
                </a:cubicBezTo>
                <a:cubicBezTo>
                  <a:pt x="1546832" y="326486"/>
                  <a:pt x="1549818" y="288061"/>
                  <a:pt x="1552618" y="249374"/>
                </a:cubicBezTo>
                <a:cubicBezTo>
                  <a:pt x="1554858" y="251204"/>
                  <a:pt x="1557284" y="252772"/>
                  <a:pt x="1559524" y="254602"/>
                </a:cubicBezTo>
                <a:lnTo>
                  <a:pt x="1565124" y="267933"/>
                </a:lnTo>
                <a:cubicBezTo>
                  <a:pt x="1566617" y="274468"/>
                  <a:pt x="1568297" y="281003"/>
                  <a:pt x="1569790" y="287538"/>
                </a:cubicBezTo>
                <a:cubicBezTo>
                  <a:pt x="1570537" y="296164"/>
                  <a:pt x="1571283" y="304529"/>
                  <a:pt x="1572030" y="313155"/>
                </a:cubicBezTo>
                <a:cubicBezTo>
                  <a:pt x="1572590" y="323088"/>
                  <a:pt x="1572963" y="332760"/>
                  <a:pt x="1573523" y="342693"/>
                </a:cubicBezTo>
                <a:lnTo>
                  <a:pt x="1573523" y="376936"/>
                </a:lnTo>
                <a:lnTo>
                  <a:pt x="1573523" y="413532"/>
                </a:lnTo>
                <a:cubicBezTo>
                  <a:pt x="1572963" y="426863"/>
                  <a:pt x="1572590" y="439933"/>
                  <a:pt x="1572030" y="453264"/>
                </a:cubicBezTo>
                <a:cubicBezTo>
                  <a:pt x="1571283" y="466857"/>
                  <a:pt x="1570537" y="480188"/>
                  <a:pt x="1569790" y="493781"/>
                </a:cubicBezTo>
                <a:cubicBezTo>
                  <a:pt x="1568670" y="507635"/>
                  <a:pt x="1567737" y="521228"/>
                  <a:pt x="1566617" y="535082"/>
                </a:cubicBezTo>
                <a:cubicBezTo>
                  <a:pt x="1565124" y="548936"/>
                  <a:pt x="1563444" y="562528"/>
                  <a:pt x="1561951" y="576383"/>
                </a:cubicBezTo>
                <a:cubicBezTo>
                  <a:pt x="1561204" y="589714"/>
                  <a:pt x="1560271" y="602784"/>
                  <a:pt x="1559524" y="616115"/>
                </a:cubicBezTo>
                <a:cubicBezTo>
                  <a:pt x="1558031" y="628401"/>
                  <a:pt x="1556351" y="640425"/>
                  <a:pt x="1554858" y="652711"/>
                </a:cubicBezTo>
                <a:cubicBezTo>
                  <a:pt x="1553551" y="664212"/>
                  <a:pt x="1552431" y="675452"/>
                  <a:pt x="1551125" y="686954"/>
                </a:cubicBezTo>
                <a:cubicBezTo>
                  <a:pt x="1549632" y="696887"/>
                  <a:pt x="1547952" y="706559"/>
                  <a:pt x="1546458" y="716492"/>
                </a:cubicBezTo>
                <a:lnTo>
                  <a:pt x="1542539" y="740802"/>
                </a:lnTo>
                <a:cubicBezTo>
                  <a:pt x="1541419" y="747337"/>
                  <a:pt x="1540486" y="753610"/>
                  <a:pt x="1539366" y="760145"/>
                </a:cubicBezTo>
                <a:lnTo>
                  <a:pt x="1483370" y="981288"/>
                </a:lnTo>
                <a:lnTo>
                  <a:pt x="1528540" y="976844"/>
                </a:lnTo>
                <a:lnTo>
                  <a:pt x="1570537" y="965865"/>
                </a:lnTo>
                <a:lnTo>
                  <a:pt x="1610107" y="950182"/>
                </a:lnTo>
                <a:lnTo>
                  <a:pt x="1648185" y="930054"/>
                </a:lnTo>
                <a:lnTo>
                  <a:pt x="1682529" y="907312"/>
                </a:lnTo>
                <a:lnTo>
                  <a:pt x="1713513" y="882480"/>
                </a:lnTo>
                <a:lnTo>
                  <a:pt x="1743191" y="856863"/>
                </a:lnTo>
                <a:lnTo>
                  <a:pt x="1770442" y="832553"/>
                </a:lnTo>
                <a:lnTo>
                  <a:pt x="1772682" y="844315"/>
                </a:lnTo>
                <a:cubicBezTo>
                  <a:pt x="1764470" y="857124"/>
                  <a:pt x="1756070" y="869671"/>
                  <a:pt x="1747857" y="882480"/>
                </a:cubicBezTo>
                <a:cubicBezTo>
                  <a:pt x="1737778" y="894765"/>
                  <a:pt x="1727512" y="906790"/>
                  <a:pt x="1717433" y="919075"/>
                </a:cubicBezTo>
                <a:lnTo>
                  <a:pt x="1680849" y="951750"/>
                </a:lnTo>
                <a:lnTo>
                  <a:pt x="1639785" y="981288"/>
                </a:lnTo>
                <a:lnTo>
                  <a:pt x="1596108" y="1007951"/>
                </a:lnTo>
                <a:lnTo>
                  <a:pt x="1549445" y="1031215"/>
                </a:lnTo>
                <a:lnTo>
                  <a:pt x="1501288" y="1049251"/>
                </a:lnTo>
                <a:lnTo>
                  <a:pt x="1452199" y="1062321"/>
                </a:lnTo>
                <a:lnTo>
                  <a:pt x="1442119" y="1093689"/>
                </a:lnTo>
                <a:cubicBezTo>
                  <a:pt x="1437453" y="1105975"/>
                  <a:pt x="1432787" y="1117999"/>
                  <a:pt x="1428120" y="1130285"/>
                </a:cubicBezTo>
                <a:lnTo>
                  <a:pt x="1412628" y="1168449"/>
                </a:lnTo>
                <a:lnTo>
                  <a:pt x="1392469" y="1209750"/>
                </a:lnTo>
                <a:cubicBezTo>
                  <a:pt x="1385377" y="1224127"/>
                  <a:pt x="1378470" y="1238765"/>
                  <a:pt x="1371378" y="1253142"/>
                </a:cubicBezTo>
                <a:cubicBezTo>
                  <a:pt x="1363912" y="1267519"/>
                  <a:pt x="1356259" y="1281634"/>
                  <a:pt x="1348793" y="1296011"/>
                </a:cubicBezTo>
                <a:lnTo>
                  <a:pt x="1324714" y="1336528"/>
                </a:lnTo>
                <a:lnTo>
                  <a:pt x="1300636" y="1376260"/>
                </a:lnTo>
                <a:cubicBezTo>
                  <a:pt x="1293170" y="1388546"/>
                  <a:pt x="1285517" y="1400570"/>
                  <a:pt x="1278051" y="1412856"/>
                </a:cubicBezTo>
                <a:lnTo>
                  <a:pt x="1253973" y="1445531"/>
                </a:lnTo>
                <a:lnTo>
                  <a:pt x="1232881" y="1474546"/>
                </a:lnTo>
                <a:lnTo>
                  <a:pt x="1212722" y="1495458"/>
                </a:lnTo>
                <a:cubicBezTo>
                  <a:pt x="1213842" y="1500686"/>
                  <a:pt x="1214776" y="1505914"/>
                  <a:pt x="1215895" y="1511142"/>
                </a:cubicBezTo>
                <a:cubicBezTo>
                  <a:pt x="1217762" y="1512187"/>
                  <a:pt x="1219442" y="1513233"/>
                  <a:pt x="1221308" y="1514278"/>
                </a:cubicBezTo>
                <a:lnTo>
                  <a:pt x="1255466" y="1504084"/>
                </a:lnTo>
                <a:lnTo>
                  <a:pt x="1289810" y="1499379"/>
                </a:lnTo>
                <a:lnTo>
                  <a:pt x="1326208" y="1499379"/>
                </a:lnTo>
                <a:lnTo>
                  <a:pt x="1361298" y="1500947"/>
                </a:lnTo>
                <a:lnTo>
                  <a:pt x="1398629" y="1502515"/>
                </a:lnTo>
                <a:lnTo>
                  <a:pt x="1432040" y="1502515"/>
                </a:lnTo>
                <a:lnTo>
                  <a:pt x="1464704" y="1498594"/>
                </a:lnTo>
                <a:lnTo>
                  <a:pt x="1530033" y="1482911"/>
                </a:lnTo>
                <a:lnTo>
                  <a:pt x="1590695" y="1462783"/>
                </a:lnTo>
                <a:lnTo>
                  <a:pt x="1647438" y="1438734"/>
                </a:lnTo>
                <a:lnTo>
                  <a:pt x="1699514" y="1408935"/>
                </a:lnTo>
                <a:lnTo>
                  <a:pt x="1747857" y="1376260"/>
                </a:lnTo>
                <a:lnTo>
                  <a:pt x="1791348" y="1338096"/>
                </a:lnTo>
                <a:lnTo>
                  <a:pt x="1831105" y="1298364"/>
                </a:lnTo>
                <a:lnTo>
                  <a:pt x="1867502" y="1253142"/>
                </a:lnTo>
                <a:lnTo>
                  <a:pt x="1900166" y="1205045"/>
                </a:lnTo>
                <a:cubicBezTo>
                  <a:pt x="1904273" y="1208443"/>
                  <a:pt x="1908566" y="1211580"/>
                  <a:pt x="1912672" y="1214978"/>
                </a:cubicBezTo>
                <a:lnTo>
                  <a:pt x="1912672" y="1218114"/>
                </a:lnTo>
                <a:cubicBezTo>
                  <a:pt x="1906699" y="1232753"/>
                  <a:pt x="1900726" y="1247130"/>
                  <a:pt x="1894754" y="1261768"/>
                </a:cubicBezTo>
                <a:lnTo>
                  <a:pt x="1869182" y="1306990"/>
                </a:lnTo>
                <a:lnTo>
                  <a:pt x="1838011" y="1352212"/>
                </a:lnTo>
                <a:lnTo>
                  <a:pt x="1801427" y="1396649"/>
                </a:lnTo>
                <a:lnTo>
                  <a:pt x="1760176" y="1438734"/>
                </a:lnTo>
                <a:lnTo>
                  <a:pt x="1716686" y="1480035"/>
                </a:lnTo>
                <a:lnTo>
                  <a:pt x="1670770" y="1516631"/>
                </a:lnTo>
                <a:lnTo>
                  <a:pt x="1625786" y="1549306"/>
                </a:lnTo>
                <a:lnTo>
                  <a:pt x="1582109" y="1574923"/>
                </a:lnTo>
                <a:lnTo>
                  <a:pt x="1539366" y="1595834"/>
                </a:lnTo>
                <a:lnTo>
                  <a:pt x="1516781" y="1602892"/>
                </a:lnTo>
                <a:lnTo>
                  <a:pt x="1488783" y="1608382"/>
                </a:lnTo>
                <a:lnTo>
                  <a:pt x="1457798" y="1614655"/>
                </a:lnTo>
                <a:lnTo>
                  <a:pt x="1425134" y="1620144"/>
                </a:lnTo>
                <a:lnTo>
                  <a:pt x="1390790" y="1625634"/>
                </a:lnTo>
                <a:lnTo>
                  <a:pt x="1355885" y="1631123"/>
                </a:lnTo>
                <a:lnTo>
                  <a:pt x="1323221" y="1637135"/>
                </a:lnTo>
                <a:lnTo>
                  <a:pt x="1292050" y="1644193"/>
                </a:lnTo>
                <a:lnTo>
                  <a:pt x="1262559" y="1654388"/>
                </a:lnTo>
                <a:lnTo>
                  <a:pt x="1238481" y="1663798"/>
                </a:lnTo>
                <a:cubicBezTo>
                  <a:pt x="1232321" y="1668242"/>
                  <a:pt x="1225975" y="1672424"/>
                  <a:pt x="1219815" y="1676868"/>
                </a:cubicBezTo>
                <a:lnTo>
                  <a:pt x="1205816" y="1692552"/>
                </a:lnTo>
                <a:cubicBezTo>
                  <a:pt x="1198350" y="1707713"/>
                  <a:pt x="1190697" y="1722612"/>
                  <a:pt x="1183231" y="1737774"/>
                </a:cubicBezTo>
                <a:cubicBezTo>
                  <a:pt x="1178005" y="1754242"/>
                  <a:pt x="1172779" y="1770448"/>
                  <a:pt x="1167552" y="1786916"/>
                </a:cubicBezTo>
                <a:cubicBezTo>
                  <a:pt x="1163446" y="1803907"/>
                  <a:pt x="1159339" y="1821159"/>
                  <a:pt x="1155233" y="1838150"/>
                </a:cubicBezTo>
                <a:cubicBezTo>
                  <a:pt x="1152807" y="1855664"/>
                  <a:pt x="1150567" y="1872916"/>
                  <a:pt x="1148140" y="1890430"/>
                </a:cubicBezTo>
                <a:cubicBezTo>
                  <a:pt x="1147207" y="1908728"/>
                  <a:pt x="1146087" y="1927287"/>
                  <a:pt x="1145154" y="1945585"/>
                </a:cubicBezTo>
                <a:cubicBezTo>
                  <a:pt x="1144594" y="1964144"/>
                  <a:pt x="1144034" y="1982442"/>
                  <a:pt x="1143474" y="2001001"/>
                </a:cubicBezTo>
                <a:cubicBezTo>
                  <a:pt x="1144034" y="2019561"/>
                  <a:pt x="1144594" y="2037858"/>
                  <a:pt x="1145154" y="2056418"/>
                </a:cubicBezTo>
                <a:cubicBezTo>
                  <a:pt x="1146087" y="2075238"/>
                  <a:pt x="1147207" y="2094320"/>
                  <a:pt x="1148140" y="2113141"/>
                </a:cubicBezTo>
                <a:cubicBezTo>
                  <a:pt x="1149447" y="2131962"/>
                  <a:pt x="1150753" y="2150521"/>
                  <a:pt x="1152060" y="2169341"/>
                </a:cubicBezTo>
                <a:cubicBezTo>
                  <a:pt x="1153553" y="2187639"/>
                  <a:pt x="1155233" y="2206199"/>
                  <a:pt x="1156726" y="2224496"/>
                </a:cubicBezTo>
                <a:cubicBezTo>
                  <a:pt x="1156913" y="2251420"/>
                  <a:pt x="1157286" y="2278606"/>
                  <a:pt x="1157473" y="2305530"/>
                </a:cubicBezTo>
                <a:cubicBezTo>
                  <a:pt x="1156166" y="2332454"/>
                  <a:pt x="1154860" y="2359639"/>
                  <a:pt x="1153553" y="2386563"/>
                </a:cubicBezTo>
                <a:cubicBezTo>
                  <a:pt x="1151313" y="2412442"/>
                  <a:pt x="1148887" y="2438581"/>
                  <a:pt x="1146647" y="2464460"/>
                </a:cubicBezTo>
                <a:cubicBezTo>
                  <a:pt x="1143847" y="2489815"/>
                  <a:pt x="1140861" y="2515432"/>
                  <a:pt x="1138061" y="2540788"/>
                </a:cubicBezTo>
                <a:lnTo>
                  <a:pt x="1133570" y="2649282"/>
                </a:lnTo>
                <a:lnTo>
                  <a:pt x="1135587" y="2649282"/>
                </a:lnTo>
                <a:cubicBezTo>
                  <a:pt x="1150480" y="2750578"/>
                  <a:pt x="1105996" y="2851875"/>
                  <a:pt x="1180266" y="2953171"/>
                </a:cubicBezTo>
                <a:lnTo>
                  <a:pt x="1207679" y="2969405"/>
                </a:lnTo>
                <a:lnTo>
                  <a:pt x="1234848" y="2985127"/>
                </a:lnTo>
                <a:lnTo>
                  <a:pt x="1258166" y="3001068"/>
                </a:lnTo>
                <a:lnTo>
                  <a:pt x="1307538" y="3040740"/>
                </a:lnTo>
                <a:lnTo>
                  <a:pt x="1351565" y="3082914"/>
                </a:lnTo>
                <a:lnTo>
                  <a:pt x="1389568" y="3124303"/>
                </a:lnTo>
                <a:lnTo>
                  <a:pt x="1424031" y="3165885"/>
                </a:lnTo>
                <a:lnTo>
                  <a:pt x="1455679" y="3207993"/>
                </a:lnTo>
                <a:lnTo>
                  <a:pt x="1485527" y="3248526"/>
                </a:lnTo>
                <a:lnTo>
                  <a:pt x="1512168" y="3287746"/>
                </a:lnTo>
                <a:cubicBezTo>
                  <a:pt x="1507921" y="3290013"/>
                  <a:pt x="1503811" y="3292402"/>
                  <a:pt x="1499563" y="3294670"/>
                </a:cubicBezTo>
                <a:lnTo>
                  <a:pt x="1456733" y="3246355"/>
                </a:lnTo>
                <a:lnTo>
                  <a:pt x="1412405" y="3200323"/>
                </a:lnTo>
                <a:lnTo>
                  <a:pt x="1366622" y="3157506"/>
                </a:lnTo>
                <a:lnTo>
                  <a:pt x="1319006" y="3118477"/>
                </a:lnTo>
                <a:lnTo>
                  <a:pt x="1268398" y="3084012"/>
                </a:lnTo>
                <a:lnTo>
                  <a:pt x="1215820" y="3053212"/>
                </a:lnTo>
                <a:lnTo>
                  <a:pt x="1162136" y="3026534"/>
                </a:lnTo>
                <a:lnTo>
                  <a:pt x="1105505" y="3006561"/>
                </a:lnTo>
                <a:lnTo>
                  <a:pt x="1055550" y="3272471"/>
                </a:lnTo>
                <a:lnTo>
                  <a:pt x="1106379" y="3308927"/>
                </a:lnTo>
                <a:lnTo>
                  <a:pt x="1151347" y="3348334"/>
                </a:lnTo>
                <a:lnTo>
                  <a:pt x="1187691" y="3388268"/>
                </a:lnTo>
                <a:lnTo>
                  <a:pt x="1216725" y="3430484"/>
                </a:lnTo>
                <a:lnTo>
                  <a:pt x="1238582" y="3473897"/>
                </a:lnTo>
                <a:lnTo>
                  <a:pt x="1252456" y="3516304"/>
                </a:lnTo>
                <a:lnTo>
                  <a:pt x="1258768" y="3559273"/>
                </a:lnTo>
                <a:lnTo>
                  <a:pt x="1256926" y="3601386"/>
                </a:lnTo>
                <a:lnTo>
                  <a:pt x="1247774" y="3640689"/>
                </a:lnTo>
                <a:cubicBezTo>
                  <a:pt x="1245406" y="3641309"/>
                  <a:pt x="1243176" y="3642051"/>
                  <a:pt x="1240808" y="3642671"/>
                </a:cubicBezTo>
                <a:lnTo>
                  <a:pt x="1237950" y="3632080"/>
                </a:lnTo>
                <a:cubicBezTo>
                  <a:pt x="1240887" y="3624171"/>
                  <a:pt x="1243515" y="3616290"/>
                  <a:pt x="1246452" y="3608381"/>
                </a:cubicBezTo>
                <a:cubicBezTo>
                  <a:pt x="1246598" y="3599523"/>
                  <a:pt x="1246743" y="3590666"/>
                  <a:pt x="1246889" y="3581808"/>
                </a:cubicBezTo>
                <a:cubicBezTo>
                  <a:pt x="1245926" y="3571981"/>
                  <a:pt x="1244656" y="3562182"/>
                  <a:pt x="1243694" y="3552354"/>
                </a:cubicBezTo>
                <a:lnTo>
                  <a:pt x="1233485" y="3522742"/>
                </a:lnTo>
                <a:lnTo>
                  <a:pt x="1218246" y="3491717"/>
                </a:lnTo>
                <a:lnTo>
                  <a:pt x="1199371" y="3461697"/>
                </a:lnTo>
                <a:lnTo>
                  <a:pt x="1175758" y="3432919"/>
                </a:lnTo>
                <a:lnTo>
                  <a:pt x="1147962" y="3405866"/>
                </a:lnTo>
                <a:lnTo>
                  <a:pt x="1119222" y="3381579"/>
                </a:lnTo>
                <a:lnTo>
                  <a:pt x="1101535" y="3369675"/>
                </a:lnTo>
                <a:lnTo>
                  <a:pt x="1087698" y="3357550"/>
                </a:lnTo>
                <a:lnTo>
                  <a:pt x="1073608" y="3348798"/>
                </a:lnTo>
                <a:lnTo>
                  <a:pt x="1059423" y="3340859"/>
                </a:lnTo>
                <a:lnTo>
                  <a:pt x="1043960" y="3337192"/>
                </a:lnTo>
                <a:cubicBezTo>
                  <a:pt x="1037850" y="3358793"/>
                  <a:pt x="1031431" y="3380423"/>
                  <a:pt x="1025322" y="3402025"/>
                </a:cubicBezTo>
                <a:lnTo>
                  <a:pt x="1003697" y="3462443"/>
                </a:lnTo>
                <a:lnTo>
                  <a:pt x="978914" y="3523689"/>
                </a:lnTo>
                <a:lnTo>
                  <a:pt x="949550" y="3583615"/>
                </a:lnTo>
                <a:lnTo>
                  <a:pt x="915669" y="3646771"/>
                </a:lnTo>
                <a:lnTo>
                  <a:pt x="876441" y="3712430"/>
                </a:lnTo>
                <a:cubicBezTo>
                  <a:pt x="873575" y="3715909"/>
                  <a:pt x="870850" y="3719511"/>
                  <a:pt x="867986" y="3722991"/>
                </a:cubicBezTo>
                <a:cubicBezTo>
                  <a:pt x="864722" y="3728518"/>
                  <a:pt x="861631" y="3733895"/>
                  <a:pt x="858368" y="3739422"/>
                </a:cubicBezTo>
                <a:lnTo>
                  <a:pt x="845551" y="3755745"/>
                </a:lnTo>
                <a:cubicBezTo>
                  <a:pt x="841638" y="3761600"/>
                  <a:pt x="837586" y="3767334"/>
                  <a:pt x="833671" y="3773189"/>
                </a:cubicBezTo>
                <a:cubicBezTo>
                  <a:pt x="828969" y="3779250"/>
                  <a:pt x="824574" y="3785283"/>
                  <a:pt x="819871" y="3791345"/>
                </a:cubicBezTo>
                <a:cubicBezTo>
                  <a:pt x="814988" y="3796351"/>
                  <a:pt x="809967" y="3801236"/>
                  <a:pt x="805085" y="3806242"/>
                </a:cubicBezTo>
                <a:lnTo>
                  <a:pt x="790388" y="3819121"/>
                </a:lnTo>
                <a:cubicBezTo>
                  <a:pt x="785253" y="3822408"/>
                  <a:pt x="780151" y="3825425"/>
                  <a:pt x="775016" y="3828711"/>
                </a:cubicBezTo>
                <a:lnTo>
                  <a:pt x="761637" y="3833160"/>
                </a:lnTo>
                <a:lnTo>
                  <a:pt x="758567" y="3826878"/>
                </a:lnTo>
                <a:lnTo>
                  <a:pt x="805952" y="3777351"/>
                </a:lnTo>
                <a:lnTo>
                  <a:pt x="847525" y="3722733"/>
                </a:lnTo>
                <a:cubicBezTo>
                  <a:pt x="859186" y="3703299"/>
                  <a:pt x="871156" y="3683838"/>
                  <a:pt x="882815" y="3664405"/>
                </a:cubicBezTo>
                <a:cubicBezTo>
                  <a:pt x="892002" y="3645200"/>
                  <a:pt x="901497" y="3625966"/>
                  <a:pt x="910683" y="3606761"/>
                </a:cubicBezTo>
                <a:lnTo>
                  <a:pt x="933675" y="3550236"/>
                </a:lnTo>
                <a:lnTo>
                  <a:pt x="943120" y="3508495"/>
                </a:lnTo>
                <a:cubicBezTo>
                  <a:pt x="944292" y="3508923"/>
                  <a:pt x="945325" y="3509230"/>
                  <a:pt x="946497" y="3509658"/>
                </a:cubicBezTo>
                <a:lnTo>
                  <a:pt x="947522" y="3508759"/>
                </a:lnTo>
                <a:cubicBezTo>
                  <a:pt x="947449" y="3508096"/>
                  <a:pt x="947375" y="3507433"/>
                  <a:pt x="947302" y="3506770"/>
                </a:cubicBezTo>
                <a:cubicBezTo>
                  <a:pt x="947058" y="3506256"/>
                  <a:pt x="946952" y="3505864"/>
                  <a:pt x="946709" y="3505350"/>
                </a:cubicBezTo>
                <a:cubicBezTo>
                  <a:pt x="946219" y="3504323"/>
                  <a:pt x="945870" y="3503418"/>
                  <a:pt x="945381" y="3502390"/>
                </a:cubicBezTo>
                <a:cubicBezTo>
                  <a:pt x="945927" y="3501670"/>
                  <a:pt x="946333" y="3500829"/>
                  <a:pt x="946879" y="3500109"/>
                </a:cubicBezTo>
                <a:cubicBezTo>
                  <a:pt x="946851" y="3499486"/>
                  <a:pt x="946824" y="3498863"/>
                  <a:pt x="946796" y="3498240"/>
                </a:cubicBezTo>
                <a:cubicBezTo>
                  <a:pt x="946893" y="3497427"/>
                  <a:pt x="947131" y="3496735"/>
                  <a:pt x="947228" y="3495922"/>
                </a:cubicBezTo>
                <a:lnTo>
                  <a:pt x="946202" y="3496821"/>
                </a:lnTo>
                <a:lnTo>
                  <a:pt x="946796" y="3498240"/>
                </a:lnTo>
                <a:cubicBezTo>
                  <a:pt x="945618" y="3501699"/>
                  <a:pt x="944300" y="3505037"/>
                  <a:pt x="943120" y="3508495"/>
                </a:cubicBezTo>
                <a:lnTo>
                  <a:pt x="920055" y="3504456"/>
                </a:lnTo>
                <a:lnTo>
                  <a:pt x="891050" y="3506594"/>
                </a:lnTo>
                <a:lnTo>
                  <a:pt x="860172" y="3511582"/>
                </a:lnTo>
                <a:lnTo>
                  <a:pt x="826163" y="3521016"/>
                </a:lnTo>
                <a:lnTo>
                  <a:pt x="790835" y="3533785"/>
                </a:lnTo>
                <a:lnTo>
                  <a:pt x="755037" y="3547939"/>
                </a:lnTo>
                <a:lnTo>
                  <a:pt x="720010" y="3564567"/>
                </a:lnTo>
                <a:lnTo>
                  <a:pt x="686563" y="3580781"/>
                </a:lnTo>
                <a:lnTo>
                  <a:pt x="655247" y="3597068"/>
                </a:lnTo>
                <a:lnTo>
                  <a:pt x="687635" y="3566747"/>
                </a:lnTo>
                <a:lnTo>
                  <a:pt x="719332" y="3540910"/>
                </a:lnTo>
                <a:lnTo>
                  <a:pt x="753129" y="3520510"/>
                </a:lnTo>
                <a:lnTo>
                  <a:pt x="789139" y="3502048"/>
                </a:lnTo>
                <a:lnTo>
                  <a:pt x="826517" y="3487482"/>
                </a:lnTo>
                <a:lnTo>
                  <a:pt x="868462" y="3476916"/>
                </a:lnTo>
                <a:lnTo>
                  <a:pt x="962011" y="3455565"/>
                </a:lnTo>
                <a:lnTo>
                  <a:pt x="973820" y="3382651"/>
                </a:lnTo>
                <a:lnTo>
                  <a:pt x="979476" y="3310035"/>
                </a:lnTo>
                <a:cubicBezTo>
                  <a:pt x="979307" y="3285528"/>
                  <a:pt x="979139" y="3261020"/>
                  <a:pt x="978970" y="3236513"/>
                </a:cubicBezTo>
                <a:lnTo>
                  <a:pt x="972281" y="3163562"/>
                </a:lnTo>
                <a:lnTo>
                  <a:pt x="909718" y="2935624"/>
                </a:lnTo>
                <a:cubicBezTo>
                  <a:pt x="906722" y="2935096"/>
                  <a:pt x="903866" y="2934690"/>
                  <a:pt x="900871" y="2934162"/>
                </a:cubicBezTo>
                <a:lnTo>
                  <a:pt x="870406" y="2984139"/>
                </a:lnTo>
                <a:lnTo>
                  <a:pt x="833789" y="3034414"/>
                </a:lnTo>
                <a:lnTo>
                  <a:pt x="791581" y="3086679"/>
                </a:lnTo>
                <a:lnTo>
                  <a:pt x="743642" y="3135720"/>
                </a:lnTo>
                <a:lnTo>
                  <a:pt x="692759" y="3186373"/>
                </a:lnTo>
                <a:lnTo>
                  <a:pt x="637219" y="3235043"/>
                </a:lnTo>
                <a:lnTo>
                  <a:pt x="578815" y="3282100"/>
                </a:lnTo>
                <a:lnTo>
                  <a:pt x="518156" y="3326282"/>
                </a:lnTo>
                <a:lnTo>
                  <a:pt x="455177" y="3368134"/>
                </a:lnTo>
                <a:lnTo>
                  <a:pt x="393663" y="3407974"/>
                </a:lnTo>
                <a:lnTo>
                  <a:pt x="330228" y="3443435"/>
                </a:lnTo>
                <a:lnTo>
                  <a:pt x="267517" y="3474139"/>
                </a:lnTo>
                <a:lnTo>
                  <a:pt x="206814" y="3502111"/>
                </a:lnTo>
                <a:lnTo>
                  <a:pt x="148203" y="3524128"/>
                </a:lnTo>
                <a:lnTo>
                  <a:pt x="92246" y="3541882"/>
                </a:lnTo>
                <a:lnTo>
                  <a:pt x="37645" y="3552139"/>
                </a:lnTo>
                <a:cubicBezTo>
                  <a:pt x="41209" y="3550471"/>
                  <a:pt x="44636" y="3548681"/>
                  <a:pt x="48200" y="3547012"/>
                </a:cubicBezTo>
                <a:cubicBezTo>
                  <a:pt x="50496" y="3545729"/>
                  <a:pt x="52482" y="3544474"/>
                  <a:pt x="54777" y="3543191"/>
                </a:cubicBezTo>
                <a:lnTo>
                  <a:pt x="59610" y="3541137"/>
                </a:lnTo>
                <a:lnTo>
                  <a:pt x="61660" y="3539340"/>
                </a:lnTo>
                <a:lnTo>
                  <a:pt x="61441" y="3537351"/>
                </a:lnTo>
                <a:lnTo>
                  <a:pt x="62467" y="3536452"/>
                </a:lnTo>
                <a:lnTo>
                  <a:pt x="61359" y="3535481"/>
                </a:lnTo>
                <a:lnTo>
                  <a:pt x="62897" y="3534134"/>
                </a:lnTo>
                <a:cubicBezTo>
                  <a:pt x="64337" y="3533599"/>
                  <a:pt x="65641" y="3532943"/>
                  <a:pt x="67081" y="3532408"/>
                </a:cubicBezTo>
                <a:lnTo>
                  <a:pt x="72939" y="3529456"/>
                </a:lnTo>
                <a:lnTo>
                  <a:pt x="81778" y="3524622"/>
                </a:lnTo>
                <a:cubicBezTo>
                  <a:pt x="86302" y="3522596"/>
                  <a:pt x="90795" y="3520842"/>
                  <a:pt x="95320" y="3518818"/>
                </a:cubicBezTo>
                <a:lnTo>
                  <a:pt x="114932" y="3510846"/>
                </a:lnTo>
                <a:cubicBezTo>
                  <a:pt x="122403" y="3507210"/>
                  <a:pt x="129842" y="3503844"/>
                  <a:pt x="137312" y="3500207"/>
                </a:cubicBezTo>
                <a:lnTo>
                  <a:pt x="167862" y="3487744"/>
                </a:lnTo>
                <a:lnTo>
                  <a:pt x="204549" y="3472571"/>
                </a:lnTo>
                <a:lnTo>
                  <a:pt x="258382" y="3445767"/>
                </a:lnTo>
                <a:lnTo>
                  <a:pt x="311693" y="3413115"/>
                </a:lnTo>
                <a:lnTo>
                  <a:pt x="364540" y="3377961"/>
                </a:lnTo>
                <a:lnTo>
                  <a:pt x="422506" y="3342200"/>
                </a:lnTo>
                <a:lnTo>
                  <a:pt x="434347" y="3334006"/>
                </a:lnTo>
                <a:lnTo>
                  <a:pt x="451900" y="3321534"/>
                </a:lnTo>
                <a:lnTo>
                  <a:pt x="469893" y="3307950"/>
                </a:lnTo>
                <a:cubicBezTo>
                  <a:pt x="476460" y="3302923"/>
                  <a:pt x="482718" y="3297924"/>
                  <a:pt x="489284" y="3292897"/>
                </a:cubicBezTo>
                <a:lnTo>
                  <a:pt x="508083" y="3276424"/>
                </a:lnTo>
                <a:cubicBezTo>
                  <a:pt x="512893" y="3270755"/>
                  <a:pt x="517839" y="3265207"/>
                  <a:pt x="522649" y="3259537"/>
                </a:cubicBezTo>
                <a:lnTo>
                  <a:pt x="534440" y="3244112"/>
                </a:lnTo>
                <a:cubicBezTo>
                  <a:pt x="536197" y="3239662"/>
                  <a:pt x="537817" y="3235090"/>
                  <a:pt x="539574" y="3230640"/>
                </a:cubicBezTo>
                <a:lnTo>
                  <a:pt x="509849" y="3208187"/>
                </a:lnTo>
                <a:lnTo>
                  <a:pt x="474526" y="3191609"/>
                </a:lnTo>
                <a:lnTo>
                  <a:pt x="435493" y="3180466"/>
                </a:lnTo>
                <a:lnTo>
                  <a:pt x="390471" y="3173359"/>
                </a:lnTo>
                <a:lnTo>
                  <a:pt x="344894" y="3170859"/>
                </a:lnTo>
                <a:lnTo>
                  <a:pt x="295258" y="3172887"/>
                </a:lnTo>
                <a:lnTo>
                  <a:pt x="245329" y="3177354"/>
                </a:lnTo>
                <a:lnTo>
                  <a:pt x="195694" y="3184474"/>
                </a:lnTo>
                <a:lnTo>
                  <a:pt x="144902" y="3193577"/>
                </a:lnTo>
                <a:lnTo>
                  <a:pt x="95992" y="3206125"/>
                </a:lnTo>
                <a:lnTo>
                  <a:pt x="49213" y="3218744"/>
                </a:lnTo>
                <a:lnTo>
                  <a:pt x="6365" y="3233010"/>
                </a:lnTo>
                <a:lnTo>
                  <a:pt x="0" y="3227433"/>
                </a:lnTo>
                <a:lnTo>
                  <a:pt x="3076" y="3224737"/>
                </a:lnTo>
                <a:lnTo>
                  <a:pt x="43018" y="3207924"/>
                </a:lnTo>
                <a:lnTo>
                  <a:pt x="85231" y="3191304"/>
                </a:lnTo>
                <a:lnTo>
                  <a:pt x="127386" y="3176431"/>
                </a:lnTo>
                <a:lnTo>
                  <a:pt x="168655" y="3162578"/>
                </a:lnTo>
                <a:lnTo>
                  <a:pt x="209793" y="3149808"/>
                </a:lnTo>
                <a:lnTo>
                  <a:pt x="250713" y="3140141"/>
                </a:lnTo>
                <a:lnTo>
                  <a:pt x="291298" y="3131978"/>
                </a:lnTo>
                <a:lnTo>
                  <a:pt x="333154" y="3128523"/>
                </a:lnTo>
                <a:lnTo>
                  <a:pt x="375359" y="3125974"/>
                </a:lnTo>
                <a:lnTo>
                  <a:pt x="416751" y="3130200"/>
                </a:lnTo>
                <a:lnTo>
                  <a:pt x="459928" y="3138683"/>
                </a:lnTo>
                <a:lnTo>
                  <a:pt x="504268" y="3151481"/>
                </a:lnTo>
                <a:lnTo>
                  <a:pt x="546509" y="3169029"/>
                </a:lnTo>
                <a:lnTo>
                  <a:pt x="591005" y="3194544"/>
                </a:lnTo>
                <a:lnTo>
                  <a:pt x="643386" y="3146702"/>
                </a:lnTo>
                <a:lnTo>
                  <a:pt x="689192" y="3097589"/>
                </a:lnTo>
                <a:lnTo>
                  <a:pt x="728837" y="3047570"/>
                </a:lnTo>
                <a:cubicBezTo>
                  <a:pt x="740172" y="3030847"/>
                  <a:pt x="751816" y="3014096"/>
                  <a:pt x="763151" y="2997373"/>
                </a:cubicBezTo>
                <a:cubicBezTo>
                  <a:pt x="772834" y="2980400"/>
                  <a:pt x="782826" y="2963399"/>
                  <a:pt x="792509" y="2946426"/>
                </a:cubicBezTo>
                <a:lnTo>
                  <a:pt x="818742" y="2896035"/>
                </a:lnTo>
                <a:lnTo>
                  <a:pt x="840539" y="2845651"/>
                </a:lnTo>
                <a:lnTo>
                  <a:pt x="868659" y="2777611"/>
                </a:lnTo>
                <a:cubicBezTo>
                  <a:pt x="870144" y="2745788"/>
                  <a:pt x="891015" y="2708017"/>
                  <a:pt x="886079" y="2678806"/>
                </a:cubicBezTo>
                <a:cubicBezTo>
                  <a:pt x="888879" y="2644040"/>
                  <a:pt x="891865" y="2609013"/>
                  <a:pt x="894665" y="2574247"/>
                </a:cubicBezTo>
                <a:cubicBezTo>
                  <a:pt x="899891" y="2560131"/>
                  <a:pt x="904931" y="2546277"/>
                  <a:pt x="910157" y="2532162"/>
                </a:cubicBezTo>
                <a:cubicBezTo>
                  <a:pt x="914637" y="2516478"/>
                  <a:pt x="918930" y="2501055"/>
                  <a:pt x="923410" y="2485372"/>
                </a:cubicBezTo>
                <a:cubicBezTo>
                  <a:pt x="927516" y="2468119"/>
                  <a:pt x="931809" y="2450606"/>
                  <a:pt x="935916" y="2433353"/>
                </a:cubicBezTo>
                <a:cubicBezTo>
                  <a:pt x="939835" y="2414794"/>
                  <a:pt x="943568" y="2396496"/>
                  <a:pt x="947488" y="2377937"/>
                </a:cubicBezTo>
                <a:cubicBezTo>
                  <a:pt x="950661" y="2358071"/>
                  <a:pt x="953648" y="2337943"/>
                  <a:pt x="956821" y="2318077"/>
                </a:cubicBezTo>
                <a:cubicBezTo>
                  <a:pt x="959247" y="2297688"/>
                  <a:pt x="961487" y="2277560"/>
                  <a:pt x="963914" y="2257171"/>
                </a:cubicBezTo>
                <a:cubicBezTo>
                  <a:pt x="966153" y="2235998"/>
                  <a:pt x="968580" y="2214563"/>
                  <a:pt x="970820" y="2193390"/>
                </a:cubicBezTo>
                <a:cubicBezTo>
                  <a:pt x="972313" y="2171955"/>
                  <a:pt x="973993" y="2150259"/>
                  <a:pt x="975486" y="2128825"/>
                </a:cubicBezTo>
                <a:cubicBezTo>
                  <a:pt x="976793" y="2106345"/>
                  <a:pt x="978099" y="2084126"/>
                  <a:pt x="979406" y="2061646"/>
                </a:cubicBezTo>
                <a:lnTo>
                  <a:pt x="979406" y="1995512"/>
                </a:lnTo>
                <a:lnTo>
                  <a:pt x="979406" y="1930162"/>
                </a:lnTo>
                <a:cubicBezTo>
                  <a:pt x="978099" y="1908205"/>
                  <a:pt x="976793" y="1886509"/>
                  <a:pt x="975486" y="1864552"/>
                </a:cubicBezTo>
                <a:cubicBezTo>
                  <a:pt x="973619" y="1843640"/>
                  <a:pt x="971940" y="1822466"/>
                  <a:pt x="970073" y="1801555"/>
                </a:cubicBezTo>
                <a:cubicBezTo>
                  <a:pt x="967833" y="1781166"/>
                  <a:pt x="965407" y="1760515"/>
                  <a:pt x="963167" y="1740126"/>
                </a:cubicBezTo>
                <a:cubicBezTo>
                  <a:pt x="959807" y="1720260"/>
                  <a:pt x="956261" y="1700655"/>
                  <a:pt x="952901" y="1680789"/>
                </a:cubicBezTo>
                <a:cubicBezTo>
                  <a:pt x="948235" y="1662491"/>
                  <a:pt x="943568" y="1643932"/>
                  <a:pt x="938902" y="1625634"/>
                </a:cubicBezTo>
                <a:cubicBezTo>
                  <a:pt x="933676" y="1608120"/>
                  <a:pt x="928636" y="1590868"/>
                  <a:pt x="923410" y="1573354"/>
                </a:cubicBezTo>
                <a:cubicBezTo>
                  <a:pt x="917250" y="1557670"/>
                  <a:pt x="910904" y="1542248"/>
                  <a:pt x="904744" y="1526564"/>
                </a:cubicBezTo>
                <a:cubicBezTo>
                  <a:pt x="897838" y="1512710"/>
                  <a:pt x="890745" y="1499117"/>
                  <a:pt x="883839" y="1485263"/>
                </a:cubicBezTo>
                <a:cubicBezTo>
                  <a:pt x="875813" y="1472977"/>
                  <a:pt x="867600" y="1460953"/>
                  <a:pt x="859574" y="1448667"/>
                </a:cubicBezTo>
                <a:cubicBezTo>
                  <a:pt x="850615" y="1438734"/>
                  <a:pt x="841469" y="1429063"/>
                  <a:pt x="832510" y="1419129"/>
                </a:cubicBezTo>
                <a:lnTo>
                  <a:pt x="801338" y="1396649"/>
                </a:lnTo>
                <a:lnTo>
                  <a:pt x="774834" y="1383318"/>
                </a:lnTo>
                <a:lnTo>
                  <a:pt x="745342" y="1377829"/>
                </a:lnTo>
                <a:lnTo>
                  <a:pt x="714918" y="1377829"/>
                </a:lnTo>
                <a:lnTo>
                  <a:pt x="683187" y="1381750"/>
                </a:lnTo>
                <a:lnTo>
                  <a:pt x="652016" y="1388023"/>
                </a:lnTo>
                <a:lnTo>
                  <a:pt x="620845" y="1396649"/>
                </a:lnTo>
                <a:lnTo>
                  <a:pt x="589860" y="1403446"/>
                </a:lnTo>
                <a:lnTo>
                  <a:pt x="559436" y="1410503"/>
                </a:lnTo>
                <a:lnTo>
                  <a:pt x="531438" y="1414424"/>
                </a:lnTo>
                <a:lnTo>
                  <a:pt x="467602" y="1417561"/>
                </a:lnTo>
                <a:lnTo>
                  <a:pt x="405447" y="1414424"/>
                </a:lnTo>
                <a:lnTo>
                  <a:pt x="347958" y="1407367"/>
                </a:lnTo>
                <a:lnTo>
                  <a:pt x="292708" y="1397433"/>
                </a:lnTo>
                <a:lnTo>
                  <a:pt x="238952" y="1384886"/>
                </a:lnTo>
                <a:lnTo>
                  <a:pt x="187622" y="1372339"/>
                </a:lnTo>
                <a:lnTo>
                  <a:pt x="139466" y="1358485"/>
                </a:lnTo>
                <a:cubicBezTo>
                  <a:pt x="140586" y="1353257"/>
                  <a:pt x="141519" y="1348029"/>
                  <a:pt x="142639" y="1342801"/>
                </a:cubicBezTo>
                <a:lnTo>
                  <a:pt x="208714" y="1352212"/>
                </a:lnTo>
                <a:lnTo>
                  <a:pt x="274043" y="1358485"/>
                </a:lnTo>
                <a:lnTo>
                  <a:pt x="337878" y="1360838"/>
                </a:lnTo>
                <a:lnTo>
                  <a:pt x="400034" y="1358485"/>
                </a:lnTo>
                <a:lnTo>
                  <a:pt x="460696" y="1349859"/>
                </a:lnTo>
                <a:lnTo>
                  <a:pt x="519865" y="1336528"/>
                </a:lnTo>
                <a:lnTo>
                  <a:pt x="576608" y="1318753"/>
                </a:lnTo>
                <a:lnTo>
                  <a:pt x="630177" y="1292874"/>
                </a:lnTo>
                <a:lnTo>
                  <a:pt x="699426" y="1258631"/>
                </a:lnTo>
                <a:lnTo>
                  <a:pt x="572688" y="1147276"/>
                </a:lnTo>
                <a:lnTo>
                  <a:pt x="459203" y="1022589"/>
                </a:lnTo>
                <a:lnTo>
                  <a:pt x="396861" y="1029647"/>
                </a:lnTo>
                <a:lnTo>
                  <a:pt x="336198" y="1029647"/>
                </a:lnTo>
                <a:lnTo>
                  <a:pt x="280949" y="1022589"/>
                </a:lnTo>
                <a:lnTo>
                  <a:pt x="228873" y="1007951"/>
                </a:lnTo>
                <a:lnTo>
                  <a:pt x="180716" y="986777"/>
                </a:lnTo>
                <a:lnTo>
                  <a:pt x="138719" y="960376"/>
                </a:lnTo>
                <a:lnTo>
                  <a:pt x="101389" y="927701"/>
                </a:lnTo>
                <a:lnTo>
                  <a:pt x="70218" y="889537"/>
                </a:lnTo>
                <a:lnTo>
                  <a:pt x="46139" y="848236"/>
                </a:lnTo>
                <a:cubicBezTo>
                  <a:pt x="47259" y="845884"/>
                  <a:pt x="48192" y="843531"/>
                  <a:pt x="49312" y="841179"/>
                </a:cubicBezTo>
                <a:lnTo>
                  <a:pt x="59392" y="848236"/>
                </a:lnTo>
                <a:cubicBezTo>
                  <a:pt x="63498" y="857385"/>
                  <a:pt x="67791" y="866273"/>
                  <a:pt x="71897" y="875422"/>
                </a:cubicBezTo>
                <a:lnTo>
                  <a:pt x="92056" y="898948"/>
                </a:lnTo>
                <a:cubicBezTo>
                  <a:pt x="100269" y="906790"/>
                  <a:pt x="108668" y="914370"/>
                  <a:pt x="116881" y="922212"/>
                </a:cubicBezTo>
                <a:lnTo>
                  <a:pt x="146559" y="940248"/>
                </a:lnTo>
                <a:lnTo>
                  <a:pt x="180716" y="955671"/>
                </a:lnTo>
                <a:lnTo>
                  <a:pt x="216554" y="967434"/>
                </a:lnTo>
                <a:lnTo>
                  <a:pt x="254631" y="974492"/>
                </a:lnTo>
                <a:lnTo>
                  <a:pt x="294201" y="976844"/>
                </a:lnTo>
                <a:lnTo>
                  <a:pt x="332279" y="976060"/>
                </a:lnTo>
                <a:lnTo>
                  <a:pt x="353371" y="972923"/>
                </a:lnTo>
                <a:lnTo>
                  <a:pt x="372036" y="972923"/>
                </a:lnTo>
                <a:lnTo>
                  <a:pt x="388275" y="969786"/>
                </a:lnTo>
                <a:lnTo>
                  <a:pt x="403954" y="965865"/>
                </a:lnTo>
                <a:lnTo>
                  <a:pt x="417206" y="957239"/>
                </a:lnTo>
                <a:cubicBezTo>
                  <a:pt x="404700" y="933714"/>
                  <a:pt x="392381" y="909926"/>
                  <a:pt x="379875" y="886400"/>
                </a:cubicBezTo>
                <a:lnTo>
                  <a:pt x="347958" y="817130"/>
                </a:lnTo>
                <a:lnTo>
                  <a:pt x="317533" y="744723"/>
                </a:lnTo>
                <a:lnTo>
                  <a:pt x="291215" y="669963"/>
                </a:lnTo>
                <a:lnTo>
                  <a:pt x="265457" y="588930"/>
                </a:lnTo>
                <a:lnTo>
                  <a:pt x="241379" y="501623"/>
                </a:lnTo>
                <a:cubicBezTo>
                  <a:pt x="240632" y="496395"/>
                  <a:pt x="239699" y="491167"/>
                  <a:pt x="238952" y="485939"/>
                </a:cubicBezTo>
                <a:cubicBezTo>
                  <a:pt x="236899" y="478620"/>
                  <a:pt x="234846" y="471562"/>
                  <a:pt x="232793" y="464243"/>
                </a:cubicBezTo>
                <a:cubicBezTo>
                  <a:pt x="231486" y="456140"/>
                  <a:pt x="230179" y="448298"/>
                  <a:pt x="228873" y="440194"/>
                </a:cubicBezTo>
                <a:cubicBezTo>
                  <a:pt x="227006" y="432091"/>
                  <a:pt x="225326" y="423988"/>
                  <a:pt x="223460" y="415884"/>
                </a:cubicBezTo>
                <a:cubicBezTo>
                  <a:pt x="221967" y="406997"/>
                  <a:pt x="220287" y="398371"/>
                  <a:pt x="218794" y="389483"/>
                </a:cubicBezTo>
                <a:cubicBezTo>
                  <a:pt x="218234" y="381380"/>
                  <a:pt x="217860" y="373276"/>
                  <a:pt x="217300" y="365173"/>
                </a:cubicBezTo>
                <a:lnTo>
                  <a:pt x="217300" y="342693"/>
                </a:lnTo>
                <a:cubicBezTo>
                  <a:pt x="218234" y="335896"/>
                  <a:pt x="219354" y="329362"/>
                  <a:pt x="220287" y="322565"/>
                </a:cubicBezTo>
                <a:lnTo>
                  <a:pt x="225886" y="308450"/>
                </a:lnTo>
                <a:lnTo>
                  <a:pt x="232793" y="311586"/>
                </a:lnTo>
                <a:cubicBezTo>
                  <a:pt x="234846" y="337988"/>
                  <a:pt x="236899" y="364650"/>
                  <a:pt x="238952" y="391051"/>
                </a:cubicBezTo>
                <a:cubicBezTo>
                  <a:pt x="243618" y="417453"/>
                  <a:pt x="248285" y="444115"/>
                  <a:pt x="252951" y="470516"/>
                </a:cubicBezTo>
                <a:cubicBezTo>
                  <a:pt x="260044" y="496395"/>
                  <a:pt x="266950" y="522535"/>
                  <a:pt x="274043" y="548413"/>
                </a:cubicBezTo>
                <a:cubicBezTo>
                  <a:pt x="282629" y="572200"/>
                  <a:pt x="291028" y="596249"/>
                  <a:pt x="299614" y="620036"/>
                </a:cubicBezTo>
                <a:lnTo>
                  <a:pt x="327612" y="686954"/>
                </a:lnTo>
                <a:lnTo>
                  <a:pt x="353371" y="730607"/>
                </a:lnTo>
                <a:cubicBezTo>
                  <a:pt x="352251" y="731130"/>
                  <a:pt x="351317" y="731653"/>
                  <a:pt x="350197" y="732176"/>
                </a:cubicBezTo>
                <a:lnTo>
                  <a:pt x="350197" y="733744"/>
                </a:lnTo>
                <a:lnTo>
                  <a:pt x="351877" y="735313"/>
                </a:lnTo>
                <a:cubicBezTo>
                  <a:pt x="352437" y="735574"/>
                  <a:pt x="352811" y="735835"/>
                  <a:pt x="353371" y="736097"/>
                </a:cubicBezTo>
                <a:cubicBezTo>
                  <a:pt x="354490" y="736619"/>
                  <a:pt x="355424" y="737142"/>
                  <a:pt x="356544" y="737665"/>
                </a:cubicBezTo>
                <a:cubicBezTo>
                  <a:pt x="356730" y="738711"/>
                  <a:pt x="357104" y="739756"/>
                  <a:pt x="357290" y="740802"/>
                </a:cubicBezTo>
                <a:lnTo>
                  <a:pt x="358784" y="742370"/>
                </a:lnTo>
                <a:cubicBezTo>
                  <a:pt x="359343" y="743154"/>
                  <a:pt x="359717" y="743939"/>
                  <a:pt x="360277" y="744723"/>
                </a:cubicBezTo>
                <a:lnTo>
                  <a:pt x="360277" y="743154"/>
                </a:lnTo>
                <a:cubicBezTo>
                  <a:pt x="359717" y="742893"/>
                  <a:pt x="359343" y="742632"/>
                  <a:pt x="358784" y="742370"/>
                </a:cubicBezTo>
                <a:cubicBezTo>
                  <a:pt x="356917" y="738449"/>
                  <a:pt x="355237" y="734528"/>
                  <a:pt x="353371" y="730607"/>
                </a:cubicBezTo>
                <a:lnTo>
                  <a:pt x="372036" y="716492"/>
                </a:lnTo>
                <a:cubicBezTo>
                  <a:pt x="378009" y="708389"/>
                  <a:pt x="383982" y="700547"/>
                  <a:pt x="389955" y="692443"/>
                </a:cubicBezTo>
                <a:cubicBezTo>
                  <a:pt x="395554" y="683033"/>
                  <a:pt x="401340" y="673884"/>
                  <a:pt x="406940" y="664474"/>
                </a:cubicBezTo>
                <a:cubicBezTo>
                  <a:pt x="412166" y="652972"/>
                  <a:pt x="417393" y="641732"/>
                  <a:pt x="422619" y="630231"/>
                </a:cubicBezTo>
                <a:cubicBezTo>
                  <a:pt x="427285" y="617422"/>
                  <a:pt x="431952" y="604875"/>
                  <a:pt x="436618" y="592066"/>
                </a:cubicBezTo>
                <a:cubicBezTo>
                  <a:pt x="441098" y="578735"/>
                  <a:pt x="445391" y="565665"/>
                  <a:pt x="449870" y="552334"/>
                </a:cubicBezTo>
                <a:cubicBezTo>
                  <a:pt x="453417" y="538480"/>
                  <a:pt x="457150" y="524887"/>
                  <a:pt x="460696" y="511033"/>
                </a:cubicBezTo>
                <a:cubicBezTo>
                  <a:pt x="464056" y="497702"/>
                  <a:pt x="467416" y="484632"/>
                  <a:pt x="470776" y="471301"/>
                </a:cubicBezTo>
                <a:cubicBezTo>
                  <a:pt x="473575" y="458492"/>
                  <a:pt x="476562" y="445945"/>
                  <a:pt x="479362" y="433136"/>
                </a:cubicBezTo>
                <a:cubicBezTo>
                  <a:pt x="479922" y="450127"/>
                  <a:pt x="480295" y="467380"/>
                  <a:pt x="480855" y="484370"/>
                </a:cubicBezTo>
                <a:cubicBezTo>
                  <a:pt x="480295" y="500054"/>
                  <a:pt x="479922" y="515477"/>
                  <a:pt x="479362" y="531161"/>
                </a:cubicBezTo>
                <a:cubicBezTo>
                  <a:pt x="476935" y="545799"/>
                  <a:pt x="474695" y="560176"/>
                  <a:pt x="472269" y="574814"/>
                </a:cubicBezTo>
                <a:cubicBezTo>
                  <a:pt x="468909" y="589452"/>
                  <a:pt x="465549" y="603829"/>
                  <a:pt x="462189" y="618468"/>
                </a:cubicBezTo>
                <a:cubicBezTo>
                  <a:pt x="457523" y="632322"/>
                  <a:pt x="452857" y="645914"/>
                  <a:pt x="448190" y="659769"/>
                </a:cubicBezTo>
                <a:lnTo>
                  <a:pt x="428032" y="701069"/>
                </a:lnTo>
                <a:lnTo>
                  <a:pt x="381369" y="791252"/>
                </a:lnTo>
                <a:lnTo>
                  <a:pt x="429525" y="863920"/>
                </a:lnTo>
                <a:lnTo>
                  <a:pt x="481601" y="931622"/>
                </a:lnTo>
                <a:lnTo>
                  <a:pt x="538531" y="995403"/>
                </a:lnTo>
                <a:lnTo>
                  <a:pt x="599193" y="1053957"/>
                </a:lnTo>
                <a:lnTo>
                  <a:pt x="816831" y="1205045"/>
                </a:lnTo>
                <a:cubicBezTo>
                  <a:pt x="819257" y="1203215"/>
                  <a:pt x="821497" y="1201385"/>
                  <a:pt x="823924" y="1199555"/>
                </a:cubicBezTo>
                <a:cubicBezTo>
                  <a:pt x="817951" y="1177336"/>
                  <a:pt x="811978" y="1154856"/>
                  <a:pt x="806005" y="1132637"/>
                </a:cubicBezTo>
                <a:cubicBezTo>
                  <a:pt x="801338" y="1108589"/>
                  <a:pt x="796672" y="1084802"/>
                  <a:pt x="792006" y="1060753"/>
                </a:cubicBezTo>
                <a:cubicBezTo>
                  <a:pt x="788086" y="1034875"/>
                  <a:pt x="784166" y="1008735"/>
                  <a:pt x="780247" y="982856"/>
                </a:cubicBezTo>
                <a:cubicBezTo>
                  <a:pt x="778380" y="956455"/>
                  <a:pt x="776700" y="929793"/>
                  <a:pt x="774834" y="903391"/>
                </a:cubicBezTo>
                <a:cubicBezTo>
                  <a:pt x="773340" y="875683"/>
                  <a:pt x="771661" y="847975"/>
                  <a:pt x="770167" y="820267"/>
                </a:cubicBezTo>
                <a:lnTo>
                  <a:pt x="770167" y="735313"/>
                </a:lnTo>
                <a:cubicBezTo>
                  <a:pt x="771287" y="706820"/>
                  <a:pt x="772221" y="678066"/>
                  <a:pt x="773340" y="649574"/>
                </a:cubicBezTo>
                <a:cubicBezTo>
                  <a:pt x="775580" y="621343"/>
                  <a:pt x="778007" y="592851"/>
                  <a:pt x="780247" y="564620"/>
                </a:cubicBezTo>
                <a:cubicBezTo>
                  <a:pt x="783606" y="536389"/>
                  <a:pt x="787153" y="508158"/>
                  <a:pt x="790513" y="479927"/>
                </a:cubicBezTo>
                <a:cubicBezTo>
                  <a:pt x="794059" y="452741"/>
                  <a:pt x="797792" y="425295"/>
                  <a:pt x="801338" y="398109"/>
                </a:cubicBezTo>
                <a:cubicBezTo>
                  <a:pt x="806565" y="371708"/>
                  <a:pt x="811604" y="345045"/>
                  <a:pt x="816831" y="318644"/>
                </a:cubicBezTo>
                <a:cubicBezTo>
                  <a:pt x="822990" y="293811"/>
                  <a:pt x="829336" y="268717"/>
                  <a:pt x="835496" y="243884"/>
                </a:cubicBezTo>
                <a:cubicBezTo>
                  <a:pt x="842029" y="220359"/>
                  <a:pt x="848375" y="196571"/>
                  <a:pt x="854908" y="173046"/>
                </a:cubicBezTo>
                <a:cubicBezTo>
                  <a:pt x="862374" y="151611"/>
                  <a:pt x="870027" y="130438"/>
                  <a:pt x="877493" y="109003"/>
                </a:cubicBezTo>
                <a:lnTo>
                  <a:pt x="901571" y="50711"/>
                </a:lnTo>
                <a:lnTo>
                  <a:pt x="93050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1200"/>
          </a:p>
        </p:txBody>
      </p:sp>
      <p:grpSp>
        <p:nvGrpSpPr>
          <p:cNvPr id="5" name="Group 4">
            <a:extLst>
              <a:ext uri="{FF2B5EF4-FFF2-40B4-BE49-F238E27FC236}">
                <a16:creationId xmlns:a16="http://schemas.microsoft.com/office/drawing/2014/main" id="{E057CCD0-78B1-4921-9C3F-B990119D8FA5}"/>
              </a:ext>
            </a:extLst>
          </p:cNvPr>
          <p:cNvGrpSpPr/>
          <p:nvPr/>
        </p:nvGrpSpPr>
        <p:grpSpPr>
          <a:xfrm>
            <a:off x="10216085" y="4075244"/>
            <a:ext cx="1247665" cy="1084602"/>
            <a:chOff x="6642118" y="1586415"/>
            <a:chExt cx="2588618" cy="2088892"/>
          </a:xfrm>
          <a:solidFill>
            <a:schemeClr val="accent3">
              <a:lumMod val="75000"/>
            </a:schemeClr>
          </a:solidFill>
        </p:grpSpPr>
        <p:sp>
          <p:nvSpPr>
            <p:cNvPr id="6" name="Freeform 10">
              <a:extLst>
                <a:ext uri="{FF2B5EF4-FFF2-40B4-BE49-F238E27FC236}">
                  <a16:creationId xmlns:a16="http://schemas.microsoft.com/office/drawing/2014/main" id="{08C63CAF-11AF-40CA-B9BC-746550233974}"/>
                </a:ext>
              </a:extLst>
            </p:cNvPr>
            <p:cNvSpPr/>
            <p:nvPr/>
          </p:nvSpPr>
          <p:spPr>
            <a:xfrm>
              <a:off x="8483374" y="2810128"/>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Freeform 37">
              <a:extLst>
                <a:ext uri="{FF2B5EF4-FFF2-40B4-BE49-F238E27FC236}">
                  <a16:creationId xmlns:a16="http://schemas.microsoft.com/office/drawing/2014/main" id="{57637CBB-9AF1-4991-A795-19E156F034DD}"/>
                </a:ext>
              </a:extLst>
            </p:cNvPr>
            <p:cNvSpPr/>
            <p:nvPr/>
          </p:nvSpPr>
          <p:spPr>
            <a:xfrm>
              <a:off x="8393318" y="2447832"/>
              <a:ext cx="428691" cy="250877"/>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Freeform 38">
              <a:extLst>
                <a:ext uri="{FF2B5EF4-FFF2-40B4-BE49-F238E27FC236}">
                  <a16:creationId xmlns:a16="http://schemas.microsoft.com/office/drawing/2014/main" id="{C8F76D90-A553-4E2E-A1EB-7022F32F58FC}"/>
                </a:ext>
              </a:extLst>
            </p:cNvPr>
            <p:cNvSpPr/>
            <p:nvPr/>
          </p:nvSpPr>
          <p:spPr>
            <a:xfrm flipH="1">
              <a:off x="7984364" y="1586415"/>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9" name="Freeform 39">
              <a:extLst>
                <a:ext uri="{FF2B5EF4-FFF2-40B4-BE49-F238E27FC236}">
                  <a16:creationId xmlns:a16="http://schemas.microsoft.com/office/drawing/2014/main" id="{ED76BA36-514C-48D7-BD75-3780A383412F}"/>
                </a:ext>
              </a:extLst>
            </p:cNvPr>
            <p:cNvSpPr/>
            <p:nvPr/>
          </p:nvSpPr>
          <p:spPr>
            <a:xfrm rot="20158478" flipH="1">
              <a:off x="7230574" y="1902759"/>
              <a:ext cx="403731" cy="2362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0" name="Freeform 40">
              <a:extLst>
                <a:ext uri="{FF2B5EF4-FFF2-40B4-BE49-F238E27FC236}">
                  <a16:creationId xmlns:a16="http://schemas.microsoft.com/office/drawing/2014/main" id="{7F17CE12-C5CF-4AC8-95BD-8C6249A4A562}"/>
                </a:ext>
              </a:extLst>
            </p:cNvPr>
            <p:cNvSpPr/>
            <p:nvPr/>
          </p:nvSpPr>
          <p:spPr>
            <a:xfrm flipH="1">
              <a:off x="7150209" y="246877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Freeform 41">
              <a:extLst>
                <a:ext uri="{FF2B5EF4-FFF2-40B4-BE49-F238E27FC236}">
                  <a16:creationId xmlns:a16="http://schemas.microsoft.com/office/drawing/2014/main" id="{89A5A82B-4712-45C5-AE94-B6A48495ABDC}"/>
                </a:ext>
              </a:extLst>
            </p:cNvPr>
            <p:cNvSpPr/>
            <p:nvPr/>
          </p:nvSpPr>
          <p:spPr>
            <a:xfrm rot="19608555" flipH="1">
              <a:off x="7440273" y="2826279"/>
              <a:ext cx="414738" cy="24271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2" name="Freeform 42">
              <a:extLst>
                <a:ext uri="{FF2B5EF4-FFF2-40B4-BE49-F238E27FC236}">
                  <a16:creationId xmlns:a16="http://schemas.microsoft.com/office/drawing/2014/main" id="{71D48EA7-04EA-4D69-A9C5-081756EAA180}"/>
                </a:ext>
              </a:extLst>
            </p:cNvPr>
            <p:cNvSpPr/>
            <p:nvPr/>
          </p:nvSpPr>
          <p:spPr>
            <a:xfrm rot="4168950" flipH="1">
              <a:off x="8396960" y="309762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 name="Freeform 43">
              <a:extLst>
                <a:ext uri="{FF2B5EF4-FFF2-40B4-BE49-F238E27FC236}">
                  <a16:creationId xmlns:a16="http://schemas.microsoft.com/office/drawing/2014/main" id="{585FFAD2-5969-4D96-BFC0-1E3DB489B5B4}"/>
                </a:ext>
              </a:extLst>
            </p:cNvPr>
            <p:cNvSpPr/>
            <p:nvPr/>
          </p:nvSpPr>
          <p:spPr>
            <a:xfrm rot="4168950" flipH="1">
              <a:off x="7198941" y="3171162"/>
              <a:ext cx="337427" cy="19746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Freeform 44">
              <a:extLst>
                <a:ext uri="{FF2B5EF4-FFF2-40B4-BE49-F238E27FC236}">
                  <a16:creationId xmlns:a16="http://schemas.microsoft.com/office/drawing/2014/main" id="{678B05FD-91AD-4AF3-A432-BA00A2FEF16A}"/>
                </a:ext>
              </a:extLst>
            </p:cNvPr>
            <p:cNvSpPr/>
            <p:nvPr/>
          </p:nvSpPr>
          <p:spPr>
            <a:xfrm rot="3290765" flipH="1">
              <a:off x="7552694" y="2300529"/>
              <a:ext cx="382544" cy="22387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Freeform 45">
              <a:extLst>
                <a:ext uri="{FF2B5EF4-FFF2-40B4-BE49-F238E27FC236}">
                  <a16:creationId xmlns:a16="http://schemas.microsoft.com/office/drawing/2014/main" id="{F1910B0E-441C-4BFE-8402-F708EECF3468}"/>
                </a:ext>
              </a:extLst>
            </p:cNvPr>
            <p:cNvSpPr/>
            <p:nvPr/>
          </p:nvSpPr>
          <p:spPr>
            <a:xfrm rot="20700000" flipH="1">
              <a:off x="8197783" y="1792341"/>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6" name="Freeform 48">
              <a:extLst>
                <a:ext uri="{FF2B5EF4-FFF2-40B4-BE49-F238E27FC236}">
                  <a16:creationId xmlns:a16="http://schemas.microsoft.com/office/drawing/2014/main" id="{37BBCC78-05E8-4AFF-81A5-458B261B43C5}"/>
                </a:ext>
              </a:extLst>
            </p:cNvPr>
            <p:cNvSpPr/>
            <p:nvPr/>
          </p:nvSpPr>
          <p:spPr>
            <a:xfrm rot="20438041">
              <a:off x="7518032" y="1667868"/>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Freeform 49">
              <a:extLst>
                <a:ext uri="{FF2B5EF4-FFF2-40B4-BE49-F238E27FC236}">
                  <a16:creationId xmlns:a16="http://schemas.microsoft.com/office/drawing/2014/main" id="{5998F438-52CA-44E5-9191-8E95ECA78284}"/>
                </a:ext>
              </a:extLst>
            </p:cNvPr>
            <p:cNvSpPr/>
            <p:nvPr/>
          </p:nvSpPr>
          <p:spPr>
            <a:xfrm rot="20438041">
              <a:off x="6642118" y="2502772"/>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8" name="Freeform 50">
              <a:extLst>
                <a:ext uri="{FF2B5EF4-FFF2-40B4-BE49-F238E27FC236}">
                  <a16:creationId xmlns:a16="http://schemas.microsoft.com/office/drawing/2014/main" id="{ECFF23EB-C804-4318-A5BA-988EDC16FE26}"/>
                </a:ext>
              </a:extLst>
            </p:cNvPr>
            <p:cNvSpPr/>
            <p:nvPr/>
          </p:nvSpPr>
          <p:spPr>
            <a:xfrm rot="20438041">
              <a:off x="6722073" y="2950374"/>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Freeform 51">
              <a:extLst>
                <a:ext uri="{FF2B5EF4-FFF2-40B4-BE49-F238E27FC236}">
                  <a16:creationId xmlns:a16="http://schemas.microsoft.com/office/drawing/2014/main" id="{9060B942-FEAA-4B48-96CA-8E73EE28775B}"/>
                </a:ext>
              </a:extLst>
            </p:cNvPr>
            <p:cNvSpPr/>
            <p:nvPr/>
          </p:nvSpPr>
          <p:spPr>
            <a:xfrm rot="20438041">
              <a:off x="6874631" y="2028765"/>
              <a:ext cx="403731" cy="2362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Freeform 52">
              <a:extLst>
                <a:ext uri="{FF2B5EF4-FFF2-40B4-BE49-F238E27FC236}">
                  <a16:creationId xmlns:a16="http://schemas.microsoft.com/office/drawing/2014/main" id="{C6528717-C81E-453E-9E8F-BE879AAF97EB}"/>
                </a:ext>
              </a:extLst>
            </p:cNvPr>
            <p:cNvSpPr/>
            <p:nvPr/>
          </p:nvSpPr>
          <p:spPr>
            <a:xfrm rot="853396">
              <a:off x="7752655" y="1975320"/>
              <a:ext cx="456500" cy="26715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1" name="Freeform 53">
              <a:extLst>
                <a:ext uri="{FF2B5EF4-FFF2-40B4-BE49-F238E27FC236}">
                  <a16:creationId xmlns:a16="http://schemas.microsoft.com/office/drawing/2014/main" id="{C23FFD69-EA67-4B91-85F5-43FE8FEA0F1B}"/>
                </a:ext>
              </a:extLst>
            </p:cNvPr>
            <p:cNvSpPr/>
            <p:nvPr/>
          </p:nvSpPr>
          <p:spPr>
            <a:xfrm rot="853396">
              <a:off x="7502774" y="206301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2" name="Freeform 54">
              <a:extLst>
                <a:ext uri="{FF2B5EF4-FFF2-40B4-BE49-F238E27FC236}">
                  <a16:creationId xmlns:a16="http://schemas.microsoft.com/office/drawing/2014/main" id="{7E5170A6-BE98-4200-AEB3-B4E9E7A13D9C}"/>
                </a:ext>
              </a:extLst>
            </p:cNvPr>
            <p:cNvSpPr/>
            <p:nvPr/>
          </p:nvSpPr>
          <p:spPr>
            <a:xfrm rot="853396">
              <a:off x="8061064" y="245506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3" name="Freeform 55">
              <a:extLst>
                <a:ext uri="{FF2B5EF4-FFF2-40B4-BE49-F238E27FC236}">
                  <a16:creationId xmlns:a16="http://schemas.microsoft.com/office/drawing/2014/main" id="{DF20A5E4-94C2-4550-B71A-E7CB3B6B33E3}"/>
                </a:ext>
              </a:extLst>
            </p:cNvPr>
            <p:cNvSpPr/>
            <p:nvPr/>
          </p:nvSpPr>
          <p:spPr>
            <a:xfrm rot="15630449">
              <a:off x="6958835" y="3216138"/>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4" name="Freeform 56">
              <a:extLst>
                <a:ext uri="{FF2B5EF4-FFF2-40B4-BE49-F238E27FC236}">
                  <a16:creationId xmlns:a16="http://schemas.microsoft.com/office/drawing/2014/main" id="{56CB68B1-4043-4012-A408-5C529F50F0D6}"/>
                </a:ext>
              </a:extLst>
            </p:cNvPr>
            <p:cNvSpPr/>
            <p:nvPr/>
          </p:nvSpPr>
          <p:spPr>
            <a:xfrm rot="13038809">
              <a:off x="8340851" y="3480646"/>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5" name="Freeform 57">
              <a:extLst>
                <a:ext uri="{FF2B5EF4-FFF2-40B4-BE49-F238E27FC236}">
                  <a16:creationId xmlns:a16="http://schemas.microsoft.com/office/drawing/2014/main" id="{77F474C3-384F-4A98-B2C9-8511F675B262}"/>
                </a:ext>
              </a:extLst>
            </p:cNvPr>
            <p:cNvSpPr/>
            <p:nvPr/>
          </p:nvSpPr>
          <p:spPr>
            <a:xfrm rot="3510183">
              <a:off x="6930961" y="2359214"/>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6" name="Freeform 58">
              <a:extLst>
                <a:ext uri="{FF2B5EF4-FFF2-40B4-BE49-F238E27FC236}">
                  <a16:creationId xmlns:a16="http://schemas.microsoft.com/office/drawing/2014/main" id="{351C6404-B8F9-4AA6-8FD5-F07125E2E00D}"/>
                </a:ext>
              </a:extLst>
            </p:cNvPr>
            <p:cNvSpPr/>
            <p:nvPr/>
          </p:nvSpPr>
          <p:spPr>
            <a:xfrm rot="3510183">
              <a:off x="7042260" y="2855596"/>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7" name="Freeform 59">
              <a:extLst>
                <a:ext uri="{FF2B5EF4-FFF2-40B4-BE49-F238E27FC236}">
                  <a16:creationId xmlns:a16="http://schemas.microsoft.com/office/drawing/2014/main" id="{CC4E270F-8D2C-4269-9993-A26071893244}"/>
                </a:ext>
              </a:extLst>
            </p:cNvPr>
            <p:cNvSpPr/>
            <p:nvPr/>
          </p:nvSpPr>
          <p:spPr>
            <a:xfrm rot="20243303">
              <a:off x="8272468" y="2191084"/>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8" name="Freeform 60">
              <a:extLst>
                <a:ext uri="{FF2B5EF4-FFF2-40B4-BE49-F238E27FC236}">
                  <a16:creationId xmlns:a16="http://schemas.microsoft.com/office/drawing/2014/main" id="{31C3EFBA-EB0E-4410-A010-DD36366BA63B}"/>
                </a:ext>
              </a:extLst>
            </p:cNvPr>
            <p:cNvSpPr/>
            <p:nvPr/>
          </p:nvSpPr>
          <p:spPr>
            <a:xfrm rot="20954868">
              <a:off x="8079293" y="2696412"/>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9" name="Freeform 61">
              <a:extLst>
                <a:ext uri="{FF2B5EF4-FFF2-40B4-BE49-F238E27FC236}">
                  <a16:creationId xmlns:a16="http://schemas.microsoft.com/office/drawing/2014/main" id="{7CF2A7BD-6A15-4BDF-8E90-0ADD17C8F5D6}"/>
                </a:ext>
              </a:extLst>
            </p:cNvPr>
            <p:cNvSpPr/>
            <p:nvPr/>
          </p:nvSpPr>
          <p:spPr>
            <a:xfrm rot="1785835">
              <a:off x="7612614" y="3257615"/>
              <a:ext cx="332631" cy="28620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0" name="Freeform 62">
              <a:extLst>
                <a:ext uri="{FF2B5EF4-FFF2-40B4-BE49-F238E27FC236}">
                  <a16:creationId xmlns:a16="http://schemas.microsoft.com/office/drawing/2014/main" id="{32A27F13-8729-409C-9A83-5E5E5221E0F8}"/>
                </a:ext>
              </a:extLst>
            </p:cNvPr>
            <p:cNvSpPr/>
            <p:nvPr/>
          </p:nvSpPr>
          <p:spPr>
            <a:xfrm rot="1785835">
              <a:off x="7998331" y="2859830"/>
              <a:ext cx="332631" cy="28620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1" name="Freeform 57">
              <a:extLst>
                <a:ext uri="{FF2B5EF4-FFF2-40B4-BE49-F238E27FC236}">
                  <a16:creationId xmlns:a16="http://schemas.microsoft.com/office/drawing/2014/main" id="{49723F26-780D-4200-9845-7A12535AE762}"/>
                </a:ext>
              </a:extLst>
            </p:cNvPr>
            <p:cNvSpPr/>
            <p:nvPr/>
          </p:nvSpPr>
          <p:spPr>
            <a:xfrm rot="20304885" flipH="1">
              <a:off x="8561973" y="1907185"/>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2" name="Freeform 43">
              <a:extLst>
                <a:ext uri="{FF2B5EF4-FFF2-40B4-BE49-F238E27FC236}">
                  <a16:creationId xmlns:a16="http://schemas.microsoft.com/office/drawing/2014/main" id="{EAF88CD8-4494-45E6-A2D0-8BB53C6A3F5B}"/>
                </a:ext>
              </a:extLst>
            </p:cNvPr>
            <p:cNvSpPr/>
            <p:nvPr/>
          </p:nvSpPr>
          <p:spPr>
            <a:xfrm rot="740837" flipH="1">
              <a:off x="8629293" y="2152165"/>
              <a:ext cx="337427" cy="19746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3" name="Freeform 56">
              <a:extLst>
                <a:ext uri="{FF2B5EF4-FFF2-40B4-BE49-F238E27FC236}">
                  <a16:creationId xmlns:a16="http://schemas.microsoft.com/office/drawing/2014/main" id="{7F3D2C84-8A9E-4715-BB66-0235DADC1FDE}"/>
                </a:ext>
              </a:extLst>
            </p:cNvPr>
            <p:cNvSpPr/>
            <p:nvPr/>
          </p:nvSpPr>
          <p:spPr>
            <a:xfrm rot="10475025">
              <a:off x="8898105" y="3148643"/>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4" name="Freeform 56">
              <a:extLst>
                <a:ext uri="{FF2B5EF4-FFF2-40B4-BE49-F238E27FC236}">
                  <a16:creationId xmlns:a16="http://schemas.microsoft.com/office/drawing/2014/main" id="{39A6539A-E0FB-4A5A-B05B-00B7A16C39FA}"/>
                </a:ext>
              </a:extLst>
            </p:cNvPr>
            <p:cNvSpPr/>
            <p:nvPr/>
          </p:nvSpPr>
          <p:spPr>
            <a:xfrm rot="6257908">
              <a:off x="8937474" y="2809527"/>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5" name="Freeform 56">
              <a:extLst>
                <a:ext uri="{FF2B5EF4-FFF2-40B4-BE49-F238E27FC236}">
                  <a16:creationId xmlns:a16="http://schemas.microsoft.com/office/drawing/2014/main" id="{EDED42D9-B993-4206-B3AC-CD4EFD48C87A}"/>
                </a:ext>
              </a:extLst>
            </p:cNvPr>
            <p:cNvSpPr/>
            <p:nvPr/>
          </p:nvSpPr>
          <p:spPr>
            <a:xfrm rot="6257908">
              <a:off x="8820117" y="2424021"/>
              <a:ext cx="332631" cy="194661"/>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36" name="Freeform 18">
            <a:extLst>
              <a:ext uri="{FF2B5EF4-FFF2-40B4-BE49-F238E27FC236}">
                <a16:creationId xmlns:a16="http://schemas.microsoft.com/office/drawing/2014/main" id="{B35506FD-6622-4617-8D76-081F98DB6CAA}"/>
              </a:ext>
            </a:extLst>
          </p:cNvPr>
          <p:cNvSpPr>
            <a:spLocks/>
          </p:cNvSpPr>
          <p:nvPr/>
        </p:nvSpPr>
        <p:spPr bwMode="auto">
          <a:xfrm>
            <a:off x="8017041" y="4777652"/>
            <a:ext cx="573425" cy="1180795"/>
          </a:xfrm>
          <a:custGeom>
            <a:avLst/>
            <a:gdLst>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33700 w 998239"/>
              <a:gd name="connsiteY141" fmla="*/ 1024852 h 2601565"/>
              <a:gd name="connsiteX142" fmla="*/ 609304 w 998239"/>
              <a:gd name="connsiteY142" fmla="*/ 1157153 h 2601565"/>
              <a:gd name="connsiteX143" fmla="*/ 598179 w 998239"/>
              <a:gd name="connsiteY143" fmla="*/ 1179427 h 2601565"/>
              <a:gd name="connsiteX144" fmla="*/ 587538 w 998239"/>
              <a:gd name="connsiteY144" fmla="*/ 1212780 h 2601565"/>
              <a:gd name="connsiteX145" fmla="*/ 579177 w 998239"/>
              <a:gd name="connsiteY145" fmla="*/ 1247552 h 2601565"/>
              <a:gd name="connsiteX146" fmla="*/ 574363 w 998239"/>
              <a:gd name="connsiteY146" fmla="*/ 1283035 h 2601565"/>
              <a:gd name="connsiteX147" fmla="*/ 572336 w 998239"/>
              <a:gd name="connsiteY147" fmla="*/ 1320468 h 2601565"/>
              <a:gd name="connsiteX148" fmla="*/ 571196 w 998239"/>
              <a:gd name="connsiteY148" fmla="*/ 1358079 h 2601565"/>
              <a:gd name="connsiteX149" fmla="*/ 572336 w 998239"/>
              <a:gd name="connsiteY149" fmla="*/ 1395691 h 2601565"/>
              <a:gd name="connsiteX150" fmla="*/ 574363 w 998239"/>
              <a:gd name="connsiteY150" fmla="*/ 1434189 h 2601565"/>
              <a:gd name="connsiteX151" fmla="*/ 577023 w 998239"/>
              <a:gd name="connsiteY151" fmla="*/ 1472331 h 2601565"/>
              <a:gd name="connsiteX152" fmla="*/ 580190 w 998239"/>
              <a:gd name="connsiteY152" fmla="*/ 1509765 h 2601565"/>
              <a:gd name="connsiteX153" fmla="*/ 580697 w 998239"/>
              <a:gd name="connsiteY153" fmla="*/ 1564763 h 2601565"/>
              <a:gd name="connsiteX154" fmla="*/ 578037 w 998239"/>
              <a:gd name="connsiteY154" fmla="*/ 1619760 h 2601565"/>
              <a:gd name="connsiteX155" fmla="*/ 573350 w 998239"/>
              <a:gd name="connsiteY155" fmla="*/ 1672629 h 2601565"/>
              <a:gd name="connsiteX156" fmla="*/ 567522 w 998239"/>
              <a:gd name="connsiteY156" fmla="*/ 1724432 h 2601565"/>
              <a:gd name="connsiteX157" fmla="*/ 564474 w 998239"/>
              <a:gd name="connsiteY157" fmla="*/ 1798067 h 2601565"/>
              <a:gd name="connsiteX158" fmla="*/ 565843 w 998239"/>
              <a:gd name="connsiteY158" fmla="*/ 1798067 h 2601565"/>
              <a:gd name="connsiteX159" fmla="*/ 596167 w 998239"/>
              <a:gd name="connsiteY159" fmla="*/ 2004317 h 2601565"/>
              <a:gd name="connsiteX160" fmla="*/ 614772 w 998239"/>
              <a:gd name="connsiteY160" fmla="*/ 2015335 h 2601565"/>
              <a:gd name="connsiteX161" fmla="*/ 633212 w 998239"/>
              <a:gd name="connsiteY161" fmla="*/ 2026005 h 2601565"/>
              <a:gd name="connsiteX162" fmla="*/ 649037 w 998239"/>
              <a:gd name="connsiteY162" fmla="*/ 2036824 h 2601565"/>
              <a:gd name="connsiteX163" fmla="*/ 682546 w 998239"/>
              <a:gd name="connsiteY163" fmla="*/ 2063750 h 2601565"/>
              <a:gd name="connsiteX164" fmla="*/ 712427 w 998239"/>
              <a:gd name="connsiteY164" fmla="*/ 2092373 h 2601565"/>
              <a:gd name="connsiteX165" fmla="*/ 738220 w 998239"/>
              <a:gd name="connsiteY165" fmla="*/ 2120464 h 2601565"/>
              <a:gd name="connsiteX166" fmla="*/ 761610 w 998239"/>
              <a:gd name="connsiteY166" fmla="*/ 2148686 h 2601565"/>
              <a:gd name="connsiteX167" fmla="*/ 783089 w 998239"/>
              <a:gd name="connsiteY167" fmla="*/ 2177264 h 2601565"/>
              <a:gd name="connsiteX168" fmla="*/ 803347 w 998239"/>
              <a:gd name="connsiteY168" fmla="*/ 2204774 h 2601565"/>
              <a:gd name="connsiteX169" fmla="*/ 821429 w 998239"/>
              <a:gd name="connsiteY169" fmla="*/ 2231393 h 2601565"/>
              <a:gd name="connsiteX170" fmla="*/ 812873 w 998239"/>
              <a:gd name="connsiteY170" fmla="*/ 2236092 h 2601565"/>
              <a:gd name="connsiteX171" fmla="*/ 783805 w 998239"/>
              <a:gd name="connsiteY171" fmla="*/ 2203301 h 2601565"/>
              <a:gd name="connsiteX172" fmla="*/ 753719 w 998239"/>
              <a:gd name="connsiteY172" fmla="*/ 2172059 h 2601565"/>
              <a:gd name="connsiteX173" fmla="*/ 722647 w 998239"/>
              <a:gd name="connsiteY173" fmla="*/ 2142999 h 2601565"/>
              <a:gd name="connsiteX174" fmla="*/ 690330 w 998239"/>
              <a:gd name="connsiteY174" fmla="*/ 2116510 h 2601565"/>
              <a:gd name="connsiteX175" fmla="*/ 655982 w 998239"/>
              <a:gd name="connsiteY175" fmla="*/ 2093118 h 2601565"/>
              <a:gd name="connsiteX176" fmla="*/ 620297 w 998239"/>
              <a:gd name="connsiteY176" fmla="*/ 2072215 h 2601565"/>
              <a:gd name="connsiteX177" fmla="*/ 583862 w 998239"/>
              <a:gd name="connsiteY177" fmla="*/ 2054108 h 2601565"/>
              <a:gd name="connsiteX178" fmla="*/ 545427 w 998239"/>
              <a:gd name="connsiteY178" fmla="*/ 2040553 h 2601565"/>
              <a:gd name="connsiteX179" fmla="*/ 511522 w 998239"/>
              <a:gd name="connsiteY179" fmla="*/ 2221026 h 2601565"/>
              <a:gd name="connsiteX180" fmla="*/ 546020 w 998239"/>
              <a:gd name="connsiteY180" fmla="*/ 2245768 h 2601565"/>
              <a:gd name="connsiteX181" fmla="*/ 576539 w 998239"/>
              <a:gd name="connsiteY181" fmla="*/ 2272514 h 2601565"/>
              <a:gd name="connsiteX182" fmla="*/ 601206 w 998239"/>
              <a:gd name="connsiteY182" fmla="*/ 2299617 h 2601565"/>
              <a:gd name="connsiteX183" fmla="*/ 620912 w 998239"/>
              <a:gd name="connsiteY183" fmla="*/ 2328269 h 2601565"/>
              <a:gd name="connsiteX184" fmla="*/ 635746 w 998239"/>
              <a:gd name="connsiteY184" fmla="*/ 2357733 h 2601565"/>
              <a:gd name="connsiteX185" fmla="*/ 645162 w 998239"/>
              <a:gd name="connsiteY185" fmla="*/ 2386515 h 2601565"/>
              <a:gd name="connsiteX186" fmla="*/ 649446 w 998239"/>
              <a:gd name="connsiteY186" fmla="*/ 2415678 h 2601565"/>
              <a:gd name="connsiteX187" fmla="*/ 648196 w 998239"/>
              <a:gd name="connsiteY187" fmla="*/ 2444260 h 2601565"/>
              <a:gd name="connsiteX188" fmla="*/ 641984 w 998239"/>
              <a:gd name="connsiteY188" fmla="*/ 2470935 h 2601565"/>
              <a:gd name="connsiteX189" fmla="*/ 637257 w 998239"/>
              <a:gd name="connsiteY189" fmla="*/ 2472280 h 2601565"/>
              <a:gd name="connsiteX190" fmla="*/ 635317 w 998239"/>
              <a:gd name="connsiteY190" fmla="*/ 2465092 h 2601565"/>
              <a:gd name="connsiteX191" fmla="*/ 641087 w 998239"/>
              <a:gd name="connsiteY191" fmla="*/ 2449008 h 2601565"/>
              <a:gd name="connsiteX192" fmla="*/ 641384 w 998239"/>
              <a:gd name="connsiteY192" fmla="*/ 2430972 h 2601565"/>
              <a:gd name="connsiteX193" fmla="*/ 639215 w 998239"/>
              <a:gd name="connsiteY193" fmla="*/ 2410982 h 2601565"/>
              <a:gd name="connsiteX194" fmla="*/ 632287 w 998239"/>
              <a:gd name="connsiteY194" fmla="*/ 2390884 h 2601565"/>
              <a:gd name="connsiteX195" fmla="*/ 621944 w 998239"/>
              <a:gd name="connsiteY195" fmla="*/ 2369828 h 2601565"/>
              <a:gd name="connsiteX196" fmla="*/ 609133 w 998239"/>
              <a:gd name="connsiteY196" fmla="*/ 2349453 h 2601565"/>
              <a:gd name="connsiteX197" fmla="*/ 593107 w 998239"/>
              <a:gd name="connsiteY197" fmla="*/ 2329922 h 2601565"/>
              <a:gd name="connsiteX198" fmla="*/ 574242 w 998239"/>
              <a:gd name="connsiteY198" fmla="*/ 2311561 h 2601565"/>
              <a:gd name="connsiteX199" fmla="*/ 554736 w 998239"/>
              <a:gd name="connsiteY199" fmla="*/ 2295077 h 2601565"/>
              <a:gd name="connsiteX200" fmla="*/ 542732 w 998239"/>
              <a:gd name="connsiteY200" fmla="*/ 2286998 h 2601565"/>
              <a:gd name="connsiteX201" fmla="*/ 533341 w 998239"/>
              <a:gd name="connsiteY201" fmla="*/ 2278769 h 2601565"/>
              <a:gd name="connsiteX202" fmla="*/ 523778 w 998239"/>
              <a:gd name="connsiteY202" fmla="*/ 2272829 h 2601565"/>
              <a:gd name="connsiteX203" fmla="*/ 514151 w 998239"/>
              <a:gd name="connsiteY203" fmla="*/ 2267440 h 2601565"/>
              <a:gd name="connsiteX204" fmla="*/ 503656 w 998239"/>
              <a:gd name="connsiteY204" fmla="*/ 2264952 h 2601565"/>
              <a:gd name="connsiteX205" fmla="*/ 491006 w 998239"/>
              <a:gd name="connsiteY205" fmla="*/ 2308954 h 2601565"/>
              <a:gd name="connsiteX206" fmla="*/ 476330 w 998239"/>
              <a:gd name="connsiteY206" fmla="*/ 2349959 h 2601565"/>
              <a:gd name="connsiteX207" fmla="*/ 459509 w 998239"/>
              <a:gd name="connsiteY207" fmla="*/ 2391527 h 2601565"/>
              <a:gd name="connsiteX208" fmla="*/ 439580 w 998239"/>
              <a:gd name="connsiteY208" fmla="*/ 2432199 h 2601565"/>
              <a:gd name="connsiteX209" fmla="*/ 416585 w 998239"/>
              <a:gd name="connsiteY209" fmla="*/ 2475063 h 2601565"/>
              <a:gd name="connsiteX210" fmla="*/ 389961 w 998239"/>
              <a:gd name="connsiteY210" fmla="*/ 2519626 h 2601565"/>
              <a:gd name="connsiteX211" fmla="*/ 384223 w 998239"/>
              <a:gd name="connsiteY211" fmla="*/ 2526793 h 2601565"/>
              <a:gd name="connsiteX212" fmla="*/ 377695 w 998239"/>
              <a:gd name="connsiteY212" fmla="*/ 2537945 h 2601565"/>
              <a:gd name="connsiteX213" fmla="*/ 368996 w 998239"/>
              <a:gd name="connsiteY213" fmla="*/ 2549023 h 2601565"/>
              <a:gd name="connsiteX214" fmla="*/ 360933 w 998239"/>
              <a:gd name="connsiteY214" fmla="*/ 2560863 h 2601565"/>
              <a:gd name="connsiteX215" fmla="*/ 351567 w 998239"/>
              <a:gd name="connsiteY215" fmla="*/ 2573185 h 2601565"/>
              <a:gd name="connsiteX216" fmla="*/ 341532 w 998239"/>
              <a:gd name="connsiteY216" fmla="*/ 2583296 h 2601565"/>
              <a:gd name="connsiteX217" fmla="*/ 331557 w 998239"/>
              <a:gd name="connsiteY217" fmla="*/ 2592037 h 2601565"/>
              <a:gd name="connsiteX218" fmla="*/ 321124 w 998239"/>
              <a:gd name="connsiteY218" fmla="*/ 2598545 h 2601565"/>
              <a:gd name="connsiteX219" fmla="*/ 312044 w 998239"/>
              <a:gd name="connsiteY219" fmla="*/ 2601565 h 2601565"/>
              <a:gd name="connsiteX220" fmla="*/ 309960 w 998239"/>
              <a:gd name="connsiteY220" fmla="*/ 2597301 h 2601565"/>
              <a:gd name="connsiteX221" fmla="*/ 342120 w 998239"/>
              <a:gd name="connsiteY221" fmla="*/ 2563687 h 2601565"/>
              <a:gd name="connsiteX222" fmla="*/ 370336 w 998239"/>
              <a:gd name="connsiteY222" fmla="*/ 2526618 h 2601565"/>
              <a:gd name="connsiteX223" fmla="*/ 394287 w 998239"/>
              <a:gd name="connsiteY223" fmla="*/ 2487031 h 2601565"/>
              <a:gd name="connsiteX224" fmla="*/ 413201 w 998239"/>
              <a:gd name="connsiteY224" fmla="*/ 2447908 h 2601565"/>
              <a:gd name="connsiteX225" fmla="*/ 428806 w 998239"/>
              <a:gd name="connsiteY225" fmla="*/ 2409545 h 2601565"/>
              <a:gd name="connsiteX226" fmla="*/ 435216 w 998239"/>
              <a:gd name="connsiteY226" fmla="*/ 2381215 h 2601565"/>
              <a:gd name="connsiteX227" fmla="*/ 437508 w 998239"/>
              <a:gd name="connsiteY227" fmla="*/ 2382004 h 2601565"/>
              <a:gd name="connsiteX228" fmla="*/ 438204 w 998239"/>
              <a:gd name="connsiteY228" fmla="*/ 2381394 h 2601565"/>
              <a:gd name="connsiteX229" fmla="*/ 438054 w 998239"/>
              <a:gd name="connsiteY229" fmla="*/ 2380044 h 2601565"/>
              <a:gd name="connsiteX230" fmla="*/ 437652 w 998239"/>
              <a:gd name="connsiteY230" fmla="*/ 2379080 h 2601565"/>
              <a:gd name="connsiteX231" fmla="*/ 436750 w 998239"/>
              <a:gd name="connsiteY231" fmla="*/ 2377071 h 2601565"/>
              <a:gd name="connsiteX232" fmla="*/ 437767 w 998239"/>
              <a:gd name="connsiteY232" fmla="*/ 2375523 h 2601565"/>
              <a:gd name="connsiteX233" fmla="*/ 437711 w 998239"/>
              <a:gd name="connsiteY233" fmla="*/ 2374255 h 2601565"/>
              <a:gd name="connsiteX234" fmla="*/ 438004 w 998239"/>
              <a:gd name="connsiteY234" fmla="*/ 2372682 h 2601565"/>
              <a:gd name="connsiteX235" fmla="*/ 437308 w 998239"/>
              <a:gd name="connsiteY235" fmla="*/ 2373292 h 2601565"/>
              <a:gd name="connsiteX236" fmla="*/ 437711 w 998239"/>
              <a:gd name="connsiteY236" fmla="*/ 2374255 h 2601565"/>
              <a:gd name="connsiteX237" fmla="*/ 435216 w 998239"/>
              <a:gd name="connsiteY237" fmla="*/ 2381215 h 2601565"/>
              <a:gd name="connsiteX238" fmla="*/ 419562 w 998239"/>
              <a:gd name="connsiteY238" fmla="*/ 2378474 h 2601565"/>
              <a:gd name="connsiteX239" fmla="*/ 399876 w 998239"/>
              <a:gd name="connsiteY239" fmla="*/ 2379925 h 2601565"/>
              <a:gd name="connsiteX240" fmla="*/ 378919 w 998239"/>
              <a:gd name="connsiteY240" fmla="*/ 2383310 h 2601565"/>
              <a:gd name="connsiteX241" fmla="*/ 355837 w 998239"/>
              <a:gd name="connsiteY241" fmla="*/ 2389713 h 2601565"/>
              <a:gd name="connsiteX242" fmla="*/ 331860 w 998239"/>
              <a:gd name="connsiteY242" fmla="*/ 2398379 h 2601565"/>
              <a:gd name="connsiteX243" fmla="*/ 307564 w 998239"/>
              <a:gd name="connsiteY243" fmla="*/ 2407986 h 2601565"/>
              <a:gd name="connsiteX244" fmla="*/ 283791 w 998239"/>
              <a:gd name="connsiteY244" fmla="*/ 2419271 h 2601565"/>
              <a:gd name="connsiteX245" fmla="*/ 261091 w 998239"/>
              <a:gd name="connsiteY245" fmla="*/ 2430275 h 2601565"/>
              <a:gd name="connsiteX246" fmla="*/ 258707 w 998239"/>
              <a:gd name="connsiteY246" fmla="*/ 2431515 h 2601565"/>
              <a:gd name="connsiteX247" fmla="*/ 264907 w 998239"/>
              <a:gd name="connsiteY247" fmla="*/ 2418233 h 2601565"/>
              <a:gd name="connsiteX248" fmla="*/ 283331 w 998239"/>
              <a:gd name="connsiteY248" fmla="*/ 2403215 h 2601565"/>
              <a:gd name="connsiteX249" fmla="*/ 306269 w 998239"/>
              <a:gd name="connsiteY249" fmla="*/ 2389370 h 2601565"/>
              <a:gd name="connsiteX250" fmla="*/ 330709 w 998239"/>
              <a:gd name="connsiteY250" fmla="*/ 2376839 h 2601565"/>
              <a:gd name="connsiteX251" fmla="*/ 356078 w 998239"/>
              <a:gd name="connsiteY251" fmla="*/ 2366953 h 2601565"/>
              <a:gd name="connsiteX252" fmla="*/ 384546 w 998239"/>
              <a:gd name="connsiteY252" fmla="*/ 2359782 h 2601565"/>
              <a:gd name="connsiteX253" fmla="*/ 448037 w 998239"/>
              <a:gd name="connsiteY253" fmla="*/ 2345291 h 2601565"/>
              <a:gd name="connsiteX254" fmla="*/ 456052 w 998239"/>
              <a:gd name="connsiteY254" fmla="*/ 2295805 h 2601565"/>
              <a:gd name="connsiteX255" fmla="*/ 459891 w 998239"/>
              <a:gd name="connsiteY255" fmla="*/ 2246520 h 2601565"/>
              <a:gd name="connsiteX256" fmla="*/ 459547 w 998239"/>
              <a:gd name="connsiteY256" fmla="*/ 2196621 h 2601565"/>
              <a:gd name="connsiteX257" fmla="*/ 455007 w 998239"/>
              <a:gd name="connsiteY257" fmla="*/ 2147109 h 2601565"/>
              <a:gd name="connsiteX258" fmla="*/ 414605 w 998239"/>
              <a:gd name="connsiteY258" fmla="*/ 1999908 h 2601565"/>
              <a:gd name="connsiteX259" fmla="*/ 392039 w 998239"/>
              <a:gd name="connsiteY259" fmla="*/ 2033339 h 2601565"/>
              <a:gd name="connsiteX260" fmla="*/ 351498 w 998239"/>
              <a:gd name="connsiteY260" fmla="*/ 2087417 h 2601565"/>
              <a:gd name="connsiteX261" fmla="*/ 308424 w 998239"/>
              <a:gd name="connsiteY261" fmla="*/ 2139893 h 2601565"/>
              <a:gd name="connsiteX262" fmla="*/ 266098 w 998239"/>
              <a:gd name="connsiteY262" fmla="*/ 2190203 h 2601565"/>
              <a:gd name="connsiteX263" fmla="*/ 221074 w 998239"/>
              <a:gd name="connsiteY263" fmla="*/ 2236952 h 2601565"/>
              <a:gd name="connsiteX264" fmla="*/ 175500 w 998239"/>
              <a:gd name="connsiteY264" fmla="*/ 2279195 h 2601565"/>
              <a:gd name="connsiteX265" fmla="*/ 130958 w 998239"/>
              <a:gd name="connsiteY265" fmla="*/ 2318489 h 2601565"/>
              <a:gd name="connsiteX266" fmla="*/ 86731 w 998239"/>
              <a:gd name="connsiteY266" fmla="*/ 2351876 h 2601565"/>
              <a:gd name="connsiteX267" fmla="*/ 43708 w 998239"/>
              <a:gd name="connsiteY267" fmla="*/ 2380769 h 2601565"/>
              <a:gd name="connsiteX268" fmla="*/ 0 w 998239"/>
              <a:gd name="connsiteY268" fmla="*/ 2402513 h 2601565"/>
              <a:gd name="connsiteX269" fmla="*/ 7680 w 998239"/>
              <a:gd name="connsiteY269" fmla="*/ 2395440 h 2601565"/>
              <a:gd name="connsiteX270" fmla="*/ 12312 w 998239"/>
              <a:gd name="connsiteY270" fmla="*/ 2390461 h 2601565"/>
              <a:gd name="connsiteX271" fmla="*/ 15901 w 998239"/>
              <a:gd name="connsiteY271" fmla="*/ 2387490 h 2601565"/>
              <a:gd name="connsiteX272" fmla="*/ 17197 w 998239"/>
              <a:gd name="connsiteY272" fmla="*/ 2385386 h 2601565"/>
              <a:gd name="connsiteX273" fmla="*/ 16525 w 998239"/>
              <a:gd name="connsiteY273" fmla="*/ 2383620 h 2601565"/>
              <a:gd name="connsiteX274" fmla="*/ 17174 w 998239"/>
              <a:gd name="connsiteY274" fmla="*/ 2382567 h 2601565"/>
              <a:gd name="connsiteX275" fmla="*/ 15999 w 998239"/>
              <a:gd name="connsiteY275" fmla="*/ 2381933 h 2601565"/>
              <a:gd name="connsiteX276" fmla="*/ 16971 w 998239"/>
              <a:gd name="connsiteY276" fmla="*/ 2380354 h 2601565"/>
              <a:gd name="connsiteX277" fmla="*/ 20090 w 998239"/>
              <a:gd name="connsiteY277" fmla="*/ 2377830 h 2601565"/>
              <a:gd name="connsiteX278" fmla="*/ 24327 w 998239"/>
              <a:gd name="connsiteY278" fmla="*/ 2373807 h 2601565"/>
              <a:gd name="connsiteX279" fmla="*/ 30627 w 998239"/>
              <a:gd name="connsiteY279" fmla="*/ 2367391 h 2601565"/>
              <a:gd name="connsiteX280" fmla="*/ 40670 w 998239"/>
              <a:gd name="connsiteY280" fmla="*/ 2359024 h 2601565"/>
              <a:gd name="connsiteX281" fmla="*/ 55321 w 998239"/>
              <a:gd name="connsiteY281" fmla="*/ 2347300 h 2601565"/>
              <a:gd name="connsiteX282" fmla="*/ 71663 w 998239"/>
              <a:gd name="connsiteY282" fmla="*/ 2332515 h 2601565"/>
              <a:gd name="connsiteX283" fmla="*/ 94475 w 998239"/>
              <a:gd name="connsiteY283" fmla="*/ 2314213 h 2601565"/>
              <a:gd name="connsiteX284" fmla="*/ 121818 w 998239"/>
              <a:gd name="connsiteY284" fmla="*/ 2292046 h 2601565"/>
              <a:gd name="connsiteX285" fmla="*/ 160830 w 998239"/>
              <a:gd name="connsiteY285" fmla="*/ 2255375 h 2601565"/>
              <a:gd name="connsiteX286" fmla="*/ 197971 w 998239"/>
              <a:gd name="connsiteY286" fmla="*/ 2213486 h 2601565"/>
              <a:gd name="connsiteX287" fmla="*/ 234107 w 998239"/>
              <a:gd name="connsiteY287" fmla="*/ 2169419 h 2601565"/>
              <a:gd name="connsiteX288" fmla="*/ 274428 w 998239"/>
              <a:gd name="connsiteY288" fmla="*/ 2123636 h 2601565"/>
              <a:gd name="connsiteX289" fmla="*/ 282447 w 998239"/>
              <a:gd name="connsiteY289" fmla="*/ 2113474 h 2601565"/>
              <a:gd name="connsiteX290" fmla="*/ 294255 w 998239"/>
              <a:gd name="connsiteY290" fmla="*/ 2098111 h 2601565"/>
              <a:gd name="connsiteX291" fmla="*/ 304716 w 998239"/>
              <a:gd name="connsiteY291" fmla="*/ 2083635 h 2601565"/>
              <a:gd name="connsiteX292" fmla="*/ 328894 w 998239"/>
              <a:gd name="connsiteY292" fmla="*/ 2047263 h 2601565"/>
              <a:gd name="connsiteX293" fmla="*/ 330780 w 998239"/>
              <a:gd name="connsiteY293" fmla="*/ 2044202 h 2601565"/>
              <a:gd name="connsiteX294" fmla="*/ 331717 w 998239"/>
              <a:gd name="connsiteY294" fmla="*/ 2042063 h 2601565"/>
              <a:gd name="connsiteX295" fmla="*/ 372877 w 998239"/>
              <a:gd name="connsiteY295" fmla="*/ 1948246 h 2601565"/>
              <a:gd name="connsiteX296" fmla="*/ 391204 w 998239"/>
              <a:gd name="connsiteY296" fmla="*/ 1933218 h 2601565"/>
              <a:gd name="connsiteX297" fmla="*/ 390156 w 998239"/>
              <a:gd name="connsiteY297" fmla="*/ 1860349 h 2601565"/>
              <a:gd name="connsiteX298" fmla="*/ 396502 w 998239"/>
              <a:gd name="connsiteY298" fmla="*/ 1818105 h 2601565"/>
              <a:gd name="connsiteX299" fmla="*/ 402330 w 998239"/>
              <a:gd name="connsiteY299" fmla="*/ 1747141 h 2601565"/>
              <a:gd name="connsiteX300" fmla="*/ 412844 w 998239"/>
              <a:gd name="connsiteY300" fmla="*/ 1718578 h 2601565"/>
              <a:gd name="connsiteX301" fmla="*/ 421839 w 998239"/>
              <a:gd name="connsiteY301" fmla="*/ 1686822 h 2601565"/>
              <a:gd name="connsiteX302" fmla="*/ 430327 w 998239"/>
              <a:gd name="connsiteY302" fmla="*/ 1651516 h 2601565"/>
              <a:gd name="connsiteX303" fmla="*/ 438181 w 998239"/>
              <a:gd name="connsiteY303" fmla="*/ 1613906 h 2601565"/>
              <a:gd name="connsiteX304" fmla="*/ 444515 w 998239"/>
              <a:gd name="connsiteY304" fmla="*/ 1573279 h 2601565"/>
              <a:gd name="connsiteX305" fmla="*/ 449329 w 998239"/>
              <a:gd name="connsiteY305" fmla="*/ 1531942 h 2601565"/>
              <a:gd name="connsiteX306" fmla="*/ 454016 w 998239"/>
              <a:gd name="connsiteY306" fmla="*/ 1488654 h 2601565"/>
              <a:gd name="connsiteX307" fmla="*/ 457183 w 998239"/>
              <a:gd name="connsiteY307" fmla="*/ 1444833 h 2601565"/>
              <a:gd name="connsiteX308" fmla="*/ 459843 w 998239"/>
              <a:gd name="connsiteY308" fmla="*/ 1399239 h 2601565"/>
              <a:gd name="connsiteX309" fmla="*/ 459843 w 998239"/>
              <a:gd name="connsiteY309" fmla="*/ 1354354 h 2601565"/>
              <a:gd name="connsiteX310" fmla="*/ 459843 w 998239"/>
              <a:gd name="connsiteY310" fmla="*/ 1310001 h 2601565"/>
              <a:gd name="connsiteX311" fmla="*/ 457183 w 998239"/>
              <a:gd name="connsiteY311" fmla="*/ 1265471 h 2601565"/>
              <a:gd name="connsiteX312" fmla="*/ 453509 w 998239"/>
              <a:gd name="connsiteY312" fmla="*/ 1222715 h 2601565"/>
              <a:gd name="connsiteX313" fmla="*/ 448822 w 998239"/>
              <a:gd name="connsiteY313" fmla="*/ 1181023 h 2601565"/>
              <a:gd name="connsiteX314" fmla="*/ 441854 w 998239"/>
              <a:gd name="connsiteY314" fmla="*/ 1140751 h 2601565"/>
              <a:gd name="connsiteX315" fmla="*/ 432353 w 998239"/>
              <a:gd name="connsiteY315" fmla="*/ 1103318 h 2601565"/>
              <a:gd name="connsiteX316" fmla="*/ 421839 w 998239"/>
              <a:gd name="connsiteY316" fmla="*/ 1067835 h 2601565"/>
              <a:gd name="connsiteX317" fmla="*/ 409170 w 998239"/>
              <a:gd name="connsiteY317" fmla="*/ 1036079 h 2601565"/>
              <a:gd name="connsiteX318" fmla="*/ 405274 w 998239"/>
              <a:gd name="connsiteY318" fmla="*/ 1028382 h 2601565"/>
              <a:gd name="connsiteX319" fmla="*/ 325111 w 998239"/>
              <a:gd name="connsiteY319" fmla="*/ 669960 h 2601565"/>
              <a:gd name="connsiteX320" fmla="*/ 324674 w 998239"/>
              <a:gd name="connsiteY320" fmla="*/ 667064 h 2601565"/>
              <a:gd name="connsiteX321" fmla="*/ 321000 w 998239"/>
              <a:gd name="connsiteY321" fmla="*/ 613131 h 2601565"/>
              <a:gd name="connsiteX322" fmla="*/ 317833 w 998239"/>
              <a:gd name="connsiteY322" fmla="*/ 556715 h 2601565"/>
              <a:gd name="connsiteX323" fmla="*/ 317833 w 998239"/>
              <a:gd name="connsiteY323" fmla="*/ 499057 h 2601565"/>
              <a:gd name="connsiteX324" fmla="*/ 319986 w 998239"/>
              <a:gd name="connsiteY324" fmla="*/ 440866 h 2601565"/>
              <a:gd name="connsiteX325" fmla="*/ 324674 w 998239"/>
              <a:gd name="connsiteY325" fmla="*/ 383208 h 2601565"/>
              <a:gd name="connsiteX326" fmla="*/ 331642 w 998239"/>
              <a:gd name="connsiteY326" fmla="*/ 325726 h 2601565"/>
              <a:gd name="connsiteX327" fmla="*/ 338989 w 998239"/>
              <a:gd name="connsiteY327" fmla="*/ 270197 h 2601565"/>
              <a:gd name="connsiteX328" fmla="*/ 349504 w 998239"/>
              <a:gd name="connsiteY328" fmla="*/ 216264 h 2601565"/>
              <a:gd name="connsiteX329" fmla="*/ 362172 w 998239"/>
              <a:gd name="connsiteY329" fmla="*/ 165524 h 2601565"/>
              <a:gd name="connsiteX330" fmla="*/ 375347 w 998239"/>
              <a:gd name="connsiteY330" fmla="*/ 117446 h 2601565"/>
              <a:gd name="connsiteX331" fmla="*/ 390675 w 998239"/>
              <a:gd name="connsiteY331" fmla="*/ 73980 h 2601565"/>
              <a:gd name="connsiteX332" fmla="*/ 407017 w 998239"/>
              <a:gd name="connsiteY332" fmla="*/ 34418 h 2601565"/>
              <a:gd name="connsiteX333" fmla="*/ 426653 w 998239"/>
              <a:gd name="connsiteY333" fmla="*/ 0 h 2601565"/>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33700 w 998239"/>
              <a:gd name="connsiteY141" fmla="*/ 1024852 h 2601565"/>
              <a:gd name="connsiteX142" fmla="*/ 609304 w 998239"/>
              <a:gd name="connsiteY142" fmla="*/ 1157153 h 2601565"/>
              <a:gd name="connsiteX143" fmla="*/ 598179 w 998239"/>
              <a:gd name="connsiteY143" fmla="*/ 1179427 h 2601565"/>
              <a:gd name="connsiteX144" fmla="*/ 587538 w 998239"/>
              <a:gd name="connsiteY144" fmla="*/ 1212780 h 2601565"/>
              <a:gd name="connsiteX145" fmla="*/ 579177 w 998239"/>
              <a:gd name="connsiteY145" fmla="*/ 1247552 h 2601565"/>
              <a:gd name="connsiteX146" fmla="*/ 574363 w 998239"/>
              <a:gd name="connsiteY146" fmla="*/ 1283035 h 2601565"/>
              <a:gd name="connsiteX147" fmla="*/ 572336 w 998239"/>
              <a:gd name="connsiteY147" fmla="*/ 1320468 h 2601565"/>
              <a:gd name="connsiteX148" fmla="*/ 571196 w 998239"/>
              <a:gd name="connsiteY148" fmla="*/ 1358079 h 2601565"/>
              <a:gd name="connsiteX149" fmla="*/ 572336 w 998239"/>
              <a:gd name="connsiteY149" fmla="*/ 1395691 h 2601565"/>
              <a:gd name="connsiteX150" fmla="*/ 574363 w 998239"/>
              <a:gd name="connsiteY150" fmla="*/ 1434189 h 2601565"/>
              <a:gd name="connsiteX151" fmla="*/ 577023 w 998239"/>
              <a:gd name="connsiteY151" fmla="*/ 1472331 h 2601565"/>
              <a:gd name="connsiteX152" fmla="*/ 580190 w 998239"/>
              <a:gd name="connsiteY152" fmla="*/ 1509765 h 2601565"/>
              <a:gd name="connsiteX153" fmla="*/ 580697 w 998239"/>
              <a:gd name="connsiteY153" fmla="*/ 1564763 h 2601565"/>
              <a:gd name="connsiteX154" fmla="*/ 578037 w 998239"/>
              <a:gd name="connsiteY154" fmla="*/ 1619760 h 2601565"/>
              <a:gd name="connsiteX155" fmla="*/ 573350 w 998239"/>
              <a:gd name="connsiteY155" fmla="*/ 1672629 h 2601565"/>
              <a:gd name="connsiteX156" fmla="*/ 567522 w 998239"/>
              <a:gd name="connsiteY156" fmla="*/ 1724432 h 2601565"/>
              <a:gd name="connsiteX157" fmla="*/ 564474 w 998239"/>
              <a:gd name="connsiteY157" fmla="*/ 1798067 h 2601565"/>
              <a:gd name="connsiteX158" fmla="*/ 565843 w 998239"/>
              <a:gd name="connsiteY158" fmla="*/ 1798067 h 2601565"/>
              <a:gd name="connsiteX159" fmla="*/ 596167 w 998239"/>
              <a:gd name="connsiteY159" fmla="*/ 2004317 h 2601565"/>
              <a:gd name="connsiteX160" fmla="*/ 614772 w 998239"/>
              <a:gd name="connsiteY160" fmla="*/ 2015335 h 2601565"/>
              <a:gd name="connsiteX161" fmla="*/ 633212 w 998239"/>
              <a:gd name="connsiteY161" fmla="*/ 2026005 h 2601565"/>
              <a:gd name="connsiteX162" fmla="*/ 649037 w 998239"/>
              <a:gd name="connsiteY162" fmla="*/ 2036824 h 2601565"/>
              <a:gd name="connsiteX163" fmla="*/ 682546 w 998239"/>
              <a:gd name="connsiteY163" fmla="*/ 2063750 h 2601565"/>
              <a:gd name="connsiteX164" fmla="*/ 712427 w 998239"/>
              <a:gd name="connsiteY164" fmla="*/ 2092373 h 2601565"/>
              <a:gd name="connsiteX165" fmla="*/ 738220 w 998239"/>
              <a:gd name="connsiteY165" fmla="*/ 2120464 h 2601565"/>
              <a:gd name="connsiteX166" fmla="*/ 761610 w 998239"/>
              <a:gd name="connsiteY166" fmla="*/ 2148686 h 2601565"/>
              <a:gd name="connsiteX167" fmla="*/ 783089 w 998239"/>
              <a:gd name="connsiteY167" fmla="*/ 2177264 h 2601565"/>
              <a:gd name="connsiteX168" fmla="*/ 803347 w 998239"/>
              <a:gd name="connsiteY168" fmla="*/ 2204774 h 2601565"/>
              <a:gd name="connsiteX169" fmla="*/ 821429 w 998239"/>
              <a:gd name="connsiteY169" fmla="*/ 2231393 h 2601565"/>
              <a:gd name="connsiteX170" fmla="*/ 812873 w 998239"/>
              <a:gd name="connsiteY170" fmla="*/ 2236092 h 2601565"/>
              <a:gd name="connsiteX171" fmla="*/ 783805 w 998239"/>
              <a:gd name="connsiteY171" fmla="*/ 2203301 h 2601565"/>
              <a:gd name="connsiteX172" fmla="*/ 753719 w 998239"/>
              <a:gd name="connsiteY172" fmla="*/ 2172059 h 2601565"/>
              <a:gd name="connsiteX173" fmla="*/ 722647 w 998239"/>
              <a:gd name="connsiteY173" fmla="*/ 2142999 h 2601565"/>
              <a:gd name="connsiteX174" fmla="*/ 690330 w 998239"/>
              <a:gd name="connsiteY174" fmla="*/ 2116510 h 2601565"/>
              <a:gd name="connsiteX175" fmla="*/ 655982 w 998239"/>
              <a:gd name="connsiteY175" fmla="*/ 2093118 h 2601565"/>
              <a:gd name="connsiteX176" fmla="*/ 620297 w 998239"/>
              <a:gd name="connsiteY176" fmla="*/ 2072215 h 2601565"/>
              <a:gd name="connsiteX177" fmla="*/ 583862 w 998239"/>
              <a:gd name="connsiteY177" fmla="*/ 2054108 h 2601565"/>
              <a:gd name="connsiteX178" fmla="*/ 545427 w 998239"/>
              <a:gd name="connsiteY178" fmla="*/ 2040553 h 2601565"/>
              <a:gd name="connsiteX179" fmla="*/ 511522 w 998239"/>
              <a:gd name="connsiteY179" fmla="*/ 2221026 h 2601565"/>
              <a:gd name="connsiteX180" fmla="*/ 546020 w 998239"/>
              <a:gd name="connsiteY180" fmla="*/ 2245768 h 2601565"/>
              <a:gd name="connsiteX181" fmla="*/ 576539 w 998239"/>
              <a:gd name="connsiteY181" fmla="*/ 2272514 h 2601565"/>
              <a:gd name="connsiteX182" fmla="*/ 601206 w 998239"/>
              <a:gd name="connsiteY182" fmla="*/ 2299617 h 2601565"/>
              <a:gd name="connsiteX183" fmla="*/ 620912 w 998239"/>
              <a:gd name="connsiteY183" fmla="*/ 2328269 h 2601565"/>
              <a:gd name="connsiteX184" fmla="*/ 635746 w 998239"/>
              <a:gd name="connsiteY184" fmla="*/ 2357733 h 2601565"/>
              <a:gd name="connsiteX185" fmla="*/ 645162 w 998239"/>
              <a:gd name="connsiteY185" fmla="*/ 2386515 h 2601565"/>
              <a:gd name="connsiteX186" fmla="*/ 649446 w 998239"/>
              <a:gd name="connsiteY186" fmla="*/ 2415678 h 2601565"/>
              <a:gd name="connsiteX187" fmla="*/ 648196 w 998239"/>
              <a:gd name="connsiteY187" fmla="*/ 2444260 h 2601565"/>
              <a:gd name="connsiteX188" fmla="*/ 641984 w 998239"/>
              <a:gd name="connsiteY188" fmla="*/ 2470935 h 2601565"/>
              <a:gd name="connsiteX189" fmla="*/ 637257 w 998239"/>
              <a:gd name="connsiteY189" fmla="*/ 2472280 h 2601565"/>
              <a:gd name="connsiteX190" fmla="*/ 635317 w 998239"/>
              <a:gd name="connsiteY190" fmla="*/ 2465092 h 2601565"/>
              <a:gd name="connsiteX191" fmla="*/ 641087 w 998239"/>
              <a:gd name="connsiteY191" fmla="*/ 2449008 h 2601565"/>
              <a:gd name="connsiteX192" fmla="*/ 641384 w 998239"/>
              <a:gd name="connsiteY192" fmla="*/ 2430972 h 2601565"/>
              <a:gd name="connsiteX193" fmla="*/ 639215 w 998239"/>
              <a:gd name="connsiteY193" fmla="*/ 2410982 h 2601565"/>
              <a:gd name="connsiteX194" fmla="*/ 632287 w 998239"/>
              <a:gd name="connsiteY194" fmla="*/ 2390884 h 2601565"/>
              <a:gd name="connsiteX195" fmla="*/ 621944 w 998239"/>
              <a:gd name="connsiteY195" fmla="*/ 2369828 h 2601565"/>
              <a:gd name="connsiteX196" fmla="*/ 609133 w 998239"/>
              <a:gd name="connsiteY196" fmla="*/ 2349453 h 2601565"/>
              <a:gd name="connsiteX197" fmla="*/ 593107 w 998239"/>
              <a:gd name="connsiteY197" fmla="*/ 2329922 h 2601565"/>
              <a:gd name="connsiteX198" fmla="*/ 574242 w 998239"/>
              <a:gd name="connsiteY198" fmla="*/ 2311561 h 2601565"/>
              <a:gd name="connsiteX199" fmla="*/ 554736 w 998239"/>
              <a:gd name="connsiteY199" fmla="*/ 2295077 h 2601565"/>
              <a:gd name="connsiteX200" fmla="*/ 542732 w 998239"/>
              <a:gd name="connsiteY200" fmla="*/ 2286998 h 2601565"/>
              <a:gd name="connsiteX201" fmla="*/ 533341 w 998239"/>
              <a:gd name="connsiteY201" fmla="*/ 2278769 h 2601565"/>
              <a:gd name="connsiteX202" fmla="*/ 523778 w 998239"/>
              <a:gd name="connsiteY202" fmla="*/ 2272829 h 2601565"/>
              <a:gd name="connsiteX203" fmla="*/ 514151 w 998239"/>
              <a:gd name="connsiteY203" fmla="*/ 2267440 h 2601565"/>
              <a:gd name="connsiteX204" fmla="*/ 503656 w 998239"/>
              <a:gd name="connsiteY204" fmla="*/ 2264952 h 2601565"/>
              <a:gd name="connsiteX205" fmla="*/ 491006 w 998239"/>
              <a:gd name="connsiteY205" fmla="*/ 2308954 h 2601565"/>
              <a:gd name="connsiteX206" fmla="*/ 476330 w 998239"/>
              <a:gd name="connsiteY206" fmla="*/ 2349959 h 2601565"/>
              <a:gd name="connsiteX207" fmla="*/ 459509 w 998239"/>
              <a:gd name="connsiteY207" fmla="*/ 2391527 h 2601565"/>
              <a:gd name="connsiteX208" fmla="*/ 439580 w 998239"/>
              <a:gd name="connsiteY208" fmla="*/ 2432199 h 2601565"/>
              <a:gd name="connsiteX209" fmla="*/ 416585 w 998239"/>
              <a:gd name="connsiteY209" fmla="*/ 2475063 h 2601565"/>
              <a:gd name="connsiteX210" fmla="*/ 389961 w 998239"/>
              <a:gd name="connsiteY210" fmla="*/ 2519626 h 2601565"/>
              <a:gd name="connsiteX211" fmla="*/ 384223 w 998239"/>
              <a:gd name="connsiteY211" fmla="*/ 2526793 h 2601565"/>
              <a:gd name="connsiteX212" fmla="*/ 377695 w 998239"/>
              <a:gd name="connsiteY212" fmla="*/ 2537945 h 2601565"/>
              <a:gd name="connsiteX213" fmla="*/ 368996 w 998239"/>
              <a:gd name="connsiteY213" fmla="*/ 2549023 h 2601565"/>
              <a:gd name="connsiteX214" fmla="*/ 360933 w 998239"/>
              <a:gd name="connsiteY214" fmla="*/ 2560863 h 2601565"/>
              <a:gd name="connsiteX215" fmla="*/ 351567 w 998239"/>
              <a:gd name="connsiteY215" fmla="*/ 2573185 h 2601565"/>
              <a:gd name="connsiteX216" fmla="*/ 341532 w 998239"/>
              <a:gd name="connsiteY216" fmla="*/ 2583296 h 2601565"/>
              <a:gd name="connsiteX217" fmla="*/ 331557 w 998239"/>
              <a:gd name="connsiteY217" fmla="*/ 2592037 h 2601565"/>
              <a:gd name="connsiteX218" fmla="*/ 321124 w 998239"/>
              <a:gd name="connsiteY218" fmla="*/ 2598545 h 2601565"/>
              <a:gd name="connsiteX219" fmla="*/ 312044 w 998239"/>
              <a:gd name="connsiteY219" fmla="*/ 2601565 h 2601565"/>
              <a:gd name="connsiteX220" fmla="*/ 309960 w 998239"/>
              <a:gd name="connsiteY220" fmla="*/ 2597301 h 2601565"/>
              <a:gd name="connsiteX221" fmla="*/ 342120 w 998239"/>
              <a:gd name="connsiteY221" fmla="*/ 2563687 h 2601565"/>
              <a:gd name="connsiteX222" fmla="*/ 370336 w 998239"/>
              <a:gd name="connsiteY222" fmla="*/ 2526618 h 2601565"/>
              <a:gd name="connsiteX223" fmla="*/ 394287 w 998239"/>
              <a:gd name="connsiteY223" fmla="*/ 2487031 h 2601565"/>
              <a:gd name="connsiteX224" fmla="*/ 413201 w 998239"/>
              <a:gd name="connsiteY224" fmla="*/ 2447908 h 2601565"/>
              <a:gd name="connsiteX225" fmla="*/ 428806 w 998239"/>
              <a:gd name="connsiteY225" fmla="*/ 2409545 h 2601565"/>
              <a:gd name="connsiteX226" fmla="*/ 435216 w 998239"/>
              <a:gd name="connsiteY226" fmla="*/ 2381215 h 2601565"/>
              <a:gd name="connsiteX227" fmla="*/ 437508 w 998239"/>
              <a:gd name="connsiteY227" fmla="*/ 2382004 h 2601565"/>
              <a:gd name="connsiteX228" fmla="*/ 438204 w 998239"/>
              <a:gd name="connsiteY228" fmla="*/ 2381394 h 2601565"/>
              <a:gd name="connsiteX229" fmla="*/ 438054 w 998239"/>
              <a:gd name="connsiteY229" fmla="*/ 2380044 h 2601565"/>
              <a:gd name="connsiteX230" fmla="*/ 437652 w 998239"/>
              <a:gd name="connsiteY230" fmla="*/ 2379080 h 2601565"/>
              <a:gd name="connsiteX231" fmla="*/ 436750 w 998239"/>
              <a:gd name="connsiteY231" fmla="*/ 2377071 h 2601565"/>
              <a:gd name="connsiteX232" fmla="*/ 437767 w 998239"/>
              <a:gd name="connsiteY232" fmla="*/ 2375523 h 2601565"/>
              <a:gd name="connsiteX233" fmla="*/ 437711 w 998239"/>
              <a:gd name="connsiteY233" fmla="*/ 2374255 h 2601565"/>
              <a:gd name="connsiteX234" fmla="*/ 438004 w 998239"/>
              <a:gd name="connsiteY234" fmla="*/ 2372682 h 2601565"/>
              <a:gd name="connsiteX235" fmla="*/ 437308 w 998239"/>
              <a:gd name="connsiteY235" fmla="*/ 2373292 h 2601565"/>
              <a:gd name="connsiteX236" fmla="*/ 437711 w 998239"/>
              <a:gd name="connsiteY236" fmla="*/ 2374255 h 2601565"/>
              <a:gd name="connsiteX237" fmla="*/ 435216 w 998239"/>
              <a:gd name="connsiteY237" fmla="*/ 2381215 h 2601565"/>
              <a:gd name="connsiteX238" fmla="*/ 419562 w 998239"/>
              <a:gd name="connsiteY238" fmla="*/ 2378474 h 2601565"/>
              <a:gd name="connsiteX239" fmla="*/ 399876 w 998239"/>
              <a:gd name="connsiteY239" fmla="*/ 2379925 h 2601565"/>
              <a:gd name="connsiteX240" fmla="*/ 378919 w 998239"/>
              <a:gd name="connsiteY240" fmla="*/ 2383310 h 2601565"/>
              <a:gd name="connsiteX241" fmla="*/ 355837 w 998239"/>
              <a:gd name="connsiteY241" fmla="*/ 2389713 h 2601565"/>
              <a:gd name="connsiteX242" fmla="*/ 331860 w 998239"/>
              <a:gd name="connsiteY242" fmla="*/ 2398379 h 2601565"/>
              <a:gd name="connsiteX243" fmla="*/ 307564 w 998239"/>
              <a:gd name="connsiteY243" fmla="*/ 2407986 h 2601565"/>
              <a:gd name="connsiteX244" fmla="*/ 283791 w 998239"/>
              <a:gd name="connsiteY244" fmla="*/ 2419271 h 2601565"/>
              <a:gd name="connsiteX245" fmla="*/ 261091 w 998239"/>
              <a:gd name="connsiteY245" fmla="*/ 2430275 h 2601565"/>
              <a:gd name="connsiteX246" fmla="*/ 258707 w 998239"/>
              <a:gd name="connsiteY246" fmla="*/ 2431515 h 2601565"/>
              <a:gd name="connsiteX247" fmla="*/ 264907 w 998239"/>
              <a:gd name="connsiteY247" fmla="*/ 2418233 h 2601565"/>
              <a:gd name="connsiteX248" fmla="*/ 283331 w 998239"/>
              <a:gd name="connsiteY248" fmla="*/ 2403215 h 2601565"/>
              <a:gd name="connsiteX249" fmla="*/ 306269 w 998239"/>
              <a:gd name="connsiteY249" fmla="*/ 2389370 h 2601565"/>
              <a:gd name="connsiteX250" fmla="*/ 330709 w 998239"/>
              <a:gd name="connsiteY250" fmla="*/ 2376839 h 2601565"/>
              <a:gd name="connsiteX251" fmla="*/ 356078 w 998239"/>
              <a:gd name="connsiteY251" fmla="*/ 2366953 h 2601565"/>
              <a:gd name="connsiteX252" fmla="*/ 384546 w 998239"/>
              <a:gd name="connsiteY252" fmla="*/ 2359782 h 2601565"/>
              <a:gd name="connsiteX253" fmla="*/ 448037 w 998239"/>
              <a:gd name="connsiteY253" fmla="*/ 2345291 h 2601565"/>
              <a:gd name="connsiteX254" fmla="*/ 456052 w 998239"/>
              <a:gd name="connsiteY254" fmla="*/ 2295805 h 2601565"/>
              <a:gd name="connsiteX255" fmla="*/ 459891 w 998239"/>
              <a:gd name="connsiteY255" fmla="*/ 2246520 h 2601565"/>
              <a:gd name="connsiteX256" fmla="*/ 459547 w 998239"/>
              <a:gd name="connsiteY256" fmla="*/ 2196621 h 2601565"/>
              <a:gd name="connsiteX257" fmla="*/ 455007 w 998239"/>
              <a:gd name="connsiteY257" fmla="*/ 2147109 h 2601565"/>
              <a:gd name="connsiteX258" fmla="*/ 414605 w 998239"/>
              <a:gd name="connsiteY258" fmla="*/ 1999908 h 2601565"/>
              <a:gd name="connsiteX259" fmla="*/ 392039 w 998239"/>
              <a:gd name="connsiteY259" fmla="*/ 2033339 h 2601565"/>
              <a:gd name="connsiteX260" fmla="*/ 351498 w 998239"/>
              <a:gd name="connsiteY260" fmla="*/ 2087417 h 2601565"/>
              <a:gd name="connsiteX261" fmla="*/ 308424 w 998239"/>
              <a:gd name="connsiteY261" fmla="*/ 2139893 h 2601565"/>
              <a:gd name="connsiteX262" fmla="*/ 266098 w 998239"/>
              <a:gd name="connsiteY262" fmla="*/ 2190203 h 2601565"/>
              <a:gd name="connsiteX263" fmla="*/ 221074 w 998239"/>
              <a:gd name="connsiteY263" fmla="*/ 2236952 h 2601565"/>
              <a:gd name="connsiteX264" fmla="*/ 175500 w 998239"/>
              <a:gd name="connsiteY264" fmla="*/ 2279195 h 2601565"/>
              <a:gd name="connsiteX265" fmla="*/ 130958 w 998239"/>
              <a:gd name="connsiteY265" fmla="*/ 2318489 h 2601565"/>
              <a:gd name="connsiteX266" fmla="*/ 86731 w 998239"/>
              <a:gd name="connsiteY266" fmla="*/ 2351876 h 2601565"/>
              <a:gd name="connsiteX267" fmla="*/ 43708 w 998239"/>
              <a:gd name="connsiteY267" fmla="*/ 2380769 h 2601565"/>
              <a:gd name="connsiteX268" fmla="*/ 0 w 998239"/>
              <a:gd name="connsiteY268" fmla="*/ 2402513 h 2601565"/>
              <a:gd name="connsiteX269" fmla="*/ 7680 w 998239"/>
              <a:gd name="connsiteY269" fmla="*/ 2395440 h 2601565"/>
              <a:gd name="connsiteX270" fmla="*/ 12312 w 998239"/>
              <a:gd name="connsiteY270" fmla="*/ 2390461 h 2601565"/>
              <a:gd name="connsiteX271" fmla="*/ 15901 w 998239"/>
              <a:gd name="connsiteY271" fmla="*/ 2387490 h 2601565"/>
              <a:gd name="connsiteX272" fmla="*/ 17197 w 998239"/>
              <a:gd name="connsiteY272" fmla="*/ 2385386 h 2601565"/>
              <a:gd name="connsiteX273" fmla="*/ 16525 w 998239"/>
              <a:gd name="connsiteY273" fmla="*/ 2383620 h 2601565"/>
              <a:gd name="connsiteX274" fmla="*/ 17174 w 998239"/>
              <a:gd name="connsiteY274" fmla="*/ 2382567 h 2601565"/>
              <a:gd name="connsiteX275" fmla="*/ 15999 w 998239"/>
              <a:gd name="connsiteY275" fmla="*/ 2381933 h 2601565"/>
              <a:gd name="connsiteX276" fmla="*/ 16971 w 998239"/>
              <a:gd name="connsiteY276" fmla="*/ 2380354 h 2601565"/>
              <a:gd name="connsiteX277" fmla="*/ 20090 w 998239"/>
              <a:gd name="connsiteY277" fmla="*/ 2377830 h 2601565"/>
              <a:gd name="connsiteX278" fmla="*/ 24327 w 998239"/>
              <a:gd name="connsiteY278" fmla="*/ 2373807 h 2601565"/>
              <a:gd name="connsiteX279" fmla="*/ 30627 w 998239"/>
              <a:gd name="connsiteY279" fmla="*/ 2367391 h 2601565"/>
              <a:gd name="connsiteX280" fmla="*/ 40670 w 998239"/>
              <a:gd name="connsiteY280" fmla="*/ 2359024 h 2601565"/>
              <a:gd name="connsiteX281" fmla="*/ 55321 w 998239"/>
              <a:gd name="connsiteY281" fmla="*/ 2347300 h 2601565"/>
              <a:gd name="connsiteX282" fmla="*/ 71663 w 998239"/>
              <a:gd name="connsiteY282" fmla="*/ 2332515 h 2601565"/>
              <a:gd name="connsiteX283" fmla="*/ 94475 w 998239"/>
              <a:gd name="connsiteY283" fmla="*/ 2314213 h 2601565"/>
              <a:gd name="connsiteX284" fmla="*/ 121818 w 998239"/>
              <a:gd name="connsiteY284" fmla="*/ 2292046 h 2601565"/>
              <a:gd name="connsiteX285" fmla="*/ 160830 w 998239"/>
              <a:gd name="connsiteY285" fmla="*/ 2255375 h 2601565"/>
              <a:gd name="connsiteX286" fmla="*/ 197971 w 998239"/>
              <a:gd name="connsiteY286" fmla="*/ 2213486 h 2601565"/>
              <a:gd name="connsiteX287" fmla="*/ 234107 w 998239"/>
              <a:gd name="connsiteY287" fmla="*/ 2169419 h 2601565"/>
              <a:gd name="connsiteX288" fmla="*/ 274428 w 998239"/>
              <a:gd name="connsiteY288" fmla="*/ 2123636 h 2601565"/>
              <a:gd name="connsiteX289" fmla="*/ 282447 w 998239"/>
              <a:gd name="connsiteY289" fmla="*/ 2113474 h 2601565"/>
              <a:gd name="connsiteX290" fmla="*/ 294255 w 998239"/>
              <a:gd name="connsiteY290" fmla="*/ 2098111 h 2601565"/>
              <a:gd name="connsiteX291" fmla="*/ 304716 w 998239"/>
              <a:gd name="connsiteY291" fmla="*/ 2083635 h 2601565"/>
              <a:gd name="connsiteX292" fmla="*/ 328894 w 998239"/>
              <a:gd name="connsiteY292" fmla="*/ 2047263 h 2601565"/>
              <a:gd name="connsiteX293" fmla="*/ 330780 w 998239"/>
              <a:gd name="connsiteY293" fmla="*/ 2044202 h 2601565"/>
              <a:gd name="connsiteX294" fmla="*/ 331717 w 998239"/>
              <a:gd name="connsiteY294" fmla="*/ 2042063 h 2601565"/>
              <a:gd name="connsiteX295" fmla="*/ 391204 w 998239"/>
              <a:gd name="connsiteY295" fmla="*/ 1933218 h 2601565"/>
              <a:gd name="connsiteX296" fmla="*/ 390156 w 998239"/>
              <a:gd name="connsiteY296" fmla="*/ 1860349 h 2601565"/>
              <a:gd name="connsiteX297" fmla="*/ 396502 w 998239"/>
              <a:gd name="connsiteY297" fmla="*/ 1818105 h 2601565"/>
              <a:gd name="connsiteX298" fmla="*/ 402330 w 998239"/>
              <a:gd name="connsiteY298" fmla="*/ 1747141 h 2601565"/>
              <a:gd name="connsiteX299" fmla="*/ 412844 w 998239"/>
              <a:gd name="connsiteY299" fmla="*/ 1718578 h 2601565"/>
              <a:gd name="connsiteX300" fmla="*/ 421839 w 998239"/>
              <a:gd name="connsiteY300" fmla="*/ 1686822 h 2601565"/>
              <a:gd name="connsiteX301" fmla="*/ 430327 w 998239"/>
              <a:gd name="connsiteY301" fmla="*/ 1651516 h 2601565"/>
              <a:gd name="connsiteX302" fmla="*/ 438181 w 998239"/>
              <a:gd name="connsiteY302" fmla="*/ 1613906 h 2601565"/>
              <a:gd name="connsiteX303" fmla="*/ 444515 w 998239"/>
              <a:gd name="connsiteY303" fmla="*/ 1573279 h 2601565"/>
              <a:gd name="connsiteX304" fmla="*/ 449329 w 998239"/>
              <a:gd name="connsiteY304" fmla="*/ 1531942 h 2601565"/>
              <a:gd name="connsiteX305" fmla="*/ 454016 w 998239"/>
              <a:gd name="connsiteY305" fmla="*/ 1488654 h 2601565"/>
              <a:gd name="connsiteX306" fmla="*/ 457183 w 998239"/>
              <a:gd name="connsiteY306" fmla="*/ 1444833 h 2601565"/>
              <a:gd name="connsiteX307" fmla="*/ 459843 w 998239"/>
              <a:gd name="connsiteY307" fmla="*/ 1399239 h 2601565"/>
              <a:gd name="connsiteX308" fmla="*/ 459843 w 998239"/>
              <a:gd name="connsiteY308" fmla="*/ 1354354 h 2601565"/>
              <a:gd name="connsiteX309" fmla="*/ 459843 w 998239"/>
              <a:gd name="connsiteY309" fmla="*/ 1310001 h 2601565"/>
              <a:gd name="connsiteX310" fmla="*/ 457183 w 998239"/>
              <a:gd name="connsiteY310" fmla="*/ 1265471 h 2601565"/>
              <a:gd name="connsiteX311" fmla="*/ 453509 w 998239"/>
              <a:gd name="connsiteY311" fmla="*/ 1222715 h 2601565"/>
              <a:gd name="connsiteX312" fmla="*/ 448822 w 998239"/>
              <a:gd name="connsiteY312" fmla="*/ 1181023 h 2601565"/>
              <a:gd name="connsiteX313" fmla="*/ 441854 w 998239"/>
              <a:gd name="connsiteY313" fmla="*/ 1140751 h 2601565"/>
              <a:gd name="connsiteX314" fmla="*/ 432353 w 998239"/>
              <a:gd name="connsiteY314" fmla="*/ 1103318 h 2601565"/>
              <a:gd name="connsiteX315" fmla="*/ 421839 w 998239"/>
              <a:gd name="connsiteY315" fmla="*/ 1067835 h 2601565"/>
              <a:gd name="connsiteX316" fmla="*/ 409170 w 998239"/>
              <a:gd name="connsiteY316" fmla="*/ 1036079 h 2601565"/>
              <a:gd name="connsiteX317" fmla="*/ 405274 w 998239"/>
              <a:gd name="connsiteY317" fmla="*/ 1028382 h 2601565"/>
              <a:gd name="connsiteX318" fmla="*/ 325111 w 998239"/>
              <a:gd name="connsiteY318" fmla="*/ 669960 h 2601565"/>
              <a:gd name="connsiteX319" fmla="*/ 324674 w 998239"/>
              <a:gd name="connsiteY319" fmla="*/ 667064 h 2601565"/>
              <a:gd name="connsiteX320" fmla="*/ 321000 w 998239"/>
              <a:gd name="connsiteY320" fmla="*/ 613131 h 2601565"/>
              <a:gd name="connsiteX321" fmla="*/ 317833 w 998239"/>
              <a:gd name="connsiteY321" fmla="*/ 556715 h 2601565"/>
              <a:gd name="connsiteX322" fmla="*/ 317833 w 998239"/>
              <a:gd name="connsiteY322" fmla="*/ 499057 h 2601565"/>
              <a:gd name="connsiteX323" fmla="*/ 319986 w 998239"/>
              <a:gd name="connsiteY323" fmla="*/ 440866 h 2601565"/>
              <a:gd name="connsiteX324" fmla="*/ 324674 w 998239"/>
              <a:gd name="connsiteY324" fmla="*/ 383208 h 2601565"/>
              <a:gd name="connsiteX325" fmla="*/ 331642 w 998239"/>
              <a:gd name="connsiteY325" fmla="*/ 325726 h 2601565"/>
              <a:gd name="connsiteX326" fmla="*/ 338989 w 998239"/>
              <a:gd name="connsiteY326" fmla="*/ 270197 h 2601565"/>
              <a:gd name="connsiteX327" fmla="*/ 349504 w 998239"/>
              <a:gd name="connsiteY327" fmla="*/ 216264 h 2601565"/>
              <a:gd name="connsiteX328" fmla="*/ 362172 w 998239"/>
              <a:gd name="connsiteY328" fmla="*/ 165524 h 2601565"/>
              <a:gd name="connsiteX329" fmla="*/ 375347 w 998239"/>
              <a:gd name="connsiteY329" fmla="*/ 117446 h 2601565"/>
              <a:gd name="connsiteX330" fmla="*/ 390675 w 998239"/>
              <a:gd name="connsiteY330" fmla="*/ 73980 h 2601565"/>
              <a:gd name="connsiteX331" fmla="*/ 407017 w 998239"/>
              <a:gd name="connsiteY331" fmla="*/ 34418 h 2601565"/>
              <a:gd name="connsiteX332" fmla="*/ 426653 w 998239"/>
              <a:gd name="connsiteY332" fmla="*/ 0 h 2601565"/>
              <a:gd name="connsiteX0" fmla="*/ 426653 w 998239"/>
              <a:gd name="connsiteY0" fmla="*/ 0 h 2601565"/>
              <a:gd name="connsiteX1" fmla="*/ 424499 w 998239"/>
              <a:gd name="connsiteY1" fmla="*/ 8516 h 2601565"/>
              <a:gd name="connsiteX2" fmla="*/ 423485 w 998239"/>
              <a:gd name="connsiteY2" fmla="*/ 14193 h 2601565"/>
              <a:gd name="connsiteX3" fmla="*/ 422345 w 998239"/>
              <a:gd name="connsiteY3" fmla="*/ 17918 h 2601565"/>
              <a:gd name="connsiteX4" fmla="*/ 422345 w 998239"/>
              <a:gd name="connsiteY4" fmla="*/ 20048 h 2601565"/>
              <a:gd name="connsiteX5" fmla="*/ 423485 w 998239"/>
              <a:gd name="connsiteY5" fmla="*/ 21112 h 2601565"/>
              <a:gd name="connsiteX6" fmla="*/ 423485 w 998239"/>
              <a:gd name="connsiteY6" fmla="*/ 22177 h 2601565"/>
              <a:gd name="connsiteX7" fmla="*/ 424499 w 998239"/>
              <a:gd name="connsiteY7" fmla="*/ 22177 h 2601565"/>
              <a:gd name="connsiteX8" fmla="*/ 424499 w 998239"/>
              <a:gd name="connsiteY8" fmla="*/ 23773 h 2601565"/>
              <a:gd name="connsiteX9" fmla="*/ 423485 w 998239"/>
              <a:gd name="connsiteY9" fmla="*/ 26967 h 2601565"/>
              <a:gd name="connsiteX10" fmla="*/ 422345 w 998239"/>
              <a:gd name="connsiteY10" fmla="*/ 31756 h 2601565"/>
              <a:gd name="connsiteX11" fmla="*/ 420825 w 998239"/>
              <a:gd name="connsiteY11" fmla="*/ 39208 h 2601565"/>
              <a:gd name="connsiteX12" fmla="*/ 417658 w 998239"/>
              <a:gd name="connsiteY12" fmla="*/ 49676 h 2601565"/>
              <a:gd name="connsiteX13" fmla="*/ 412844 w 998239"/>
              <a:gd name="connsiteY13" fmla="*/ 64578 h 2601565"/>
              <a:gd name="connsiteX14" fmla="*/ 408157 w 998239"/>
              <a:gd name="connsiteY14" fmla="*/ 82496 h 2601565"/>
              <a:gd name="connsiteX15" fmla="*/ 400683 w 998239"/>
              <a:gd name="connsiteY15" fmla="*/ 105737 h 2601565"/>
              <a:gd name="connsiteX16" fmla="*/ 391815 w 998239"/>
              <a:gd name="connsiteY16" fmla="*/ 133768 h 2601565"/>
              <a:gd name="connsiteX17" fmla="*/ 381174 w 998239"/>
              <a:gd name="connsiteY17" fmla="*/ 177588 h 2601565"/>
              <a:gd name="connsiteX18" fmla="*/ 373826 w 998239"/>
              <a:gd name="connsiteY18" fmla="*/ 224602 h 2601565"/>
              <a:gd name="connsiteX19" fmla="*/ 367999 w 998239"/>
              <a:gd name="connsiteY19" fmla="*/ 272858 h 2601565"/>
              <a:gd name="connsiteX20" fmla="*/ 360145 w 998239"/>
              <a:gd name="connsiteY20" fmla="*/ 324130 h 2601565"/>
              <a:gd name="connsiteX21" fmla="*/ 359005 w 998239"/>
              <a:gd name="connsiteY21" fmla="*/ 335129 h 2601565"/>
              <a:gd name="connsiteX22" fmla="*/ 357484 w 998239"/>
              <a:gd name="connsiteY22" fmla="*/ 351628 h 2601565"/>
              <a:gd name="connsiteX23" fmla="*/ 356344 w 998239"/>
              <a:gd name="connsiteY23" fmla="*/ 369015 h 2601565"/>
              <a:gd name="connsiteX24" fmla="*/ 355331 w 998239"/>
              <a:gd name="connsiteY24" fmla="*/ 387997 h 2601565"/>
              <a:gd name="connsiteX25" fmla="*/ 355331 w 998239"/>
              <a:gd name="connsiteY25" fmla="*/ 407513 h 2601565"/>
              <a:gd name="connsiteX26" fmla="*/ 357484 w 998239"/>
              <a:gd name="connsiteY26" fmla="*/ 425077 h 2601565"/>
              <a:gd name="connsiteX27" fmla="*/ 360145 w 998239"/>
              <a:gd name="connsiteY27" fmla="*/ 440334 h 2601565"/>
              <a:gd name="connsiteX28" fmla="*/ 364832 w 998239"/>
              <a:gd name="connsiteY28" fmla="*/ 450979 h 2601565"/>
              <a:gd name="connsiteX29" fmla="*/ 390168 w 998239"/>
              <a:gd name="connsiteY29" fmla="*/ 448849 h 2601565"/>
              <a:gd name="connsiteX30" fmla="*/ 414997 w 998239"/>
              <a:gd name="connsiteY30" fmla="*/ 440334 h 2601565"/>
              <a:gd name="connsiteX31" fmla="*/ 438687 w 998239"/>
              <a:gd name="connsiteY31" fmla="*/ 426673 h 2601565"/>
              <a:gd name="connsiteX32" fmla="*/ 463010 w 998239"/>
              <a:gd name="connsiteY32" fmla="*/ 407513 h 2601565"/>
              <a:gd name="connsiteX33" fmla="*/ 485179 w 998239"/>
              <a:gd name="connsiteY33" fmla="*/ 385336 h 2601565"/>
              <a:gd name="connsiteX34" fmla="*/ 506842 w 998239"/>
              <a:gd name="connsiteY34" fmla="*/ 358370 h 2601565"/>
              <a:gd name="connsiteX35" fmla="*/ 527364 w 998239"/>
              <a:gd name="connsiteY35" fmla="*/ 329807 h 2601565"/>
              <a:gd name="connsiteX36" fmla="*/ 546367 w 998239"/>
              <a:gd name="connsiteY36" fmla="*/ 299825 h 2601565"/>
              <a:gd name="connsiteX37" fmla="*/ 564862 w 998239"/>
              <a:gd name="connsiteY37" fmla="*/ 268068 h 2601565"/>
              <a:gd name="connsiteX38" fmla="*/ 580697 w 998239"/>
              <a:gd name="connsiteY38" fmla="*/ 235247 h 2601565"/>
              <a:gd name="connsiteX39" fmla="*/ 595519 w 998239"/>
              <a:gd name="connsiteY39" fmla="*/ 203491 h 2601565"/>
              <a:gd name="connsiteX40" fmla="*/ 607680 w 998239"/>
              <a:gd name="connsiteY40" fmla="*/ 172798 h 2601565"/>
              <a:gd name="connsiteX41" fmla="*/ 613508 w 998239"/>
              <a:gd name="connsiteY41" fmla="*/ 172798 h 2601565"/>
              <a:gd name="connsiteX42" fmla="*/ 613508 w 998239"/>
              <a:gd name="connsiteY42" fmla="*/ 175992 h 2601565"/>
              <a:gd name="connsiteX43" fmla="*/ 604006 w 998239"/>
              <a:gd name="connsiteY43" fmla="*/ 206684 h 2601565"/>
              <a:gd name="connsiteX44" fmla="*/ 593365 w 998239"/>
              <a:gd name="connsiteY44" fmla="*/ 238440 h 2601565"/>
              <a:gd name="connsiteX45" fmla="*/ 581837 w 998239"/>
              <a:gd name="connsiteY45" fmla="*/ 269132 h 2601565"/>
              <a:gd name="connsiteX46" fmla="*/ 570183 w 998239"/>
              <a:gd name="connsiteY46" fmla="*/ 298760 h 2601565"/>
              <a:gd name="connsiteX47" fmla="*/ 558021 w 998239"/>
              <a:gd name="connsiteY47" fmla="*/ 327678 h 2601565"/>
              <a:gd name="connsiteX48" fmla="*/ 544339 w 998239"/>
              <a:gd name="connsiteY48" fmla="*/ 354645 h 2601565"/>
              <a:gd name="connsiteX49" fmla="*/ 530025 w 998239"/>
              <a:gd name="connsiteY49" fmla="*/ 380546 h 2601565"/>
              <a:gd name="connsiteX50" fmla="*/ 512669 w 998239"/>
              <a:gd name="connsiteY50" fmla="*/ 404319 h 2601565"/>
              <a:gd name="connsiteX51" fmla="*/ 494680 w 998239"/>
              <a:gd name="connsiteY51" fmla="*/ 427738 h 2601565"/>
              <a:gd name="connsiteX52" fmla="*/ 473524 w 998239"/>
              <a:gd name="connsiteY52" fmla="*/ 446720 h 2601565"/>
              <a:gd name="connsiteX53" fmla="*/ 449329 w 998239"/>
              <a:gd name="connsiteY53" fmla="*/ 464107 h 2601565"/>
              <a:gd name="connsiteX54" fmla="*/ 422345 w 998239"/>
              <a:gd name="connsiteY54" fmla="*/ 479542 h 2601565"/>
              <a:gd name="connsiteX55" fmla="*/ 393842 w 998239"/>
              <a:gd name="connsiteY55" fmla="*/ 491073 h 2601565"/>
              <a:gd name="connsiteX56" fmla="*/ 360145 w 998239"/>
              <a:gd name="connsiteY56" fmla="*/ 499057 h 2601565"/>
              <a:gd name="connsiteX57" fmla="*/ 361158 w 998239"/>
              <a:gd name="connsiteY57" fmla="*/ 554586 h 2601565"/>
              <a:gd name="connsiteX58" fmla="*/ 365845 w 998239"/>
              <a:gd name="connsiteY58" fmla="*/ 607455 h 2601565"/>
              <a:gd name="connsiteX59" fmla="*/ 373826 w 998239"/>
              <a:gd name="connsiteY59" fmla="*/ 657662 h 2601565"/>
              <a:gd name="connsiteX60" fmla="*/ 384341 w 998239"/>
              <a:gd name="connsiteY60" fmla="*/ 705208 h 2601565"/>
              <a:gd name="connsiteX61" fmla="*/ 397516 w 998239"/>
              <a:gd name="connsiteY61" fmla="*/ 750625 h 2601565"/>
              <a:gd name="connsiteX62" fmla="*/ 411831 w 998239"/>
              <a:gd name="connsiteY62" fmla="*/ 794090 h 2601565"/>
              <a:gd name="connsiteX63" fmla="*/ 428172 w 998239"/>
              <a:gd name="connsiteY63" fmla="*/ 835250 h 2601565"/>
              <a:gd name="connsiteX64" fmla="*/ 444515 w 998239"/>
              <a:gd name="connsiteY64" fmla="*/ 875345 h 2601565"/>
              <a:gd name="connsiteX65" fmla="*/ 449329 w 998239"/>
              <a:gd name="connsiteY65" fmla="*/ 884925 h 2601565"/>
              <a:gd name="connsiteX66" fmla="*/ 453509 w 998239"/>
              <a:gd name="connsiteY66" fmla="*/ 896634 h 2601565"/>
              <a:gd name="connsiteX67" fmla="*/ 459336 w 998239"/>
              <a:gd name="connsiteY67" fmla="*/ 909231 h 2601565"/>
              <a:gd name="connsiteX68" fmla="*/ 464657 w 998239"/>
              <a:gd name="connsiteY68" fmla="*/ 922536 h 2601565"/>
              <a:gd name="connsiteX69" fmla="*/ 471498 w 998239"/>
              <a:gd name="connsiteY69" fmla="*/ 935132 h 2601565"/>
              <a:gd name="connsiteX70" fmla="*/ 479352 w 998239"/>
              <a:gd name="connsiteY70" fmla="*/ 945776 h 2601565"/>
              <a:gd name="connsiteX71" fmla="*/ 488853 w 998239"/>
              <a:gd name="connsiteY71" fmla="*/ 955180 h 2601565"/>
              <a:gd name="connsiteX72" fmla="*/ 499494 w 998239"/>
              <a:gd name="connsiteY72" fmla="*/ 962099 h 2601565"/>
              <a:gd name="connsiteX73" fmla="*/ 512163 w 998239"/>
              <a:gd name="connsiteY73" fmla="*/ 964760 h 2601565"/>
              <a:gd name="connsiteX74" fmla="*/ 525338 w 998239"/>
              <a:gd name="connsiteY74" fmla="*/ 964228 h 2601565"/>
              <a:gd name="connsiteX75" fmla="*/ 549027 w 998239"/>
              <a:gd name="connsiteY75" fmla="*/ 956244 h 2601565"/>
              <a:gd name="connsiteX76" fmla="*/ 570183 w 998239"/>
              <a:gd name="connsiteY76" fmla="*/ 943116 h 2601565"/>
              <a:gd name="connsiteX77" fmla="*/ 590705 w 998239"/>
              <a:gd name="connsiteY77" fmla="*/ 926617 h 2601565"/>
              <a:gd name="connsiteX78" fmla="*/ 607680 w 998239"/>
              <a:gd name="connsiteY78" fmla="*/ 907101 h 2601565"/>
              <a:gd name="connsiteX79" fmla="*/ 624022 w 998239"/>
              <a:gd name="connsiteY79" fmla="*/ 885989 h 2601565"/>
              <a:gd name="connsiteX80" fmla="*/ 639350 w 998239"/>
              <a:gd name="connsiteY80" fmla="*/ 863813 h 2601565"/>
              <a:gd name="connsiteX81" fmla="*/ 653032 w 998239"/>
              <a:gd name="connsiteY81" fmla="*/ 842701 h 2601565"/>
              <a:gd name="connsiteX82" fmla="*/ 664687 w 998239"/>
              <a:gd name="connsiteY82" fmla="*/ 822476 h 2601565"/>
              <a:gd name="connsiteX83" fmla="*/ 690530 w 998239"/>
              <a:gd name="connsiteY83" fmla="*/ 776527 h 2601565"/>
              <a:gd name="connsiteX84" fmla="*/ 715359 w 998239"/>
              <a:gd name="connsiteY84" fmla="*/ 724723 h 2601565"/>
              <a:gd name="connsiteX85" fmla="*/ 740189 w 998239"/>
              <a:gd name="connsiteY85" fmla="*/ 668129 h 2601565"/>
              <a:gd name="connsiteX86" fmla="*/ 763372 w 998239"/>
              <a:gd name="connsiteY86" fmla="*/ 606390 h 2601565"/>
              <a:gd name="connsiteX87" fmla="*/ 784528 w 998239"/>
              <a:gd name="connsiteY87" fmla="*/ 541280 h 2601565"/>
              <a:gd name="connsiteX88" fmla="*/ 803530 w 998239"/>
              <a:gd name="connsiteY88" fmla="*/ 472090 h 2601565"/>
              <a:gd name="connsiteX89" fmla="*/ 820886 w 998239"/>
              <a:gd name="connsiteY89" fmla="*/ 399707 h 2601565"/>
              <a:gd name="connsiteX90" fmla="*/ 833553 w 998239"/>
              <a:gd name="connsiteY90" fmla="*/ 324662 h 2601565"/>
              <a:gd name="connsiteX91" fmla="*/ 843055 w 998239"/>
              <a:gd name="connsiteY91" fmla="*/ 247843 h 2601565"/>
              <a:gd name="connsiteX92" fmla="*/ 848882 w 998239"/>
              <a:gd name="connsiteY92" fmla="*/ 169250 h 2601565"/>
              <a:gd name="connsiteX93" fmla="*/ 853569 w 998239"/>
              <a:gd name="connsiteY93" fmla="*/ 172798 h 2601565"/>
              <a:gd name="connsiteX94" fmla="*/ 857370 w 998239"/>
              <a:gd name="connsiteY94" fmla="*/ 181846 h 2601565"/>
              <a:gd name="connsiteX95" fmla="*/ 860537 w 998239"/>
              <a:gd name="connsiteY95" fmla="*/ 195152 h 2601565"/>
              <a:gd name="connsiteX96" fmla="*/ 862057 w 998239"/>
              <a:gd name="connsiteY96" fmla="*/ 212538 h 2601565"/>
              <a:gd name="connsiteX97" fmla="*/ 863070 w 998239"/>
              <a:gd name="connsiteY97" fmla="*/ 232586 h 2601565"/>
              <a:gd name="connsiteX98" fmla="*/ 863070 w 998239"/>
              <a:gd name="connsiteY98" fmla="*/ 255827 h 2601565"/>
              <a:gd name="connsiteX99" fmla="*/ 863070 w 998239"/>
              <a:gd name="connsiteY99" fmla="*/ 280664 h 2601565"/>
              <a:gd name="connsiteX100" fmla="*/ 862057 w 998239"/>
              <a:gd name="connsiteY100" fmla="*/ 307630 h 2601565"/>
              <a:gd name="connsiteX101" fmla="*/ 860537 w 998239"/>
              <a:gd name="connsiteY101" fmla="*/ 335129 h 2601565"/>
              <a:gd name="connsiteX102" fmla="*/ 858383 w 998239"/>
              <a:gd name="connsiteY102" fmla="*/ 363160 h 2601565"/>
              <a:gd name="connsiteX103" fmla="*/ 855216 w 998239"/>
              <a:gd name="connsiteY103" fmla="*/ 391191 h 2601565"/>
              <a:gd name="connsiteX104" fmla="*/ 853569 w 998239"/>
              <a:gd name="connsiteY104" fmla="*/ 418157 h 2601565"/>
              <a:gd name="connsiteX105" fmla="*/ 850402 w 998239"/>
              <a:gd name="connsiteY105" fmla="*/ 442995 h 2601565"/>
              <a:gd name="connsiteX106" fmla="*/ 847869 w 998239"/>
              <a:gd name="connsiteY106" fmla="*/ 466236 h 2601565"/>
              <a:gd name="connsiteX107" fmla="*/ 844701 w 998239"/>
              <a:gd name="connsiteY107" fmla="*/ 486283 h 2601565"/>
              <a:gd name="connsiteX108" fmla="*/ 842041 w 998239"/>
              <a:gd name="connsiteY108" fmla="*/ 502782 h 2601565"/>
              <a:gd name="connsiteX109" fmla="*/ 839888 w 998239"/>
              <a:gd name="connsiteY109" fmla="*/ 515910 h 2601565"/>
              <a:gd name="connsiteX110" fmla="*/ 801883 w 998239"/>
              <a:gd name="connsiteY110" fmla="*/ 666000 h 2601565"/>
              <a:gd name="connsiteX111" fmla="*/ 832540 w 998239"/>
              <a:gd name="connsiteY111" fmla="*/ 662984 h 2601565"/>
              <a:gd name="connsiteX112" fmla="*/ 861044 w 998239"/>
              <a:gd name="connsiteY112" fmla="*/ 655533 h 2601565"/>
              <a:gd name="connsiteX113" fmla="*/ 887900 w 998239"/>
              <a:gd name="connsiteY113" fmla="*/ 644888 h 2601565"/>
              <a:gd name="connsiteX114" fmla="*/ 913743 w 998239"/>
              <a:gd name="connsiteY114" fmla="*/ 631228 h 2601565"/>
              <a:gd name="connsiteX115" fmla="*/ 937052 w 998239"/>
              <a:gd name="connsiteY115" fmla="*/ 615793 h 2601565"/>
              <a:gd name="connsiteX116" fmla="*/ 958081 w 998239"/>
              <a:gd name="connsiteY116" fmla="*/ 598939 h 2601565"/>
              <a:gd name="connsiteX117" fmla="*/ 978224 w 998239"/>
              <a:gd name="connsiteY117" fmla="*/ 581553 h 2601565"/>
              <a:gd name="connsiteX118" fmla="*/ 996719 w 998239"/>
              <a:gd name="connsiteY118" fmla="*/ 565054 h 2601565"/>
              <a:gd name="connsiteX119" fmla="*/ 998239 w 998239"/>
              <a:gd name="connsiteY119" fmla="*/ 573037 h 2601565"/>
              <a:gd name="connsiteX120" fmla="*/ 981391 w 998239"/>
              <a:gd name="connsiteY120" fmla="*/ 598939 h 2601565"/>
              <a:gd name="connsiteX121" fmla="*/ 960742 w 998239"/>
              <a:gd name="connsiteY121" fmla="*/ 623776 h 2601565"/>
              <a:gd name="connsiteX122" fmla="*/ 935912 w 998239"/>
              <a:gd name="connsiteY122" fmla="*/ 645953 h 2601565"/>
              <a:gd name="connsiteX123" fmla="*/ 908042 w 998239"/>
              <a:gd name="connsiteY123" fmla="*/ 666000 h 2601565"/>
              <a:gd name="connsiteX124" fmla="*/ 878399 w 998239"/>
              <a:gd name="connsiteY124" fmla="*/ 684096 h 2601565"/>
              <a:gd name="connsiteX125" fmla="*/ 846728 w 998239"/>
              <a:gd name="connsiteY125" fmla="*/ 699886 h 2601565"/>
              <a:gd name="connsiteX126" fmla="*/ 814044 w 998239"/>
              <a:gd name="connsiteY126" fmla="*/ 712127 h 2601565"/>
              <a:gd name="connsiteX127" fmla="*/ 780728 w 998239"/>
              <a:gd name="connsiteY127" fmla="*/ 720997 h 2601565"/>
              <a:gd name="connsiteX128" fmla="*/ 773886 w 998239"/>
              <a:gd name="connsiteY128" fmla="*/ 742287 h 2601565"/>
              <a:gd name="connsiteX129" fmla="*/ 764385 w 998239"/>
              <a:gd name="connsiteY129" fmla="*/ 767124 h 2601565"/>
              <a:gd name="connsiteX130" fmla="*/ 753871 w 998239"/>
              <a:gd name="connsiteY130" fmla="*/ 793026 h 2601565"/>
              <a:gd name="connsiteX131" fmla="*/ 740189 w 998239"/>
              <a:gd name="connsiteY131" fmla="*/ 821057 h 2601565"/>
              <a:gd name="connsiteX132" fmla="*/ 725874 w 998239"/>
              <a:gd name="connsiteY132" fmla="*/ 850507 h 2601565"/>
              <a:gd name="connsiteX133" fmla="*/ 710546 w 998239"/>
              <a:gd name="connsiteY133" fmla="*/ 879603 h 2601565"/>
              <a:gd name="connsiteX134" fmla="*/ 705253 w 998239"/>
              <a:gd name="connsiteY134" fmla="*/ 888509 h 2601565"/>
              <a:gd name="connsiteX135" fmla="*/ 657504 w 998239"/>
              <a:gd name="connsiteY135" fmla="*/ 965731 h 2601565"/>
              <a:gd name="connsiteX136" fmla="*/ 646192 w 998239"/>
              <a:gd name="connsiteY136" fmla="*/ 981082 h 2601565"/>
              <a:gd name="connsiteX137" fmla="*/ 631877 w 998239"/>
              <a:gd name="connsiteY137" fmla="*/ 1000774 h 2601565"/>
              <a:gd name="connsiteX138" fmla="*/ 618195 w 998239"/>
              <a:gd name="connsiteY138" fmla="*/ 1014967 h 2601565"/>
              <a:gd name="connsiteX139" fmla="*/ 620348 w 998239"/>
              <a:gd name="connsiteY139" fmla="*/ 1025612 h 2601565"/>
              <a:gd name="connsiteX140" fmla="*/ 624022 w 998239"/>
              <a:gd name="connsiteY140" fmla="*/ 1027740 h 2601565"/>
              <a:gd name="connsiteX141" fmla="*/ 609304 w 998239"/>
              <a:gd name="connsiteY141" fmla="*/ 1157153 h 2601565"/>
              <a:gd name="connsiteX142" fmla="*/ 598179 w 998239"/>
              <a:gd name="connsiteY142" fmla="*/ 1179427 h 2601565"/>
              <a:gd name="connsiteX143" fmla="*/ 587538 w 998239"/>
              <a:gd name="connsiteY143" fmla="*/ 1212780 h 2601565"/>
              <a:gd name="connsiteX144" fmla="*/ 579177 w 998239"/>
              <a:gd name="connsiteY144" fmla="*/ 1247552 h 2601565"/>
              <a:gd name="connsiteX145" fmla="*/ 574363 w 998239"/>
              <a:gd name="connsiteY145" fmla="*/ 1283035 h 2601565"/>
              <a:gd name="connsiteX146" fmla="*/ 572336 w 998239"/>
              <a:gd name="connsiteY146" fmla="*/ 1320468 h 2601565"/>
              <a:gd name="connsiteX147" fmla="*/ 571196 w 998239"/>
              <a:gd name="connsiteY147" fmla="*/ 1358079 h 2601565"/>
              <a:gd name="connsiteX148" fmla="*/ 572336 w 998239"/>
              <a:gd name="connsiteY148" fmla="*/ 1395691 h 2601565"/>
              <a:gd name="connsiteX149" fmla="*/ 574363 w 998239"/>
              <a:gd name="connsiteY149" fmla="*/ 1434189 h 2601565"/>
              <a:gd name="connsiteX150" fmla="*/ 577023 w 998239"/>
              <a:gd name="connsiteY150" fmla="*/ 1472331 h 2601565"/>
              <a:gd name="connsiteX151" fmla="*/ 580190 w 998239"/>
              <a:gd name="connsiteY151" fmla="*/ 1509765 h 2601565"/>
              <a:gd name="connsiteX152" fmla="*/ 580697 w 998239"/>
              <a:gd name="connsiteY152" fmla="*/ 1564763 h 2601565"/>
              <a:gd name="connsiteX153" fmla="*/ 578037 w 998239"/>
              <a:gd name="connsiteY153" fmla="*/ 1619760 h 2601565"/>
              <a:gd name="connsiteX154" fmla="*/ 573350 w 998239"/>
              <a:gd name="connsiteY154" fmla="*/ 1672629 h 2601565"/>
              <a:gd name="connsiteX155" fmla="*/ 567522 w 998239"/>
              <a:gd name="connsiteY155" fmla="*/ 1724432 h 2601565"/>
              <a:gd name="connsiteX156" fmla="*/ 564474 w 998239"/>
              <a:gd name="connsiteY156" fmla="*/ 1798067 h 2601565"/>
              <a:gd name="connsiteX157" fmla="*/ 565843 w 998239"/>
              <a:gd name="connsiteY157" fmla="*/ 1798067 h 2601565"/>
              <a:gd name="connsiteX158" fmla="*/ 596167 w 998239"/>
              <a:gd name="connsiteY158" fmla="*/ 2004317 h 2601565"/>
              <a:gd name="connsiteX159" fmla="*/ 614772 w 998239"/>
              <a:gd name="connsiteY159" fmla="*/ 2015335 h 2601565"/>
              <a:gd name="connsiteX160" fmla="*/ 633212 w 998239"/>
              <a:gd name="connsiteY160" fmla="*/ 2026005 h 2601565"/>
              <a:gd name="connsiteX161" fmla="*/ 649037 w 998239"/>
              <a:gd name="connsiteY161" fmla="*/ 2036824 h 2601565"/>
              <a:gd name="connsiteX162" fmla="*/ 682546 w 998239"/>
              <a:gd name="connsiteY162" fmla="*/ 2063750 h 2601565"/>
              <a:gd name="connsiteX163" fmla="*/ 712427 w 998239"/>
              <a:gd name="connsiteY163" fmla="*/ 2092373 h 2601565"/>
              <a:gd name="connsiteX164" fmla="*/ 738220 w 998239"/>
              <a:gd name="connsiteY164" fmla="*/ 2120464 h 2601565"/>
              <a:gd name="connsiteX165" fmla="*/ 761610 w 998239"/>
              <a:gd name="connsiteY165" fmla="*/ 2148686 h 2601565"/>
              <a:gd name="connsiteX166" fmla="*/ 783089 w 998239"/>
              <a:gd name="connsiteY166" fmla="*/ 2177264 h 2601565"/>
              <a:gd name="connsiteX167" fmla="*/ 803347 w 998239"/>
              <a:gd name="connsiteY167" fmla="*/ 2204774 h 2601565"/>
              <a:gd name="connsiteX168" fmla="*/ 821429 w 998239"/>
              <a:gd name="connsiteY168" fmla="*/ 2231393 h 2601565"/>
              <a:gd name="connsiteX169" fmla="*/ 812873 w 998239"/>
              <a:gd name="connsiteY169" fmla="*/ 2236092 h 2601565"/>
              <a:gd name="connsiteX170" fmla="*/ 783805 w 998239"/>
              <a:gd name="connsiteY170" fmla="*/ 2203301 h 2601565"/>
              <a:gd name="connsiteX171" fmla="*/ 753719 w 998239"/>
              <a:gd name="connsiteY171" fmla="*/ 2172059 h 2601565"/>
              <a:gd name="connsiteX172" fmla="*/ 722647 w 998239"/>
              <a:gd name="connsiteY172" fmla="*/ 2142999 h 2601565"/>
              <a:gd name="connsiteX173" fmla="*/ 690330 w 998239"/>
              <a:gd name="connsiteY173" fmla="*/ 2116510 h 2601565"/>
              <a:gd name="connsiteX174" fmla="*/ 655982 w 998239"/>
              <a:gd name="connsiteY174" fmla="*/ 2093118 h 2601565"/>
              <a:gd name="connsiteX175" fmla="*/ 620297 w 998239"/>
              <a:gd name="connsiteY175" fmla="*/ 2072215 h 2601565"/>
              <a:gd name="connsiteX176" fmla="*/ 583862 w 998239"/>
              <a:gd name="connsiteY176" fmla="*/ 2054108 h 2601565"/>
              <a:gd name="connsiteX177" fmla="*/ 545427 w 998239"/>
              <a:gd name="connsiteY177" fmla="*/ 2040553 h 2601565"/>
              <a:gd name="connsiteX178" fmla="*/ 511522 w 998239"/>
              <a:gd name="connsiteY178" fmla="*/ 2221026 h 2601565"/>
              <a:gd name="connsiteX179" fmla="*/ 546020 w 998239"/>
              <a:gd name="connsiteY179" fmla="*/ 2245768 h 2601565"/>
              <a:gd name="connsiteX180" fmla="*/ 576539 w 998239"/>
              <a:gd name="connsiteY180" fmla="*/ 2272514 h 2601565"/>
              <a:gd name="connsiteX181" fmla="*/ 601206 w 998239"/>
              <a:gd name="connsiteY181" fmla="*/ 2299617 h 2601565"/>
              <a:gd name="connsiteX182" fmla="*/ 620912 w 998239"/>
              <a:gd name="connsiteY182" fmla="*/ 2328269 h 2601565"/>
              <a:gd name="connsiteX183" fmla="*/ 635746 w 998239"/>
              <a:gd name="connsiteY183" fmla="*/ 2357733 h 2601565"/>
              <a:gd name="connsiteX184" fmla="*/ 645162 w 998239"/>
              <a:gd name="connsiteY184" fmla="*/ 2386515 h 2601565"/>
              <a:gd name="connsiteX185" fmla="*/ 649446 w 998239"/>
              <a:gd name="connsiteY185" fmla="*/ 2415678 h 2601565"/>
              <a:gd name="connsiteX186" fmla="*/ 648196 w 998239"/>
              <a:gd name="connsiteY186" fmla="*/ 2444260 h 2601565"/>
              <a:gd name="connsiteX187" fmla="*/ 641984 w 998239"/>
              <a:gd name="connsiteY187" fmla="*/ 2470935 h 2601565"/>
              <a:gd name="connsiteX188" fmla="*/ 637257 w 998239"/>
              <a:gd name="connsiteY188" fmla="*/ 2472280 h 2601565"/>
              <a:gd name="connsiteX189" fmla="*/ 635317 w 998239"/>
              <a:gd name="connsiteY189" fmla="*/ 2465092 h 2601565"/>
              <a:gd name="connsiteX190" fmla="*/ 641087 w 998239"/>
              <a:gd name="connsiteY190" fmla="*/ 2449008 h 2601565"/>
              <a:gd name="connsiteX191" fmla="*/ 641384 w 998239"/>
              <a:gd name="connsiteY191" fmla="*/ 2430972 h 2601565"/>
              <a:gd name="connsiteX192" fmla="*/ 639215 w 998239"/>
              <a:gd name="connsiteY192" fmla="*/ 2410982 h 2601565"/>
              <a:gd name="connsiteX193" fmla="*/ 632287 w 998239"/>
              <a:gd name="connsiteY193" fmla="*/ 2390884 h 2601565"/>
              <a:gd name="connsiteX194" fmla="*/ 621944 w 998239"/>
              <a:gd name="connsiteY194" fmla="*/ 2369828 h 2601565"/>
              <a:gd name="connsiteX195" fmla="*/ 609133 w 998239"/>
              <a:gd name="connsiteY195" fmla="*/ 2349453 h 2601565"/>
              <a:gd name="connsiteX196" fmla="*/ 593107 w 998239"/>
              <a:gd name="connsiteY196" fmla="*/ 2329922 h 2601565"/>
              <a:gd name="connsiteX197" fmla="*/ 574242 w 998239"/>
              <a:gd name="connsiteY197" fmla="*/ 2311561 h 2601565"/>
              <a:gd name="connsiteX198" fmla="*/ 554736 w 998239"/>
              <a:gd name="connsiteY198" fmla="*/ 2295077 h 2601565"/>
              <a:gd name="connsiteX199" fmla="*/ 542732 w 998239"/>
              <a:gd name="connsiteY199" fmla="*/ 2286998 h 2601565"/>
              <a:gd name="connsiteX200" fmla="*/ 533341 w 998239"/>
              <a:gd name="connsiteY200" fmla="*/ 2278769 h 2601565"/>
              <a:gd name="connsiteX201" fmla="*/ 523778 w 998239"/>
              <a:gd name="connsiteY201" fmla="*/ 2272829 h 2601565"/>
              <a:gd name="connsiteX202" fmla="*/ 514151 w 998239"/>
              <a:gd name="connsiteY202" fmla="*/ 2267440 h 2601565"/>
              <a:gd name="connsiteX203" fmla="*/ 503656 w 998239"/>
              <a:gd name="connsiteY203" fmla="*/ 2264952 h 2601565"/>
              <a:gd name="connsiteX204" fmla="*/ 491006 w 998239"/>
              <a:gd name="connsiteY204" fmla="*/ 2308954 h 2601565"/>
              <a:gd name="connsiteX205" fmla="*/ 476330 w 998239"/>
              <a:gd name="connsiteY205" fmla="*/ 2349959 h 2601565"/>
              <a:gd name="connsiteX206" fmla="*/ 459509 w 998239"/>
              <a:gd name="connsiteY206" fmla="*/ 2391527 h 2601565"/>
              <a:gd name="connsiteX207" fmla="*/ 439580 w 998239"/>
              <a:gd name="connsiteY207" fmla="*/ 2432199 h 2601565"/>
              <a:gd name="connsiteX208" fmla="*/ 416585 w 998239"/>
              <a:gd name="connsiteY208" fmla="*/ 2475063 h 2601565"/>
              <a:gd name="connsiteX209" fmla="*/ 389961 w 998239"/>
              <a:gd name="connsiteY209" fmla="*/ 2519626 h 2601565"/>
              <a:gd name="connsiteX210" fmla="*/ 384223 w 998239"/>
              <a:gd name="connsiteY210" fmla="*/ 2526793 h 2601565"/>
              <a:gd name="connsiteX211" fmla="*/ 377695 w 998239"/>
              <a:gd name="connsiteY211" fmla="*/ 2537945 h 2601565"/>
              <a:gd name="connsiteX212" fmla="*/ 368996 w 998239"/>
              <a:gd name="connsiteY212" fmla="*/ 2549023 h 2601565"/>
              <a:gd name="connsiteX213" fmla="*/ 360933 w 998239"/>
              <a:gd name="connsiteY213" fmla="*/ 2560863 h 2601565"/>
              <a:gd name="connsiteX214" fmla="*/ 351567 w 998239"/>
              <a:gd name="connsiteY214" fmla="*/ 2573185 h 2601565"/>
              <a:gd name="connsiteX215" fmla="*/ 341532 w 998239"/>
              <a:gd name="connsiteY215" fmla="*/ 2583296 h 2601565"/>
              <a:gd name="connsiteX216" fmla="*/ 331557 w 998239"/>
              <a:gd name="connsiteY216" fmla="*/ 2592037 h 2601565"/>
              <a:gd name="connsiteX217" fmla="*/ 321124 w 998239"/>
              <a:gd name="connsiteY217" fmla="*/ 2598545 h 2601565"/>
              <a:gd name="connsiteX218" fmla="*/ 312044 w 998239"/>
              <a:gd name="connsiteY218" fmla="*/ 2601565 h 2601565"/>
              <a:gd name="connsiteX219" fmla="*/ 309960 w 998239"/>
              <a:gd name="connsiteY219" fmla="*/ 2597301 h 2601565"/>
              <a:gd name="connsiteX220" fmla="*/ 342120 w 998239"/>
              <a:gd name="connsiteY220" fmla="*/ 2563687 h 2601565"/>
              <a:gd name="connsiteX221" fmla="*/ 370336 w 998239"/>
              <a:gd name="connsiteY221" fmla="*/ 2526618 h 2601565"/>
              <a:gd name="connsiteX222" fmla="*/ 394287 w 998239"/>
              <a:gd name="connsiteY222" fmla="*/ 2487031 h 2601565"/>
              <a:gd name="connsiteX223" fmla="*/ 413201 w 998239"/>
              <a:gd name="connsiteY223" fmla="*/ 2447908 h 2601565"/>
              <a:gd name="connsiteX224" fmla="*/ 428806 w 998239"/>
              <a:gd name="connsiteY224" fmla="*/ 2409545 h 2601565"/>
              <a:gd name="connsiteX225" fmla="*/ 435216 w 998239"/>
              <a:gd name="connsiteY225" fmla="*/ 2381215 h 2601565"/>
              <a:gd name="connsiteX226" fmla="*/ 437508 w 998239"/>
              <a:gd name="connsiteY226" fmla="*/ 2382004 h 2601565"/>
              <a:gd name="connsiteX227" fmla="*/ 438204 w 998239"/>
              <a:gd name="connsiteY227" fmla="*/ 2381394 h 2601565"/>
              <a:gd name="connsiteX228" fmla="*/ 438054 w 998239"/>
              <a:gd name="connsiteY228" fmla="*/ 2380044 h 2601565"/>
              <a:gd name="connsiteX229" fmla="*/ 437652 w 998239"/>
              <a:gd name="connsiteY229" fmla="*/ 2379080 h 2601565"/>
              <a:gd name="connsiteX230" fmla="*/ 436750 w 998239"/>
              <a:gd name="connsiteY230" fmla="*/ 2377071 h 2601565"/>
              <a:gd name="connsiteX231" fmla="*/ 437767 w 998239"/>
              <a:gd name="connsiteY231" fmla="*/ 2375523 h 2601565"/>
              <a:gd name="connsiteX232" fmla="*/ 437711 w 998239"/>
              <a:gd name="connsiteY232" fmla="*/ 2374255 h 2601565"/>
              <a:gd name="connsiteX233" fmla="*/ 438004 w 998239"/>
              <a:gd name="connsiteY233" fmla="*/ 2372682 h 2601565"/>
              <a:gd name="connsiteX234" fmla="*/ 437308 w 998239"/>
              <a:gd name="connsiteY234" fmla="*/ 2373292 h 2601565"/>
              <a:gd name="connsiteX235" fmla="*/ 437711 w 998239"/>
              <a:gd name="connsiteY235" fmla="*/ 2374255 h 2601565"/>
              <a:gd name="connsiteX236" fmla="*/ 435216 w 998239"/>
              <a:gd name="connsiteY236" fmla="*/ 2381215 h 2601565"/>
              <a:gd name="connsiteX237" fmla="*/ 419562 w 998239"/>
              <a:gd name="connsiteY237" fmla="*/ 2378474 h 2601565"/>
              <a:gd name="connsiteX238" fmla="*/ 399876 w 998239"/>
              <a:gd name="connsiteY238" fmla="*/ 2379925 h 2601565"/>
              <a:gd name="connsiteX239" fmla="*/ 378919 w 998239"/>
              <a:gd name="connsiteY239" fmla="*/ 2383310 h 2601565"/>
              <a:gd name="connsiteX240" fmla="*/ 355837 w 998239"/>
              <a:gd name="connsiteY240" fmla="*/ 2389713 h 2601565"/>
              <a:gd name="connsiteX241" fmla="*/ 331860 w 998239"/>
              <a:gd name="connsiteY241" fmla="*/ 2398379 h 2601565"/>
              <a:gd name="connsiteX242" fmla="*/ 307564 w 998239"/>
              <a:gd name="connsiteY242" fmla="*/ 2407986 h 2601565"/>
              <a:gd name="connsiteX243" fmla="*/ 283791 w 998239"/>
              <a:gd name="connsiteY243" fmla="*/ 2419271 h 2601565"/>
              <a:gd name="connsiteX244" fmla="*/ 261091 w 998239"/>
              <a:gd name="connsiteY244" fmla="*/ 2430275 h 2601565"/>
              <a:gd name="connsiteX245" fmla="*/ 258707 w 998239"/>
              <a:gd name="connsiteY245" fmla="*/ 2431515 h 2601565"/>
              <a:gd name="connsiteX246" fmla="*/ 264907 w 998239"/>
              <a:gd name="connsiteY246" fmla="*/ 2418233 h 2601565"/>
              <a:gd name="connsiteX247" fmla="*/ 283331 w 998239"/>
              <a:gd name="connsiteY247" fmla="*/ 2403215 h 2601565"/>
              <a:gd name="connsiteX248" fmla="*/ 306269 w 998239"/>
              <a:gd name="connsiteY248" fmla="*/ 2389370 h 2601565"/>
              <a:gd name="connsiteX249" fmla="*/ 330709 w 998239"/>
              <a:gd name="connsiteY249" fmla="*/ 2376839 h 2601565"/>
              <a:gd name="connsiteX250" fmla="*/ 356078 w 998239"/>
              <a:gd name="connsiteY250" fmla="*/ 2366953 h 2601565"/>
              <a:gd name="connsiteX251" fmla="*/ 384546 w 998239"/>
              <a:gd name="connsiteY251" fmla="*/ 2359782 h 2601565"/>
              <a:gd name="connsiteX252" fmla="*/ 448037 w 998239"/>
              <a:gd name="connsiteY252" fmla="*/ 2345291 h 2601565"/>
              <a:gd name="connsiteX253" fmla="*/ 456052 w 998239"/>
              <a:gd name="connsiteY253" fmla="*/ 2295805 h 2601565"/>
              <a:gd name="connsiteX254" fmla="*/ 459891 w 998239"/>
              <a:gd name="connsiteY254" fmla="*/ 2246520 h 2601565"/>
              <a:gd name="connsiteX255" fmla="*/ 459547 w 998239"/>
              <a:gd name="connsiteY255" fmla="*/ 2196621 h 2601565"/>
              <a:gd name="connsiteX256" fmla="*/ 455007 w 998239"/>
              <a:gd name="connsiteY256" fmla="*/ 2147109 h 2601565"/>
              <a:gd name="connsiteX257" fmla="*/ 414605 w 998239"/>
              <a:gd name="connsiteY257" fmla="*/ 1999908 h 2601565"/>
              <a:gd name="connsiteX258" fmla="*/ 392039 w 998239"/>
              <a:gd name="connsiteY258" fmla="*/ 2033339 h 2601565"/>
              <a:gd name="connsiteX259" fmla="*/ 351498 w 998239"/>
              <a:gd name="connsiteY259" fmla="*/ 2087417 h 2601565"/>
              <a:gd name="connsiteX260" fmla="*/ 308424 w 998239"/>
              <a:gd name="connsiteY260" fmla="*/ 2139893 h 2601565"/>
              <a:gd name="connsiteX261" fmla="*/ 266098 w 998239"/>
              <a:gd name="connsiteY261" fmla="*/ 2190203 h 2601565"/>
              <a:gd name="connsiteX262" fmla="*/ 221074 w 998239"/>
              <a:gd name="connsiteY262" fmla="*/ 2236952 h 2601565"/>
              <a:gd name="connsiteX263" fmla="*/ 175500 w 998239"/>
              <a:gd name="connsiteY263" fmla="*/ 2279195 h 2601565"/>
              <a:gd name="connsiteX264" fmla="*/ 130958 w 998239"/>
              <a:gd name="connsiteY264" fmla="*/ 2318489 h 2601565"/>
              <a:gd name="connsiteX265" fmla="*/ 86731 w 998239"/>
              <a:gd name="connsiteY265" fmla="*/ 2351876 h 2601565"/>
              <a:gd name="connsiteX266" fmla="*/ 43708 w 998239"/>
              <a:gd name="connsiteY266" fmla="*/ 2380769 h 2601565"/>
              <a:gd name="connsiteX267" fmla="*/ 0 w 998239"/>
              <a:gd name="connsiteY267" fmla="*/ 2402513 h 2601565"/>
              <a:gd name="connsiteX268" fmla="*/ 7680 w 998239"/>
              <a:gd name="connsiteY268" fmla="*/ 2395440 h 2601565"/>
              <a:gd name="connsiteX269" fmla="*/ 12312 w 998239"/>
              <a:gd name="connsiteY269" fmla="*/ 2390461 h 2601565"/>
              <a:gd name="connsiteX270" fmla="*/ 15901 w 998239"/>
              <a:gd name="connsiteY270" fmla="*/ 2387490 h 2601565"/>
              <a:gd name="connsiteX271" fmla="*/ 17197 w 998239"/>
              <a:gd name="connsiteY271" fmla="*/ 2385386 h 2601565"/>
              <a:gd name="connsiteX272" fmla="*/ 16525 w 998239"/>
              <a:gd name="connsiteY272" fmla="*/ 2383620 h 2601565"/>
              <a:gd name="connsiteX273" fmla="*/ 17174 w 998239"/>
              <a:gd name="connsiteY273" fmla="*/ 2382567 h 2601565"/>
              <a:gd name="connsiteX274" fmla="*/ 15999 w 998239"/>
              <a:gd name="connsiteY274" fmla="*/ 2381933 h 2601565"/>
              <a:gd name="connsiteX275" fmla="*/ 16971 w 998239"/>
              <a:gd name="connsiteY275" fmla="*/ 2380354 h 2601565"/>
              <a:gd name="connsiteX276" fmla="*/ 20090 w 998239"/>
              <a:gd name="connsiteY276" fmla="*/ 2377830 h 2601565"/>
              <a:gd name="connsiteX277" fmla="*/ 24327 w 998239"/>
              <a:gd name="connsiteY277" fmla="*/ 2373807 h 2601565"/>
              <a:gd name="connsiteX278" fmla="*/ 30627 w 998239"/>
              <a:gd name="connsiteY278" fmla="*/ 2367391 h 2601565"/>
              <a:gd name="connsiteX279" fmla="*/ 40670 w 998239"/>
              <a:gd name="connsiteY279" fmla="*/ 2359024 h 2601565"/>
              <a:gd name="connsiteX280" fmla="*/ 55321 w 998239"/>
              <a:gd name="connsiteY280" fmla="*/ 2347300 h 2601565"/>
              <a:gd name="connsiteX281" fmla="*/ 71663 w 998239"/>
              <a:gd name="connsiteY281" fmla="*/ 2332515 h 2601565"/>
              <a:gd name="connsiteX282" fmla="*/ 94475 w 998239"/>
              <a:gd name="connsiteY282" fmla="*/ 2314213 h 2601565"/>
              <a:gd name="connsiteX283" fmla="*/ 121818 w 998239"/>
              <a:gd name="connsiteY283" fmla="*/ 2292046 h 2601565"/>
              <a:gd name="connsiteX284" fmla="*/ 160830 w 998239"/>
              <a:gd name="connsiteY284" fmla="*/ 2255375 h 2601565"/>
              <a:gd name="connsiteX285" fmla="*/ 197971 w 998239"/>
              <a:gd name="connsiteY285" fmla="*/ 2213486 h 2601565"/>
              <a:gd name="connsiteX286" fmla="*/ 234107 w 998239"/>
              <a:gd name="connsiteY286" fmla="*/ 2169419 h 2601565"/>
              <a:gd name="connsiteX287" fmla="*/ 274428 w 998239"/>
              <a:gd name="connsiteY287" fmla="*/ 2123636 h 2601565"/>
              <a:gd name="connsiteX288" fmla="*/ 282447 w 998239"/>
              <a:gd name="connsiteY288" fmla="*/ 2113474 h 2601565"/>
              <a:gd name="connsiteX289" fmla="*/ 294255 w 998239"/>
              <a:gd name="connsiteY289" fmla="*/ 2098111 h 2601565"/>
              <a:gd name="connsiteX290" fmla="*/ 304716 w 998239"/>
              <a:gd name="connsiteY290" fmla="*/ 2083635 h 2601565"/>
              <a:gd name="connsiteX291" fmla="*/ 328894 w 998239"/>
              <a:gd name="connsiteY291" fmla="*/ 2047263 h 2601565"/>
              <a:gd name="connsiteX292" fmla="*/ 330780 w 998239"/>
              <a:gd name="connsiteY292" fmla="*/ 2044202 h 2601565"/>
              <a:gd name="connsiteX293" fmla="*/ 331717 w 998239"/>
              <a:gd name="connsiteY293" fmla="*/ 2042063 h 2601565"/>
              <a:gd name="connsiteX294" fmla="*/ 391204 w 998239"/>
              <a:gd name="connsiteY294" fmla="*/ 1933218 h 2601565"/>
              <a:gd name="connsiteX295" fmla="*/ 390156 w 998239"/>
              <a:gd name="connsiteY295" fmla="*/ 1860349 h 2601565"/>
              <a:gd name="connsiteX296" fmla="*/ 396502 w 998239"/>
              <a:gd name="connsiteY296" fmla="*/ 1818105 h 2601565"/>
              <a:gd name="connsiteX297" fmla="*/ 402330 w 998239"/>
              <a:gd name="connsiteY297" fmla="*/ 1747141 h 2601565"/>
              <a:gd name="connsiteX298" fmla="*/ 412844 w 998239"/>
              <a:gd name="connsiteY298" fmla="*/ 1718578 h 2601565"/>
              <a:gd name="connsiteX299" fmla="*/ 421839 w 998239"/>
              <a:gd name="connsiteY299" fmla="*/ 1686822 h 2601565"/>
              <a:gd name="connsiteX300" fmla="*/ 430327 w 998239"/>
              <a:gd name="connsiteY300" fmla="*/ 1651516 h 2601565"/>
              <a:gd name="connsiteX301" fmla="*/ 438181 w 998239"/>
              <a:gd name="connsiteY301" fmla="*/ 1613906 h 2601565"/>
              <a:gd name="connsiteX302" fmla="*/ 444515 w 998239"/>
              <a:gd name="connsiteY302" fmla="*/ 1573279 h 2601565"/>
              <a:gd name="connsiteX303" fmla="*/ 449329 w 998239"/>
              <a:gd name="connsiteY303" fmla="*/ 1531942 h 2601565"/>
              <a:gd name="connsiteX304" fmla="*/ 454016 w 998239"/>
              <a:gd name="connsiteY304" fmla="*/ 1488654 h 2601565"/>
              <a:gd name="connsiteX305" fmla="*/ 457183 w 998239"/>
              <a:gd name="connsiteY305" fmla="*/ 1444833 h 2601565"/>
              <a:gd name="connsiteX306" fmla="*/ 459843 w 998239"/>
              <a:gd name="connsiteY306" fmla="*/ 1399239 h 2601565"/>
              <a:gd name="connsiteX307" fmla="*/ 459843 w 998239"/>
              <a:gd name="connsiteY307" fmla="*/ 1354354 h 2601565"/>
              <a:gd name="connsiteX308" fmla="*/ 459843 w 998239"/>
              <a:gd name="connsiteY308" fmla="*/ 1310001 h 2601565"/>
              <a:gd name="connsiteX309" fmla="*/ 457183 w 998239"/>
              <a:gd name="connsiteY309" fmla="*/ 1265471 h 2601565"/>
              <a:gd name="connsiteX310" fmla="*/ 453509 w 998239"/>
              <a:gd name="connsiteY310" fmla="*/ 1222715 h 2601565"/>
              <a:gd name="connsiteX311" fmla="*/ 448822 w 998239"/>
              <a:gd name="connsiteY311" fmla="*/ 1181023 h 2601565"/>
              <a:gd name="connsiteX312" fmla="*/ 441854 w 998239"/>
              <a:gd name="connsiteY312" fmla="*/ 1140751 h 2601565"/>
              <a:gd name="connsiteX313" fmla="*/ 432353 w 998239"/>
              <a:gd name="connsiteY313" fmla="*/ 1103318 h 2601565"/>
              <a:gd name="connsiteX314" fmla="*/ 421839 w 998239"/>
              <a:gd name="connsiteY314" fmla="*/ 1067835 h 2601565"/>
              <a:gd name="connsiteX315" fmla="*/ 409170 w 998239"/>
              <a:gd name="connsiteY315" fmla="*/ 1036079 h 2601565"/>
              <a:gd name="connsiteX316" fmla="*/ 405274 w 998239"/>
              <a:gd name="connsiteY316" fmla="*/ 1028382 h 2601565"/>
              <a:gd name="connsiteX317" fmla="*/ 325111 w 998239"/>
              <a:gd name="connsiteY317" fmla="*/ 669960 h 2601565"/>
              <a:gd name="connsiteX318" fmla="*/ 324674 w 998239"/>
              <a:gd name="connsiteY318" fmla="*/ 667064 h 2601565"/>
              <a:gd name="connsiteX319" fmla="*/ 321000 w 998239"/>
              <a:gd name="connsiteY319" fmla="*/ 613131 h 2601565"/>
              <a:gd name="connsiteX320" fmla="*/ 317833 w 998239"/>
              <a:gd name="connsiteY320" fmla="*/ 556715 h 2601565"/>
              <a:gd name="connsiteX321" fmla="*/ 317833 w 998239"/>
              <a:gd name="connsiteY321" fmla="*/ 499057 h 2601565"/>
              <a:gd name="connsiteX322" fmla="*/ 319986 w 998239"/>
              <a:gd name="connsiteY322" fmla="*/ 440866 h 2601565"/>
              <a:gd name="connsiteX323" fmla="*/ 324674 w 998239"/>
              <a:gd name="connsiteY323" fmla="*/ 383208 h 2601565"/>
              <a:gd name="connsiteX324" fmla="*/ 331642 w 998239"/>
              <a:gd name="connsiteY324" fmla="*/ 325726 h 2601565"/>
              <a:gd name="connsiteX325" fmla="*/ 338989 w 998239"/>
              <a:gd name="connsiteY325" fmla="*/ 270197 h 2601565"/>
              <a:gd name="connsiteX326" fmla="*/ 349504 w 998239"/>
              <a:gd name="connsiteY326" fmla="*/ 216264 h 2601565"/>
              <a:gd name="connsiteX327" fmla="*/ 362172 w 998239"/>
              <a:gd name="connsiteY327" fmla="*/ 165524 h 2601565"/>
              <a:gd name="connsiteX328" fmla="*/ 375347 w 998239"/>
              <a:gd name="connsiteY328" fmla="*/ 117446 h 2601565"/>
              <a:gd name="connsiteX329" fmla="*/ 390675 w 998239"/>
              <a:gd name="connsiteY329" fmla="*/ 73980 h 2601565"/>
              <a:gd name="connsiteX330" fmla="*/ 407017 w 998239"/>
              <a:gd name="connsiteY330" fmla="*/ 34418 h 2601565"/>
              <a:gd name="connsiteX331" fmla="*/ 426653 w 998239"/>
              <a:gd name="connsiteY331" fmla="*/ 0 h 2601565"/>
              <a:gd name="connsiteX0" fmla="*/ 609304 w 998239"/>
              <a:gd name="connsiteY0" fmla="*/ 1157153 h 2601565"/>
              <a:gd name="connsiteX1" fmla="*/ 598179 w 998239"/>
              <a:gd name="connsiteY1" fmla="*/ 1179427 h 2601565"/>
              <a:gd name="connsiteX2" fmla="*/ 587538 w 998239"/>
              <a:gd name="connsiteY2" fmla="*/ 1212780 h 2601565"/>
              <a:gd name="connsiteX3" fmla="*/ 579177 w 998239"/>
              <a:gd name="connsiteY3" fmla="*/ 1247552 h 2601565"/>
              <a:gd name="connsiteX4" fmla="*/ 574363 w 998239"/>
              <a:gd name="connsiteY4" fmla="*/ 1283035 h 2601565"/>
              <a:gd name="connsiteX5" fmla="*/ 572336 w 998239"/>
              <a:gd name="connsiteY5" fmla="*/ 1320468 h 2601565"/>
              <a:gd name="connsiteX6" fmla="*/ 571196 w 998239"/>
              <a:gd name="connsiteY6" fmla="*/ 1358079 h 2601565"/>
              <a:gd name="connsiteX7" fmla="*/ 572336 w 998239"/>
              <a:gd name="connsiteY7" fmla="*/ 1395691 h 2601565"/>
              <a:gd name="connsiteX8" fmla="*/ 574363 w 998239"/>
              <a:gd name="connsiteY8" fmla="*/ 1434189 h 2601565"/>
              <a:gd name="connsiteX9" fmla="*/ 577023 w 998239"/>
              <a:gd name="connsiteY9" fmla="*/ 1472331 h 2601565"/>
              <a:gd name="connsiteX10" fmla="*/ 580190 w 998239"/>
              <a:gd name="connsiteY10" fmla="*/ 1509765 h 2601565"/>
              <a:gd name="connsiteX11" fmla="*/ 580697 w 998239"/>
              <a:gd name="connsiteY11" fmla="*/ 1564763 h 2601565"/>
              <a:gd name="connsiteX12" fmla="*/ 578037 w 998239"/>
              <a:gd name="connsiteY12" fmla="*/ 1619760 h 2601565"/>
              <a:gd name="connsiteX13" fmla="*/ 573350 w 998239"/>
              <a:gd name="connsiteY13" fmla="*/ 1672629 h 2601565"/>
              <a:gd name="connsiteX14" fmla="*/ 567522 w 998239"/>
              <a:gd name="connsiteY14" fmla="*/ 1724432 h 2601565"/>
              <a:gd name="connsiteX15" fmla="*/ 564474 w 998239"/>
              <a:gd name="connsiteY15" fmla="*/ 1798067 h 2601565"/>
              <a:gd name="connsiteX16" fmla="*/ 565843 w 998239"/>
              <a:gd name="connsiteY16" fmla="*/ 1798067 h 2601565"/>
              <a:gd name="connsiteX17" fmla="*/ 596167 w 998239"/>
              <a:gd name="connsiteY17" fmla="*/ 2004317 h 2601565"/>
              <a:gd name="connsiteX18" fmla="*/ 614772 w 998239"/>
              <a:gd name="connsiteY18" fmla="*/ 2015335 h 2601565"/>
              <a:gd name="connsiteX19" fmla="*/ 633212 w 998239"/>
              <a:gd name="connsiteY19" fmla="*/ 2026005 h 2601565"/>
              <a:gd name="connsiteX20" fmla="*/ 649037 w 998239"/>
              <a:gd name="connsiteY20" fmla="*/ 2036824 h 2601565"/>
              <a:gd name="connsiteX21" fmla="*/ 682546 w 998239"/>
              <a:gd name="connsiteY21" fmla="*/ 2063750 h 2601565"/>
              <a:gd name="connsiteX22" fmla="*/ 712427 w 998239"/>
              <a:gd name="connsiteY22" fmla="*/ 2092373 h 2601565"/>
              <a:gd name="connsiteX23" fmla="*/ 738220 w 998239"/>
              <a:gd name="connsiteY23" fmla="*/ 2120464 h 2601565"/>
              <a:gd name="connsiteX24" fmla="*/ 761610 w 998239"/>
              <a:gd name="connsiteY24" fmla="*/ 2148686 h 2601565"/>
              <a:gd name="connsiteX25" fmla="*/ 783089 w 998239"/>
              <a:gd name="connsiteY25" fmla="*/ 2177264 h 2601565"/>
              <a:gd name="connsiteX26" fmla="*/ 803347 w 998239"/>
              <a:gd name="connsiteY26" fmla="*/ 2204774 h 2601565"/>
              <a:gd name="connsiteX27" fmla="*/ 821429 w 998239"/>
              <a:gd name="connsiteY27" fmla="*/ 2231393 h 2601565"/>
              <a:gd name="connsiteX28" fmla="*/ 812873 w 998239"/>
              <a:gd name="connsiteY28" fmla="*/ 2236092 h 2601565"/>
              <a:gd name="connsiteX29" fmla="*/ 783805 w 998239"/>
              <a:gd name="connsiteY29" fmla="*/ 2203301 h 2601565"/>
              <a:gd name="connsiteX30" fmla="*/ 753719 w 998239"/>
              <a:gd name="connsiteY30" fmla="*/ 2172059 h 2601565"/>
              <a:gd name="connsiteX31" fmla="*/ 722647 w 998239"/>
              <a:gd name="connsiteY31" fmla="*/ 2142999 h 2601565"/>
              <a:gd name="connsiteX32" fmla="*/ 690330 w 998239"/>
              <a:gd name="connsiteY32" fmla="*/ 2116510 h 2601565"/>
              <a:gd name="connsiteX33" fmla="*/ 655982 w 998239"/>
              <a:gd name="connsiteY33" fmla="*/ 2093118 h 2601565"/>
              <a:gd name="connsiteX34" fmla="*/ 620297 w 998239"/>
              <a:gd name="connsiteY34" fmla="*/ 2072215 h 2601565"/>
              <a:gd name="connsiteX35" fmla="*/ 583862 w 998239"/>
              <a:gd name="connsiteY35" fmla="*/ 2054108 h 2601565"/>
              <a:gd name="connsiteX36" fmla="*/ 545427 w 998239"/>
              <a:gd name="connsiteY36" fmla="*/ 2040553 h 2601565"/>
              <a:gd name="connsiteX37" fmla="*/ 511522 w 998239"/>
              <a:gd name="connsiteY37" fmla="*/ 2221026 h 2601565"/>
              <a:gd name="connsiteX38" fmla="*/ 546020 w 998239"/>
              <a:gd name="connsiteY38" fmla="*/ 2245768 h 2601565"/>
              <a:gd name="connsiteX39" fmla="*/ 576539 w 998239"/>
              <a:gd name="connsiteY39" fmla="*/ 2272514 h 2601565"/>
              <a:gd name="connsiteX40" fmla="*/ 601206 w 998239"/>
              <a:gd name="connsiteY40" fmla="*/ 2299617 h 2601565"/>
              <a:gd name="connsiteX41" fmla="*/ 620912 w 998239"/>
              <a:gd name="connsiteY41" fmla="*/ 2328269 h 2601565"/>
              <a:gd name="connsiteX42" fmla="*/ 635746 w 998239"/>
              <a:gd name="connsiteY42" fmla="*/ 2357733 h 2601565"/>
              <a:gd name="connsiteX43" fmla="*/ 645162 w 998239"/>
              <a:gd name="connsiteY43" fmla="*/ 2386515 h 2601565"/>
              <a:gd name="connsiteX44" fmla="*/ 649446 w 998239"/>
              <a:gd name="connsiteY44" fmla="*/ 2415678 h 2601565"/>
              <a:gd name="connsiteX45" fmla="*/ 648196 w 998239"/>
              <a:gd name="connsiteY45" fmla="*/ 2444260 h 2601565"/>
              <a:gd name="connsiteX46" fmla="*/ 641984 w 998239"/>
              <a:gd name="connsiteY46" fmla="*/ 2470935 h 2601565"/>
              <a:gd name="connsiteX47" fmla="*/ 637257 w 998239"/>
              <a:gd name="connsiteY47" fmla="*/ 2472280 h 2601565"/>
              <a:gd name="connsiteX48" fmla="*/ 635317 w 998239"/>
              <a:gd name="connsiteY48" fmla="*/ 2465092 h 2601565"/>
              <a:gd name="connsiteX49" fmla="*/ 641087 w 998239"/>
              <a:gd name="connsiteY49" fmla="*/ 2449008 h 2601565"/>
              <a:gd name="connsiteX50" fmla="*/ 641384 w 998239"/>
              <a:gd name="connsiteY50" fmla="*/ 2430972 h 2601565"/>
              <a:gd name="connsiteX51" fmla="*/ 639215 w 998239"/>
              <a:gd name="connsiteY51" fmla="*/ 2410982 h 2601565"/>
              <a:gd name="connsiteX52" fmla="*/ 632287 w 998239"/>
              <a:gd name="connsiteY52" fmla="*/ 2390884 h 2601565"/>
              <a:gd name="connsiteX53" fmla="*/ 621944 w 998239"/>
              <a:gd name="connsiteY53" fmla="*/ 2369828 h 2601565"/>
              <a:gd name="connsiteX54" fmla="*/ 609133 w 998239"/>
              <a:gd name="connsiteY54" fmla="*/ 2349453 h 2601565"/>
              <a:gd name="connsiteX55" fmla="*/ 593107 w 998239"/>
              <a:gd name="connsiteY55" fmla="*/ 2329922 h 2601565"/>
              <a:gd name="connsiteX56" fmla="*/ 574242 w 998239"/>
              <a:gd name="connsiteY56" fmla="*/ 2311561 h 2601565"/>
              <a:gd name="connsiteX57" fmla="*/ 554736 w 998239"/>
              <a:gd name="connsiteY57" fmla="*/ 2295077 h 2601565"/>
              <a:gd name="connsiteX58" fmla="*/ 542732 w 998239"/>
              <a:gd name="connsiteY58" fmla="*/ 2286998 h 2601565"/>
              <a:gd name="connsiteX59" fmla="*/ 533341 w 998239"/>
              <a:gd name="connsiteY59" fmla="*/ 2278769 h 2601565"/>
              <a:gd name="connsiteX60" fmla="*/ 523778 w 998239"/>
              <a:gd name="connsiteY60" fmla="*/ 2272829 h 2601565"/>
              <a:gd name="connsiteX61" fmla="*/ 514151 w 998239"/>
              <a:gd name="connsiteY61" fmla="*/ 2267440 h 2601565"/>
              <a:gd name="connsiteX62" fmla="*/ 503656 w 998239"/>
              <a:gd name="connsiteY62" fmla="*/ 2264952 h 2601565"/>
              <a:gd name="connsiteX63" fmla="*/ 491006 w 998239"/>
              <a:gd name="connsiteY63" fmla="*/ 2308954 h 2601565"/>
              <a:gd name="connsiteX64" fmla="*/ 476330 w 998239"/>
              <a:gd name="connsiteY64" fmla="*/ 2349959 h 2601565"/>
              <a:gd name="connsiteX65" fmla="*/ 459509 w 998239"/>
              <a:gd name="connsiteY65" fmla="*/ 2391527 h 2601565"/>
              <a:gd name="connsiteX66" fmla="*/ 439580 w 998239"/>
              <a:gd name="connsiteY66" fmla="*/ 2432199 h 2601565"/>
              <a:gd name="connsiteX67" fmla="*/ 416585 w 998239"/>
              <a:gd name="connsiteY67" fmla="*/ 2475063 h 2601565"/>
              <a:gd name="connsiteX68" fmla="*/ 389961 w 998239"/>
              <a:gd name="connsiteY68" fmla="*/ 2519626 h 2601565"/>
              <a:gd name="connsiteX69" fmla="*/ 384223 w 998239"/>
              <a:gd name="connsiteY69" fmla="*/ 2526793 h 2601565"/>
              <a:gd name="connsiteX70" fmla="*/ 377695 w 998239"/>
              <a:gd name="connsiteY70" fmla="*/ 2537945 h 2601565"/>
              <a:gd name="connsiteX71" fmla="*/ 368996 w 998239"/>
              <a:gd name="connsiteY71" fmla="*/ 2549023 h 2601565"/>
              <a:gd name="connsiteX72" fmla="*/ 360933 w 998239"/>
              <a:gd name="connsiteY72" fmla="*/ 2560863 h 2601565"/>
              <a:gd name="connsiteX73" fmla="*/ 351567 w 998239"/>
              <a:gd name="connsiteY73" fmla="*/ 2573185 h 2601565"/>
              <a:gd name="connsiteX74" fmla="*/ 341532 w 998239"/>
              <a:gd name="connsiteY74" fmla="*/ 2583296 h 2601565"/>
              <a:gd name="connsiteX75" fmla="*/ 331557 w 998239"/>
              <a:gd name="connsiteY75" fmla="*/ 2592037 h 2601565"/>
              <a:gd name="connsiteX76" fmla="*/ 321124 w 998239"/>
              <a:gd name="connsiteY76" fmla="*/ 2598545 h 2601565"/>
              <a:gd name="connsiteX77" fmla="*/ 312044 w 998239"/>
              <a:gd name="connsiteY77" fmla="*/ 2601565 h 2601565"/>
              <a:gd name="connsiteX78" fmla="*/ 309960 w 998239"/>
              <a:gd name="connsiteY78" fmla="*/ 2597301 h 2601565"/>
              <a:gd name="connsiteX79" fmla="*/ 342120 w 998239"/>
              <a:gd name="connsiteY79" fmla="*/ 2563687 h 2601565"/>
              <a:gd name="connsiteX80" fmla="*/ 370336 w 998239"/>
              <a:gd name="connsiteY80" fmla="*/ 2526618 h 2601565"/>
              <a:gd name="connsiteX81" fmla="*/ 394287 w 998239"/>
              <a:gd name="connsiteY81" fmla="*/ 2487031 h 2601565"/>
              <a:gd name="connsiteX82" fmla="*/ 413201 w 998239"/>
              <a:gd name="connsiteY82" fmla="*/ 2447908 h 2601565"/>
              <a:gd name="connsiteX83" fmla="*/ 428806 w 998239"/>
              <a:gd name="connsiteY83" fmla="*/ 2409545 h 2601565"/>
              <a:gd name="connsiteX84" fmla="*/ 435216 w 998239"/>
              <a:gd name="connsiteY84" fmla="*/ 2381215 h 2601565"/>
              <a:gd name="connsiteX85" fmla="*/ 437508 w 998239"/>
              <a:gd name="connsiteY85" fmla="*/ 2382004 h 2601565"/>
              <a:gd name="connsiteX86" fmla="*/ 438204 w 998239"/>
              <a:gd name="connsiteY86" fmla="*/ 2381394 h 2601565"/>
              <a:gd name="connsiteX87" fmla="*/ 438054 w 998239"/>
              <a:gd name="connsiteY87" fmla="*/ 2380044 h 2601565"/>
              <a:gd name="connsiteX88" fmla="*/ 437652 w 998239"/>
              <a:gd name="connsiteY88" fmla="*/ 2379080 h 2601565"/>
              <a:gd name="connsiteX89" fmla="*/ 436750 w 998239"/>
              <a:gd name="connsiteY89" fmla="*/ 2377071 h 2601565"/>
              <a:gd name="connsiteX90" fmla="*/ 437767 w 998239"/>
              <a:gd name="connsiteY90" fmla="*/ 2375523 h 2601565"/>
              <a:gd name="connsiteX91" fmla="*/ 437711 w 998239"/>
              <a:gd name="connsiteY91" fmla="*/ 2374255 h 2601565"/>
              <a:gd name="connsiteX92" fmla="*/ 438004 w 998239"/>
              <a:gd name="connsiteY92" fmla="*/ 2372682 h 2601565"/>
              <a:gd name="connsiteX93" fmla="*/ 437308 w 998239"/>
              <a:gd name="connsiteY93" fmla="*/ 2373292 h 2601565"/>
              <a:gd name="connsiteX94" fmla="*/ 437711 w 998239"/>
              <a:gd name="connsiteY94" fmla="*/ 2374255 h 2601565"/>
              <a:gd name="connsiteX95" fmla="*/ 435216 w 998239"/>
              <a:gd name="connsiteY95" fmla="*/ 2381215 h 2601565"/>
              <a:gd name="connsiteX96" fmla="*/ 419562 w 998239"/>
              <a:gd name="connsiteY96" fmla="*/ 2378474 h 2601565"/>
              <a:gd name="connsiteX97" fmla="*/ 399876 w 998239"/>
              <a:gd name="connsiteY97" fmla="*/ 2379925 h 2601565"/>
              <a:gd name="connsiteX98" fmla="*/ 378919 w 998239"/>
              <a:gd name="connsiteY98" fmla="*/ 2383310 h 2601565"/>
              <a:gd name="connsiteX99" fmla="*/ 355837 w 998239"/>
              <a:gd name="connsiteY99" fmla="*/ 2389713 h 2601565"/>
              <a:gd name="connsiteX100" fmla="*/ 331860 w 998239"/>
              <a:gd name="connsiteY100" fmla="*/ 2398379 h 2601565"/>
              <a:gd name="connsiteX101" fmla="*/ 307564 w 998239"/>
              <a:gd name="connsiteY101" fmla="*/ 2407986 h 2601565"/>
              <a:gd name="connsiteX102" fmla="*/ 283791 w 998239"/>
              <a:gd name="connsiteY102" fmla="*/ 2419271 h 2601565"/>
              <a:gd name="connsiteX103" fmla="*/ 261091 w 998239"/>
              <a:gd name="connsiteY103" fmla="*/ 2430275 h 2601565"/>
              <a:gd name="connsiteX104" fmla="*/ 258707 w 998239"/>
              <a:gd name="connsiteY104" fmla="*/ 2431515 h 2601565"/>
              <a:gd name="connsiteX105" fmla="*/ 264907 w 998239"/>
              <a:gd name="connsiteY105" fmla="*/ 2418233 h 2601565"/>
              <a:gd name="connsiteX106" fmla="*/ 283331 w 998239"/>
              <a:gd name="connsiteY106" fmla="*/ 2403215 h 2601565"/>
              <a:gd name="connsiteX107" fmla="*/ 306269 w 998239"/>
              <a:gd name="connsiteY107" fmla="*/ 2389370 h 2601565"/>
              <a:gd name="connsiteX108" fmla="*/ 330709 w 998239"/>
              <a:gd name="connsiteY108" fmla="*/ 2376839 h 2601565"/>
              <a:gd name="connsiteX109" fmla="*/ 356078 w 998239"/>
              <a:gd name="connsiteY109" fmla="*/ 2366953 h 2601565"/>
              <a:gd name="connsiteX110" fmla="*/ 384546 w 998239"/>
              <a:gd name="connsiteY110" fmla="*/ 2359782 h 2601565"/>
              <a:gd name="connsiteX111" fmla="*/ 448037 w 998239"/>
              <a:gd name="connsiteY111" fmla="*/ 2345291 h 2601565"/>
              <a:gd name="connsiteX112" fmla="*/ 456052 w 998239"/>
              <a:gd name="connsiteY112" fmla="*/ 2295805 h 2601565"/>
              <a:gd name="connsiteX113" fmla="*/ 459891 w 998239"/>
              <a:gd name="connsiteY113" fmla="*/ 2246520 h 2601565"/>
              <a:gd name="connsiteX114" fmla="*/ 459547 w 998239"/>
              <a:gd name="connsiteY114" fmla="*/ 2196621 h 2601565"/>
              <a:gd name="connsiteX115" fmla="*/ 455007 w 998239"/>
              <a:gd name="connsiteY115" fmla="*/ 2147109 h 2601565"/>
              <a:gd name="connsiteX116" fmla="*/ 414605 w 998239"/>
              <a:gd name="connsiteY116" fmla="*/ 1999908 h 2601565"/>
              <a:gd name="connsiteX117" fmla="*/ 392039 w 998239"/>
              <a:gd name="connsiteY117" fmla="*/ 2033339 h 2601565"/>
              <a:gd name="connsiteX118" fmla="*/ 351498 w 998239"/>
              <a:gd name="connsiteY118" fmla="*/ 2087417 h 2601565"/>
              <a:gd name="connsiteX119" fmla="*/ 308424 w 998239"/>
              <a:gd name="connsiteY119" fmla="*/ 2139893 h 2601565"/>
              <a:gd name="connsiteX120" fmla="*/ 266098 w 998239"/>
              <a:gd name="connsiteY120" fmla="*/ 2190203 h 2601565"/>
              <a:gd name="connsiteX121" fmla="*/ 221074 w 998239"/>
              <a:gd name="connsiteY121" fmla="*/ 2236952 h 2601565"/>
              <a:gd name="connsiteX122" fmla="*/ 175500 w 998239"/>
              <a:gd name="connsiteY122" fmla="*/ 2279195 h 2601565"/>
              <a:gd name="connsiteX123" fmla="*/ 130958 w 998239"/>
              <a:gd name="connsiteY123" fmla="*/ 2318489 h 2601565"/>
              <a:gd name="connsiteX124" fmla="*/ 86731 w 998239"/>
              <a:gd name="connsiteY124" fmla="*/ 2351876 h 2601565"/>
              <a:gd name="connsiteX125" fmla="*/ 43708 w 998239"/>
              <a:gd name="connsiteY125" fmla="*/ 2380769 h 2601565"/>
              <a:gd name="connsiteX126" fmla="*/ 0 w 998239"/>
              <a:gd name="connsiteY126" fmla="*/ 2402513 h 2601565"/>
              <a:gd name="connsiteX127" fmla="*/ 7680 w 998239"/>
              <a:gd name="connsiteY127" fmla="*/ 2395440 h 2601565"/>
              <a:gd name="connsiteX128" fmla="*/ 12312 w 998239"/>
              <a:gd name="connsiteY128" fmla="*/ 2390461 h 2601565"/>
              <a:gd name="connsiteX129" fmla="*/ 15901 w 998239"/>
              <a:gd name="connsiteY129" fmla="*/ 2387490 h 2601565"/>
              <a:gd name="connsiteX130" fmla="*/ 17197 w 998239"/>
              <a:gd name="connsiteY130" fmla="*/ 2385386 h 2601565"/>
              <a:gd name="connsiteX131" fmla="*/ 16525 w 998239"/>
              <a:gd name="connsiteY131" fmla="*/ 2383620 h 2601565"/>
              <a:gd name="connsiteX132" fmla="*/ 17174 w 998239"/>
              <a:gd name="connsiteY132" fmla="*/ 2382567 h 2601565"/>
              <a:gd name="connsiteX133" fmla="*/ 15999 w 998239"/>
              <a:gd name="connsiteY133" fmla="*/ 2381933 h 2601565"/>
              <a:gd name="connsiteX134" fmla="*/ 16971 w 998239"/>
              <a:gd name="connsiteY134" fmla="*/ 2380354 h 2601565"/>
              <a:gd name="connsiteX135" fmla="*/ 20090 w 998239"/>
              <a:gd name="connsiteY135" fmla="*/ 2377830 h 2601565"/>
              <a:gd name="connsiteX136" fmla="*/ 24327 w 998239"/>
              <a:gd name="connsiteY136" fmla="*/ 2373807 h 2601565"/>
              <a:gd name="connsiteX137" fmla="*/ 30627 w 998239"/>
              <a:gd name="connsiteY137" fmla="*/ 2367391 h 2601565"/>
              <a:gd name="connsiteX138" fmla="*/ 40670 w 998239"/>
              <a:gd name="connsiteY138" fmla="*/ 2359024 h 2601565"/>
              <a:gd name="connsiteX139" fmla="*/ 55321 w 998239"/>
              <a:gd name="connsiteY139" fmla="*/ 2347300 h 2601565"/>
              <a:gd name="connsiteX140" fmla="*/ 71663 w 998239"/>
              <a:gd name="connsiteY140" fmla="*/ 2332515 h 2601565"/>
              <a:gd name="connsiteX141" fmla="*/ 94475 w 998239"/>
              <a:gd name="connsiteY141" fmla="*/ 2314213 h 2601565"/>
              <a:gd name="connsiteX142" fmla="*/ 121818 w 998239"/>
              <a:gd name="connsiteY142" fmla="*/ 2292046 h 2601565"/>
              <a:gd name="connsiteX143" fmla="*/ 160830 w 998239"/>
              <a:gd name="connsiteY143" fmla="*/ 2255375 h 2601565"/>
              <a:gd name="connsiteX144" fmla="*/ 197971 w 998239"/>
              <a:gd name="connsiteY144" fmla="*/ 2213486 h 2601565"/>
              <a:gd name="connsiteX145" fmla="*/ 234107 w 998239"/>
              <a:gd name="connsiteY145" fmla="*/ 2169419 h 2601565"/>
              <a:gd name="connsiteX146" fmla="*/ 274428 w 998239"/>
              <a:gd name="connsiteY146" fmla="*/ 2123636 h 2601565"/>
              <a:gd name="connsiteX147" fmla="*/ 282447 w 998239"/>
              <a:gd name="connsiteY147" fmla="*/ 2113474 h 2601565"/>
              <a:gd name="connsiteX148" fmla="*/ 294255 w 998239"/>
              <a:gd name="connsiteY148" fmla="*/ 2098111 h 2601565"/>
              <a:gd name="connsiteX149" fmla="*/ 304716 w 998239"/>
              <a:gd name="connsiteY149" fmla="*/ 2083635 h 2601565"/>
              <a:gd name="connsiteX150" fmla="*/ 328894 w 998239"/>
              <a:gd name="connsiteY150" fmla="*/ 2047263 h 2601565"/>
              <a:gd name="connsiteX151" fmla="*/ 330780 w 998239"/>
              <a:gd name="connsiteY151" fmla="*/ 2044202 h 2601565"/>
              <a:gd name="connsiteX152" fmla="*/ 331717 w 998239"/>
              <a:gd name="connsiteY152" fmla="*/ 2042063 h 2601565"/>
              <a:gd name="connsiteX153" fmla="*/ 391204 w 998239"/>
              <a:gd name="connsiteY153" fmla="*/ 1933218 h 2601565"/>
              <a:gd name="connsiteX154" fmla="*/ 390156 w 998239"/>
              <a:gd name="connsiteY154" fmla="*/ 1860349 h 2601565"/>
              <a:gd name="connsiteX155" fmla="*/ 396502 w 998239"/>
              <a:gd name="connsiteY155" fmla="*/ 1818105 h 2601565"/>
              <a:gd name="connsiteX156" fmla="*/ 402330 w 998239"/>
              <a:gd name="connsiteY156" fmla="*/ 1747141 h 2601565"/>
              <a:gd name="connsiteX157" fmla="*/ 412844 w 998239"/>
              <a:gd name="connsiteY157" fmla="*/ 1718578 h 2601565"/>
              <a:gd name="connsiteX158" fmla="*/ 421839 w 998239"/>
              <a:gd name="connsiteY158" fmla="*/ 1686822 h 2601565"/>
              <a:gd name="connsiteX159" fmla="*/ 430327 w 998239"/>
              <a:gd name="connsiteY159" fmla="*/ 1651516 h 2601565"/>
              <a:gd name="connsiteX160" fmla="*/ 438181 w 998239"/>
              <a:gd name="connsiteY160" fmla="*/ 1613906 h 2601565"/>
              <a:gd name="connsiteX161" fmla="*/ 444515 w 998239"/>
              <a:gd name="connsiteY161" fmla="*/ 1573279 h 2601565"/>
              <a:gd name="connsiteX162" fmla="*/ 449329 w 998239"/>
              <a:gd name="connsiteY162" fmla="*/ 1531942 h 2601565"/>
              <a:gd name="connsiteX163" fmla="*/ 454016 w 998239"/>
              <a:gd name="connsiteY163" fmla="*/ 1488654 h 2601565"/>
              <a:gd name="connsiteX164" fmla="*/ 457183 w 998239"/>
              <a:gd name="connsiteY164" fmla="*/ 1444833 h 2601565"/>
              <a:gd name="connsiteX165" fmla="*/ 459843 w 998239"/>
              <a:gd name="connsiteY165" fmla="*/ 1399239 h 2601565"/>
              <a:gd name="connsiteX166" fmla="*/ 459843 w 998239"/>
              <a:gd name="connsiteY166" fmla="*/ 1354354 h 2601565"/>
              <a:gd name="connsiteX167" fmla="*/ 459843 w 998239"/>
              <a:gd name="connsiteY167" fmla="*/ 1310001 h 2601565"/>
              <a:gd name="connsiteX168" fmla="*/ 457183 w 998239"/>
              <a:gd name="connsiteY168" fmla="*/ 1265471 h 2601565"/>
              <a:gd name="connsiteX169" fmla="*/ 453509 w 998239"/>
              <a:gd name="connsiteY169" fmla="*/ 1222715 h 2601565"/>
              <a:gd name="connsiteX170" fmla="*/ 448822 w 998239"/>
              <a:gd name="connsiteY170" fmla="*/ 1181023 h 2601565"/>
              <a:gd name="connsiteX171" fmla="*/ 441854 w 998239"/>
              <a:gd name="connsiteY171" fmla="*/ 1140751 h 2601565"/>
              <a:gd name="connsiteX172" fmla="*/ 432353 w 998239"/>
              <a:gd name="connsiteY172" fmla="*/ 1103318 h 2601565"/>
              <a:gd name="connsiteX173" fmla="*/ 421839 w 998239"/>
              <a:gd name="connsiteY173" fmla="*/ 1067835 h 2601565"/>
              <a:gd name="connsiteX174" fmla="*/ 409170 w 998239"/>
              <a:gd name="connsiteY174" fmla="*/ 1036079 h 2601565"/>
              <a:gd name="connsiteX175" fmla="*/ 405274 w 998239"/>
              <a:gd name="connsiteY175" fmla="*/ 1028382 h 2601565"/>
              <a:gd name="connsiteX176" fmla="*/ 325111 w 998239"/>
              <a:gd name="connsiteY176" fmla="*/ 669960 h 2601565"/>
              <a:gd name="connsiteX177" fmla="*/ 324674 w 998239"/>
              <a:gd name="connsiteY177" fmla="*/ 667064 h 2601565"/>
              <a:gd name="connsiteX178" fmla="*/ 321000 w 998239"/>
              <a:gd name="connsiteY178" fmla="*/ 613131 h 2601565"/>
              <a:gd name="connsiteX179" fmla="*/ 317833 w 998239"/>
              <a:gd name="connsiteY179" fmla="*/ 556715 h 2601565"/>
              <a:gd name="connsiteX180" fmla="*/ 317833 w 998239"/>
              <a:gd name="connsiteY180" fmla="*/ 499057 h 2601565"/>
              <a:gd name="connsiteX181" fmla="*/ 319986 w 998239"/>
              <a:gd name="connsiteY181" fmla="*/ 440866 h 2601565"/>
              <a:gd name="connsiteX182" fmla="*/ 324674 w 998239"/>
              <a:gd name="connsiteY182" fmla="*/ 383208 h 2601565"/>
              <a:gd name="connsiteX183" fmla="*/ 331642 w 998239"/>
              <a:gd name="connsiteY183" fmla="*/ 325726 h 2601565"/>
              <a:gd name="connsiteX184" fmla="*/ 338989 w 998239"/>
              <a:gd name="connsiteY184" fmla="*/ 270197 h 2601565"/>
              <a:gd name="connsiteX185" fmla="*/ 349504 w 998239"/>
              <a:gd name="connsiteY185" fmla="*/ 216264 h 2601565"/>
              <a:gd name="connsiteX186" fmla="*/ 362172 w 998239"/>
              <a:gd name="connsiteY186" fmla="*/ 165524 h 2601565"/>
              <a:gd name="connsiteX187" fmla="*/ 375347 w 998239"/>
              <a:gd name="connsiteY187" fmla="*/ 117446 h 2601565"/>
              <a:gd name="connsiteX188" fmla="*/ 390675 w 998239"/>
              <a:gd name="connsiteY188" fmla="*/ 73980 h 2601565"/>
              <a:gd name="connsiteX189" fmla="*/ 407017 w 998239"/>
              <a:gd name="connsiteY189" fmla="*/ 34418 h 2601565"/>
              <a:gd name="connsiteX190" fmla="*/ 426653 w 998239"/>
              <a:gd name="connsiteY190" fmla="*/ 0 h 2601565"/>
              <a:gd name="connsiteX191" fmla="*/ 424499 w 998239"/>
              <a:gd name="connsiteY191" fmla="*/ 8516 h 2601565"/>
              <a:gd name="connsiteX192" fmla="*/ 423485 w 998239"/>
              <a:gd name="connsiteY192" fmla="*/ 14193 h 2601565"/>
              <a:gd name="connsiteX193" fmla="*/ 422345 w 998239"/>
              <a:gd name="connsiteY193" fmla="*/ 17918 h 2601565"/>
              <a:gd name="connsiteX194" fmla="*/ 422345 w 998239"/>
              <a:gd name="connsiteY194" fmla="*/ 20048 h 2601565"/>
              <a:gd name="connsiteX195" fmla="*/ 423485 w 998239"/>
              <a:gd name="connsiteY195" fmla="*/ 21112 h 2601565"/>
              <a:gd name="connsiteX196" fmla="*/ 423485 w 998239"/>
              <a:gd name="connsiteY196" fmla="*/ 22177 h 2601565"/>
              <a:gd name="connsiteX197" fmla="*/ 424499 w 998239"/>
              <a:gd name="connsiteY197" fmla="*/ 22177 h 2601565"/>
              <a:gd name="connsiteX198" fmla="*/ 424499 w 998239"/>
              <a:gd name="connsiteY198" fmla="*/ 23773 h 2601565"/>
              <a:gd name="connsiteX199" fmla="*/ 423485 w 998239"/>
              <a:gd name="connsiteY199" fmla="*/ 26967 h 2601565"/>
              <a:gd name="connsiteX200" fmla="*/ 422345 w 998239"/>
              <a:gd name="connsiteY200" fmla="*/ 31756 h 2601565"/>
              <a:gd name="connsiteX201" fmla="*/ 420825 w 998239"/>
              <a:gd name="connsiteY201" fmla="*/ 39208 h 2601565"/>
              <a:gd name="connsiteX202" fmla="*/ 417658 w 998239"/>
              <a:gd name="connsiteY202" fmla="*/ 49676 h 2601565"/>
              <a:gd name="connsiteX203" fmla="*/ 412844 w 998239"/>
              <a:gd name="connsiteY203" fmla="*/ 64578 h 2601565"/>
              <a:gd name="connsiteX204" fmla="*/ 408157 w 998239"/>
              <a:gd name="connsiteY204" fmla="*/ 82496 h 2601565"/>
              <a:gd name="connsiteX205" fmla="*/ 400683 w 998239"/>
              <a:gd name="connsiteY205" fmla="*/ 105737 h 2601565"/>
              <a:gd name="connsiteX206" fmla="*/ 391815 w 998239"/>
              <a:gd name="connsiteY206" fmla="*/ 133768 h 2601565"/>
              <a:gd name="connsiteX207" fmla="*/ 381174 w 998239"/>
              <a:gd name="connsiteY207" fmla="*/ 177588 h 2601565"/>
              <a:gd name="connsiteX208" fmla="*/ 373826 w 998239"/>
              <a:gd name="connsiteY208" fmla="*/ 224602 h 2601565"/>
              <a:gd name="connsiteX209" fmla="*/ 367999 w 998239"/>
              <a:gd name="connsiteY209" fmla="*/ 272858 h 2601565"/>
              <a:gd name="connsiteX210" fmla="*/ 360145 w 998239"/>
              <a:gd name="connsiteY210" fmla="*/ 324130 h 2601565"/>
              <a:gd name="connsiteX211" fmla="*/ 359005 w 998239"/>
              <a:gd name="connsiteY211" fmla="*/ 335129 h 2601565"/>
              <a:gd name="connsiteX212" fmla="*/ 357484 w 998239"/>
              <a:gd name="connsiteY212" fmla="*/ 351628 h 2601565"/>
              <a:gd name="connsiteX213" fmla="*/ 356344 w 998239"/>
              <a:gd name="connsiteY213" fmla="*/ 369015 h 2601565"/>
              <a:gd name="connsiteX214" fmla="*/ 355331 w 998239"/>
              <a:gd name="connsiteY214" fmla="*/ 387997 h 2601565"/>
              <a:gd name="connsiteX215" fmla="*/ 355331 w 998239"/>
              <a:gd name="connsiteY215" fmla="*/ 407513 h 2601565"/>
              <a:gd name="connsiteX216" fmla="*/ 357484 w 998239"/>
              <a:gd name="connsiteY216" fmla="*/ 425077 h 2601565"/>
              <a:gd name="connsiteX217" fmla="*/ 360145 w 998239"/>
              <a:gd name="connsiteY217" fmla="*/ 440334 h 2601565"/>
              <a:gd name="connsiteX218" fmla="*/ 364832 w 998239"/>
              <a:gd name="connsiteY218" fmla="*/ 450979 h 2601565"/>
              <a:gd name="connsiteX219" fmla="*/ 390168 w 998239"/>
              <a:gd name="connsiteY219" fmla="*/ 448849 h 2601565"/>
              <a:gd name="connsiteX220" fmla="*/ 414997 w 998239"/>
              <a:gd name="connsiteY220" fmla="*/ 440334 h 2601565"/>
              <a:gd name="connsiteX221" fmla="*/ 438687 w 998239"/>
              <a:gd name="connsiteY221" fmla="*/ 426673 h 2601565"/>
              <a:gd name="connsiteX222" fmla="*/ 463010 w 998239"/>
              <a:gd name="connsiteY222" fmla="*/ 407513 h 2601565"/>
              <a:gd name="connsiteX223" fmla="*/ 485179 w 998239"/>
              <a:gd name="connsiteY223" fmla="*/ 385336 h 2601565"/>
              <a:gd name="connsiteX224" fmla="*/ 506842 w 998239"/>
              <a:gd name="connsiteY224" fmla="*/ 358370 h 2601565"/>
              <a:gd name="connsiteX225" fmla="*/ 527364 w 998239"/>
              <a:gd name="connsiteY225" fmla="*/ 329807 h 2601565"/>
              <a:gd name="connsiteX226" fmla="*/ 546367 w 998239"/>
              <a:gd name="connsiteY226" fmla="*/ 299825 h 2601565"/>
              <a:gd name="connsiteX227" fmla="*/ 564862 w 998239"/>
              <a:gd name="connsiteY227" fmla="*/ 268068 h 2601565"/>
              <a:gd name="connsiteX228" fmla="*/ 580697 w 998239"/>
              <a:gd name="connsiteY228" fmla="*/ 235247 h 2601565"/>
              <a:gd name="connsiteX229" fmla="*/ 595519 w 998239"/>
              <a:gd name="connsiteY229" fmla="*/ 203491 h 2601565"/>
              <a:gd name="connsiteX230" fmla="*/ 607680 w 998239"/>
              <a:gd name="connsiteY230" fmla="*/ 172798 h 2601565"/>
              <a:gd name="connsiteX231" fmla="*/ 613508 w 998239"/>
              <a:gd name="connsiteY231" fmla="*/ 172798 h 2601565"/>
              <a:gd name="connsiteX232" fmla="*/ 613508 w 998239"/>
              <a:gd name="connsiteY232" fmla="*/ 175992 h 2601565"/>
              <a:gd name="connsiteX233" fmla="*/ 604006 w 998239"/>
              <a:gd name="connsiteY233" fmla="*/ 206684 h 2601565"/>
              <a:gd name="connsiteX234" fmla="*/ 593365 w 998239"/>
              <a:gd name="connsiteY234" fmla="*/ 238440 h 2601565"/>
              <a:gd name="connsiteX235" fmla="*/ 581837 w 998239"/>
              <a:gd name="connsiteY235" fmla="*/ 269132 h 2601565"/>
              <a:gd name="connsiteX236" fmla="*/ 570183 w 998239"/>
              <a:gd name="connsiteY236" fmla="*/ 298760 h 2601565"/>
              <a:gd name="connsiteX237" fmla="*/ 558021 w 998239"/>
              <a:gd name="connsiteY237" fmla="*/ 327678 h 2601565"/>
              <a:gd name="connsiteX238" fmla="*/ 544339 w 998239"/>
              <a:gd name="connsiteY238" fmla="*/ 354645 h 2601565"/>
              <a:gd name="connsiteX239" fmla="*/ 530025 w 998239"/>
              <a:gd name="connsiteY239" fmla="*/ 380546 h 2601565"/>
              <a:gd name="connsiteX240" fmla="*/ 512669 w 998239"/>
              <a:gd name="connsiteY240" fmla="*/ 404319 h 2601565"/>
              <a:gd name="connsiteX241" fmla="*/ 494680 w 998239"/>
              <a:gd name="connsiteY241" fmla="*/ 427738 h 2601565"/>
              <a:gd name="connsiteX242" fmla="*/ 473524 w 998239"/>
              <a:gd name="connsiteY242" fmla="*/ 446720 h 2601565"/>
              <a:gd name="connsiteX243" fmla="*/ 449329 w 998239"/>
              <a:gd name="connsiteY243" fmla="*/ 464107 h 2601565"/>
              <a:gd name="connsiteX244" fmla="*/ 422345 w 998239"/>
              <a:gd name="connsiteY244" fmla="*/ 479542 h 2601565"/>
              <a:gd name="connsiteX245" fmla="*/ 393842 w 998239"/>
              <a:gd name="connsiteY245" fmla="*/ 491073 h 2601565"/>
              <a:gd name="connsiteX246" fmla="*/ 360145 w 998239"/>
              <a:gd name="connsiteY246" fmla="*/ 499057 h 2601565"/>
              <a:gd name="connsiteX247" fmla="*/ 361158 w 998239"/>
              <a:gd name="connsiteY247" fmla="*/ 554586 h 2601565"/>
              <a:gd name="connsiteX248" fmla="*/ 365845 w 998239"/>
              <a:gd name="connsiteY248" fmla="*/ 607455 h 2601565"/>
              <a:gd name="connsiteX249" fmla="*/ 373826 w 998239"/>
              <a:gd name="connsiteY249" fmla="*/ 657662 h 2601565"/>
              <a:gd name="connsiteX250" fmla="*/ 384341 w 998239"/>
              <a:gd name="connsiteY250" fmla="*/ 705208 h 2601565"/>
              <a:gd name="connsiteX251" fmla="*/ 397516 w 998239"/>
              <a:gd name="connsiteY251" fmla="*/ 750625 h 2601565"/>
              <a:gd name="connsiteX252" fmla="*/ 411831 w 998239"/>
              <a:gd name="connsiteY252" fmla="*/ 794090 h 2601565"/>
              <a:gd name="connsiteX253" fmla="*/ 428172 w 998239"/>
              <a:gd name="connsiteY253" fmla="*/ 835250 h 2601565"/>
              <a:gd name="connsiteX254" fmla="*/ 444515 w 998239"/>
              <a:gd name="connsiteY254" fmla="*/ 875345 h 2601565"/>
              <a:gd name="connsiteX255" fmla="*/ 449329 w 998239"/>
              <a:gd name="connsiteY255" fmla="*/ 884925 h 2601565"/>
              <a:gd name="connsiteX256" fmla="*/ 453509 w 998239"/>
              <a:gd name="connsiteY256" fmla="*/ 896634 h 2601565"/>
              <a:gd name="connsiteX257" fmla="*/ 459336 w 998239"/>
              <a:gd name="connsiteY257" fmla="*/ 909231 h 2601565"/>
              <a:gd name="connsiteX258" fmla="*/ 464657 w 998239"/>
              <a:gd name="connsiteY258" fmla="*/ 922536 h 2601565"/>
              <a:gd name="connsiteX259" fmla="*/ 471498 w 998239"/>
              <a:gd name="connsiteY259" fmla="*/ 935132 h 2601565"/>
              <a:gd name="connsiteX260" fmla="*/ 479352 w 998239"/>
              <a:gd name="connsiteY260" fmla="*/ 945776 h 2601565"/>
              <a:gd name="connsiteX261" fmla="*/ 488853 w 998239"/>
              <a:gd name="connsiteY261" fmla="*/ 955180 h 2601565"/>
              <a:gd name="connsiteX262" fmla="*/ 499494 w 998239"/>
              <a:gd name="connsiteY262" fmla="*/ 962099 h 2601565"/>
              <a:gd name="connsiteX263" fmla="*/ 512163 w 998239"/>
              <a:gd name="connsiteY263" fmla="*/ 964760 h 2601565"/>
              <a:gd name="connsiteX264" fmla="*/ 525338 w 998239"/>
              <a:gd name="connsiteY264" fmla="*/ 964228 h 2601565"/>
              <a:gd name="connsiteX265" fmla="*/ 549027 w 998239"/>
              <a:gd name="connsiteY265" fmla="*/ 956244 h 2601565"/>
              <a:gd name="connsiteX266" fmla="*/ 570183 w 998239"/>
              <a:gd name="connsiteY266" fmla="*/ 943116 h 2601565"/>
              <a:gd name="connsiteX267" fmla="*/ 590705 w 998239"/>
              <a:gd name="connsiteY267" fmla="*/ 926617 h 2601565"/>
              <a:gd name="connsiteX268" fmla="*/ 607680 w 998239"/>
              <a:gd name="connsiteY268" fmla="*/ 907101 h 2601565"/>
              <a:gd name="connsiteX269" fmla="*/ 624022 w 998239"/>
              <a:gd name="connsiteY269" fmla="*/ 885989 h 2601565"/>
              <a:gd name="connsiteX270" fmla="*/ 639350 w 998239"/>
              <a:gd name="connsiteY270" fmla="*/ 863813 h 2601565"/>
              <a:gd name="connsiteX271" fmla="*/ 653032 w 998239"/>
              <a:gd name="connsiteY271" fmla="*/ 842701 h 2601565"/>
              <a:gd name="connsiteX272" fmla="*/ 664687 w 998239"/>
              <a:gd name="connsiteY272" fmla="*/ 822476 h 2601565"/>
              <a:gd name="connsiteX273" fmla="*/ 690530 w 998239"/>
              <a:gd name="connsiteY273" fmla="*/ 776527 h 2601565"/>
              <a:gd name="connsiteX274" fmla="*/ 715359 w 998239"/>
              <a:gd name="connsiteY274" fmla="*/ 724723 h 2601565"/>
              <a:gd name="connsiteX275" fmla="*/ 740189 w 998239"/>
              <a:gd name="connsiteY275" fmla="*/ 668129 h 2601565"/>
              <a:gd name="connsiteX276" fmla="*/ 763372 w 998239"/>
              <a:gd name="connsiteY276" fmla="*/ 606390 h 2601565"/>
              <a:gd name="connsiteX277" fmla="*/ 784528 w 998239"/>
              <a:gd name="connsiteY277" fmla="*/ 541280 h 2601565"/>
              <a:gd name="connsiteX278" fmla="*/ 803530 w 998239"/>
              <a:gd name="connsiteY278" fmla="*/ 472090 h 2601565"/>
              <a:gd name="connsiteX279" fmla="*/ 820886 w 998239"/>
              <a:gd name="connsiteY279" fmla="*/ 399707 h 2601565"/>
              <a:gd name="connsiteX280" fmla="*/ 833553 w 998239"/>
              <a:gd name="connsiteY280" fmla="*/ 324662 h 2601565"/>
              <a:gd name="connsiteX281" fmla="*/ 843055 w 998239"/>
              <a:gd name="connsiteY281" fmla="*/ 247843 h 2601565"/>
              <a:gd name="connsiteX282" fmla="*/ 848882 w 998239"/>
              <a:gd name="connsiteY282" fmla="*/ 169250 h 2601565"/>
              <a:gd name="connsiteX283" fmla="*/ 853569 w 998239"/>
              <a:gd name="connsiteY283" fmla="*/ 172798 h 2601565"/>
              <a:gd name="connsiteX284" fmla="*/ 857370 w 998239"/>
              <a:gd name="connsiteY284" fmla="*/ 181846 h 2601565"/>
              <a:gd name="connsiteX285" fmla="*/ 860537 w 998239"/>
              <a:gd name="connsiteY285" fmla="*/ 195152 h 2601565"/>
              <a:gd name="connsiteX286" fmla="*/ 862057 w 998239"/>
              <a:gd name="connsiteY286" fmla="*/ 212538 h 2601565"/>
              <a:gd name="connsiteX287" fmla="*/ 863070 w 998239"/>
              <a:gd name="connsiteY287" fmla="*/ 232586 h 2601565"/>
              <a:gd name="connsiteX288" fmla="*/ 863070 w 998239"/>
              <a:gd name="connsiteY288" fmla="*/ 255827 h 2601565"/>
              <a:gd name="connsiteX289" fmla="*/ 863070 w 998239"/>
              <a:gd name="connsiteY289" fmla="*/ 280664 h 2601565"/>
              <a:gd name="connsiteX290" fmla="*/ 862057 w 998239"/>
              <a:gd name="connsiteY290" fmla="*/ 307630 h 2601565"/>
              <a:gd name="connsiteX291" fmla="*/ 860537 w 998239"/>
              <a:gd name="connsiteY291" fmla="*/ 335129 h 2601565"/>
              <a:gd name="connsiteX292" fmla="*/ 858383 w 998239"/>
              <a:gd name="connsiteY292" fmla="*/ 363160 h 2601565"/>
              <a:gd name="connsiteX293" fmla="*/ 855216 w 998239"/>
              <a:gd name="connsiteY293" fmla="*/ 391191 h 2601565"/>
              <a:gd name="connsiteX294" fmla="*/ 853569 w 998239"/>
              <a:gd name="connsiteY294" fmla="*/ 418157 h 2601565"/>
              <a:gd name="connsiteX295" fmla="*/ 850402 w 998239"/>
              <a:gd name="connsiteY295" fmla="*/ 442995 h 2601565"/>
              <a:gd name="connsiteX296" fmla="*/ 847869 w 998239"/>
              <a:gd name="connsiteY296" fmla="*/ 466236 h 2601565"/>
              <a:gd name="connsiteX297" fmla="*/ 844701 w 998239"/>
              <a:gd name="connsiteY297" fmla="*/ 486283 h 2601565"/>
              <a:gd name="connsiteX298" fmla="*/ 842041 w 998239"/>
              <a:gd name="connsiteY298" fmla="*/ 502782 h 2601565"/>
              <a:gd name="connsiteX299" fmla="*/ 839888 w 998239"/>
              <a:gd name="connsiteY299" fmla="*/ 515910 h 2601565"/>
              <a:gd name="connsiteX300" fmla="*/ 801883 w 998239"/>
              <a:gd name="connsiteY300" fmla="*/ 666000 h 2601565"/>
              <a:gd name="connsiteX301" fmla="*/ 832540 w 998239"/>
              <a:gd name="connsiteY301" fmla="*/ 662984 h 2601565"/>
              <a:gd name="connsiteX302" fmla="*/ 861044 w 998239"/>
              <a:gd name="connsiteY302" fmla="*/ 655533 h 2601565"/>
              <a:gd name="connsiteX303" fmla="*/ 887900 w 998239"/>
              <a:gd name="connsiteY303" fmla="*/ 644888 h 2601565"/>
              <a:gd name="connsiteX304" fmla="*/ 913743 w 998239"/>
              <a:gd name="connsiteY304" fmla="*/ 631228 h 2601565"/>
              <a:gd name="connsiteX305" fmla="*/ 937052 w 998239"/>
              <a:gd name="connsiteY305" fmla="*/ 615793 h 2601565"/>
              <a:gd name="connsiteX306" fmla="*/ 958081 w 998239"/>
              <a:gd name="connsiteY306" fmla="*/ 598939 h 2601565"/>
              <a:gd name="connsiteX307" fmla="*/ 978224 w 998239"/>
              <a:gd name="connsiteY307" fmla="*/ 581553 h 2601565"/>
              <a:gd name="connsiteX308" fmla="*/ 996719 w 998239"/>
              <a:gd name="connsiteY308" fmla="*/ 565054 h 2601565"/>
              <a:gd name="connsiteX309" fmla="*/ 998239 w 998239"/>
              <a:gd name="connsiteY309" fmla="*/ 573037 h 2601565"/>
              <a:gd name="connsiteX310" fmla="*/ 981391 w 998239"/>
              <a:gd name="connsiteY310" fmla="*/ 598939 h 2601565"/>
              <a:gd name="connsiteX311" fmla="*/ 960742 w 998239"/>
              <a:gd name="connsiteY311" fmla="*/ 623776 h 2601565"/>
              <a:gd name="connsiteX312" fmla="*/ 935912 w 998239"/>
              <a:gd name="connsiteY312" fmla="*/ 645953 h 2601565"/>
              <a:gd name="connsiteX313" fmla="*/ 908042 w 998239"/>
              <a:gd name="connsiteY313" fmla="*/ 666000 h 2601565"/>
              <a:gd name="connsiteX314" fmla="*/ 878399 w 998239"/>
              <a:gd name="connsiteY314" fmla="*/ 684096 h 2601565"/>
              <a:gd name="connsiteX315" fmla="*/ 846728 w 998239"/>
              <a:gd name="connsiteY315" fmla="*/ 699886 h 2601565"/>
              <a:gd name="connsiteX316" fmla="*/ 814044 w 998239"/>
              <a:gd name="connsiteY316" fmla="*/ 712127 h 2601565"/>
              <a:gd name="connsiteX317" fmla="*/ 780728 w 998239"/>
              <a:gd name="connsiteY317" fmla="*/ 720997 h 2601565"/>
              <a:gd name="connsiteX318" fmla="*/ 773886 w 998239"/>
              <a:gd name="connsiteY318" fmla="*/ 742287 h 2601565"/>
              <a:gd name="connsiteX319" fmla="*/ 764385 w 998239"/>
              <a:gd name="connsiteY319" fmla="*/ 767124 h 2601565"/>
              <a:gd name="connsiteX320" fmla="*/ 753871 w 998239"/>
              <a:gd name="connsiteY320" fmla="*/ 793026 h 2601565"/>
              <a:gd name="connsiteX321" fmla="*/ 740189 w 998239"/>
              <a:gd name="connsiteY321" fmla="*/ 821057 h 2601565"/>
              <a:gd name="connsiteX322" fmla="*/ 725874 w 998239"/>
              <a:gd name="connsiteY322" fmla="*/ 850507 h 2601565"/>
              <a:gd name="connsiteX323" fmla="*/ 710546 w 998239"/>
              <a:gd name="connsiteY323" fmla="*/ 879603 h 2601565"/>
              <a:gd name="connsiteX324" fmla="*/ 705253 w 998239"/>
              <a:gd name="connsiteY324" fmla="*/ 888509 h 2601565"/>
              <a:gd name="connsiteX325" fmla="*/ 657504 w 998239"/>
              <a:gd name="connsiteY325" fmla="*/ 965731 h 2601565"/>
              <a:gd name="connsiteX326" fmla="*/ 646192 w 998239"/>
              <a:gd name="connsiteY326" fmla="*/ 981082 h 2601565"/>
              <a:gd name="connsiteX327" fmla="*/ 631877 w 998239"/>
              <a:gd name="connsiteY327" fmla="*/ 1000774 h 2601565"/>
              <a:gd name="connsiteX328" fmla="*/ 618195 w 998239"/>
              <a:gd name="connsiteY328" fmla="*/ 1014967 h 2601565"/>
              <a:gd name="connsiteX329" fmla="*/ 620348 w 998239"/>
              <a:gd name="connsiteY329" fmla="*/ 1025612 h 2601565"/>
              <a:gd name="connsiteX330" fmla="*/ 715462 w 998239"/>
              <a:gd name="connsiteY330" fmla="*/ 1119180 h 2601565"/>
              <a:gd name="connsiteX0" fmla="*/ 609304 w 998239"/>
              <a:gd name="connsiteY0" fmla="*/ 1157153 h 2601565"/>
              <a:gd name="connsiteX1" fmla="*/ 598179 w 998239"/>
              <a:gd name="connsiteY1" fmla="*/ 1179427 h 2601565"/>
              <a:gd name="connsiteX2" fmla="*/ 587538 w 998239"/>
              <a:gd name="connsiteY2" fmla="*/ 1212780 h 2601565"/>
              <a:gd name="connsiteX3" fmla="*/ 579177 w 998239"/>
              <a:gd name="connsiteY3" fmla="*/ 1247552 h 2601565"/>
              <a:gd name="connsiteX4" fmla="*/ 574363 w 998239"/>
              <a:gd name="connsiteY4" fmla="*/ 1283035 h 2601565"/>
              <a:gd name="connsiteX5" fmla="*/ 572336 w 998239"/>
              <a:gd name="connsiteY5" fmla="*/ 1320468 h 2601565"/>
              <a:gd name="connsiteX6" fmla="*/ 571196 w 998239"/>
              <a:gd name="connsiteY6" fmla="*/ 1358079 h 2601565"/>
              <a:gd name="connsiteX7" fmla="*/ 572336 w 998239"/>
              <a:gd name="connsiteY7" fmla="*/ 1395691 h 2601565"/>
              <a:gd name="connsiteX8" fmla="*/ 574363 w 998239"/>
              <a:gd name="connsiteY8" fmla="*/ 1434189 h 2601565"/>
              <a:gd name="connsiteX9" fmla="*/ 577023 w 998239"/>
              <a:gd name="connsiteY9" fmla="*/ 1472331 h 2601565"/>
              <a:gd name="connsiteX10" fmla="*/ 580190 w 998239"/>
              <a:gd name="connsiteY10" fmla="*/ 1509765 h 2601565"/>
              <a:gd name="connsiteX11" fmla="*/ 580697 w 998239"/>
              <a:gd name="connsiteY11" fmla="*/ 1564763 h 2601565"/>
              <a:gd name="connsiteX12" fmla="*/ 578037 w 998239"/>
              <a:gd name="connsiteY12" fmla="*/ 1619760 h 2601565"/>
              <a:gd name="connsiteX13" fmla="*/ 573350 w 998239"/>
              <a:gd name="connsiteY13" fmla="*/ 1672629 h 2601565"/>
              <a:gd name="connsiteX14" fmla="*/ 567522 w 998239"/>
              <a:gd name="connsiteY14" fmla="*/ 1724432 h 2601565"/>
              <a:gd name="connsiteX15" fmla="*/ 564474 w 998239"/>
              <a:gd name="connsiteY15" fmla="*/ 1798067 h 2601565"/>
              <a:gd name="connsiteX16" fmla="*/ 565843 w 998239"/>
              <a:gd name="connsiteY16" fmla="*/ 1798067 h 2601565"/>
              <a:gd name="connsiteX17" fmla="*/ 596167 w 998239"/>
              <a:gd name="connsiteY17" fmla="*/ 2004317 h 2601565"/>
              <a:gd name="connsiteX18" fmla="*/ 614772 w 998239"/>
              <a:gd name="connsiteY18" fmla="*/ 2015335 h 2601565"/>
              <a:gd name="connsiteX19" fmla="*/ 633212 w 998239"/>
              <a:gd name="connsiteY19" fmla="*/ 2026005 h 2601565"/>
              <a:gd name="connsiteX20" fmla="*/ 649037 w 998239"/>
              <a:gd name="connsiteY20" fmla="*/ 2036824 h 2601565"/>
              <a:gd name="connsiteX21" fmla="*/ 682546 w 998239"/>
              <a:gd name="connsiteY21" fmla="*/ 2063750 h 2601565"/>
              <a:gd name="connsiteX22" fmla="*/ 712427 w 998239"/>
              <a:gd name="connsiteY22" fmla="*/ 2092373 h 2601565"/>
              <a:gd name="connsiteX23" fmla="*/ 738220 w 998239"/>
              <a:gd name="connsiteY23" fmla="*/ 2120464 h 2601565"/>
              <a:gd name="connsiteX24" fmla="*/ 761610 w 998239"/>
              <a:gd name="connsiteY24" fmla="*/ 2148686 h 2601565"/>
              <a:gd name="connsiteX25" fmla="*/ 783089 w 998239"/>
              <a:gd name="connsiteY25" fmla="*/ 2177264 h 2601565"/>
              <a:gd name="connsiteX26" fmla="*/ 803347 w 998239"/>
              <a:gd name="connsiteY26" fmla="*/ 2204774 h 2601565"/>
              <a:gd name="connsiteX27" fmla="*/ 821429 w 998239"/>
              <a:gd name="connsiteY27" fmla="*/ 2231393 h 2601565"/>
              <a:gd name="connsiteX28" fmla="*/ 812873 w 998239"/>
              <a:gd name="connsiteY28" fmla="*/ 2236092 h 2601565"/>
              <a:gd name="connsiteX29" fmla="*/ 783805 w 998239"/>
              <a:gd name="connsiteY29" fmla="*/ 2203301 h 2601565"/>
              <a:gd name="connsiteX30" fmla="*/ 753719 w 998239"/>
              <a:gd name="connsiteY30" fmla="*/ 2172059 h 2601565"/>
              <a:gd name="connsiteX31" fmla="*/ 722647 w 998239"/>
              <a:gd name="connsiteY31" fmla="*/ 2142999 h 2601565"/>
              <a:gd name="connsiteX32" fmla="*/ 690330 w 998239"/>
              <a:gd name="connsiteY32" fmla="*/ 2116510 h 2601565"/>
              <a:gd name="connsiteX33" fmla="*/ 655982 w 998239"/>
              <a:gd name="connsiteY33" fmla="*/ 2093118 h 2601565"/>
              <a:gd name="connsiteX34" fmla="*/ 620297 w 998239"/>
              <a:gd name="connsiteY34" fmla="*/ 2072215 h 2601565"/>
              <a:gd name="connsiteX35" fmla="*/ 583862 w 998239"/>
              <a:gd name="connsiteY35" fmla="*/ 2054108 h 2601565"/>
              <a:gd name="connsiteX36" fmla="*/ 545427 w 998239"/>
              <a:gd name="connsiteY36" fmla="*/ 2040553 h 2601565"/>
              <a:gd name="connsiteX37" fmla="*/ 511522 w 998239"/>
              <a:gd name="connsiteY37" fmla="*/ 2221026 h 2601565"/>
              <a:gd name="connsiteX38" fmla="*/ 546020 w 998239"/>
              <a:gd name="connsiteY38" fmla="*/ 2245768 h 2601565"/>
              <a:gd name="connsiteX39" fmla="*/ 576539 w 998239"/>
              <a:gd name="connsiteY39" fmla="*/ 2272514 h 2601565"/>
              <a:gd name="connsiteX40" fmla="*/ 601206 w 998239"/>
              <a:gd name="connsiteY40" fmla="*/ 2299617 h 2601565"/>
              <a:gd name="connsiteX41" fmla="*/ 620912 w 998239"/>
              <a:gd name="connsiteY41" fmla="*/ 2328269 h 2601565"/>
              <a:gd name="connsiteX42" fmla="*/ 635746 w 998239"/>
              <a:gd name="connsiteY42" fmla="*/ 2357733 h 2601565"/>
              <a:gd name="connsiteX43" fmla="*/ 645162 w 998239"/>
              <a:gd name="connsiteY43" fmla="*/ 2386515 h 2601565"/>
              <a:gd name="connsiteX44" fmla="*/ 649446 w 998239"/>
              <a:gd name="connsiteY44" fmla="*/ 2415678 h 2601565"/>
              <a:gd name="connsiteX45" fmla="*/ 648196 w 998239"/>
              <a:gd name="connsiteY45" fmla="*/ 2444260 h 2601565"/>
              <a:gd name="connsiteX46" fmla="*/ 641984 w 998239"/>
              <a:gd name="connsiteY46" fmla="*/ 2470935 h 2601565"/>
              <a:gd name="connsiteX47" fmla="*/ 637257 w 998239"/>
              <a:gd name="connsiteY47" fmla="*/ 2472280 h 2601565"/>
              <a:gd name="connsiteX48" fmla="*/ 635317 w 998239"/>
              <a:gd name="connsiteY48" fmla="*/ 2465092 h 2601565"/>
              <a:gd name="connsiteX49" fmla="*/ 641087 w 998239"/>
              <a:gd name="connsiteY49" fmla="*/ 2449008 h 2601565"/>
              <a:gd name="connsiteX50" fmla="*/ 641384 w 998239"/>
              <a:gd name="connsiteY50" fmla="*/ 2430972 h 2601565"/>
              <a:gd name="connsiteX51" fmla="*/ 639215 w 998239"/>
              <a:gd name="connsiteY51" fmla="*/ 2410982 h 2601565"/>
              <a:gd name="connsiteX52" fmla="*/ 632287 w 998239"/>
              <a:gd name="connsiteY52" fmla="*/ 2390884 h 2601565"/>
              <a:gd name="connsiteX53" fmla="*/ 621944 w 998239"/>
              <a:gd name="connsiteY53" fmla="*/ 2369828 h 2601565"/>
              <a:gd name="connsiteX54" fmla="*/ 609133 w 998239"/>
              <a:gd name="connsiteY54" fmla="*/ 2349453 h 2601565"/>
              <a:gd name="connsiteX55" fmla="*/ 593107 w 998239"/>
              <a:gd name="connsiteY55" fmla="*/ 2329922 h 2601565"/>
              <a:gd name="connsiteX56" fmla="*/ 574242 w 998239"/>
              <a:gd name="connsiteY56" fmla="*/ 2311561 h 2601565"/>
              <a:gd name="connsiteX57" fmla="*/ 554736 w 998239"/>
              <a:gd name="connsiteY57" fmla="*/ 2295077 h 2601565"/>
              <a:gd name="connsiteX58" fmla="*/ 542732 w 998239"/>
              <a:gd name="connsiteY58" fmla="*/ 2286998 h 2601565"/>
              <a:gd name="connsiteX59" fmla="*/ 533341 w 998239"/>
              <a:gd name="connsiteY59" fmla="*/ 2278769 h 2601565"/>
              <a:gd name="connsiteX60" fmla="*/ 523778 w 998239"/>
              <a:gd name="connsiteY60" fmla="*/ 2272829 h 2601565"/>
              <a:gd name="connsiteX61" fmla="*/ 514151 w 998239"/>
              <a:gd name="connsiteY61" fmla="*/ 2267440 h 2601565"/>
              <a:gd name="connsiteX62" fmla="*/ 503656 w 998239"/>
              <a:gd name="connsiteY62" fmla="*/ 2264952 h 2601565"/>
              <a:gd name="connsiteX63" fmla="*/ 491006 w 998239"/>
              <a:gd name="connsiteY63" fmla="*/ 2308954 h 2601565"/>
              <a:gd name="connsiteX64" fmla="*/ 476330 w 998239"/>
              <a:gd name="connsiteY64" fmla="*/ 2349959 h 2601565"/>
              <a:gd name="connsiteX65" fmla="*/ 459509 w 998239"/>
              <a:gd name="connsiteY65" fmla="*/ 2391527 h 2601565"/>
              <a:gd name="connsiteX66" fmla="*/ 439580 w 998239"/>
              <a:gd name="connsiteY66" fmla="*/ 2432199 h 2601565"/>
              <a:gd name="connsiteX67" fmla="*/ 416585 w 998239"/>
              <a:gd name="connsiteY67" fmla="*/ 2475063 h 2601565"/>
              <a:gd name="connsiteX68" fmla="*/ 389961 w 998239"/>
              <a:gd name="connsiteY68" fmla="*/ 2519626 h 2601565"/>
              <a:gd name="connsiteX69" fmla="*/ 384223 w 998239"/>
              <a:gd name="connsiteY69" fmla="*/ 2526793 h 2601565"/>
              <a:gd name="connsiteX70" fmla="*/ 377695 w 998239"/>
              <a:gd name="connsiteY70" fmla="*/ 2537945 h 2601565"/>
              <a:gd name="connsiteX71" fmla="*/ 368996 w 998239"/>
              <a:gd name="connsiteY71" fmla="*/ 2549023 h 2601565"/>
              <a:gd name="connsiteX72" fmla="*/ 360933 w 998239"/>
              <a:gd name="connsiteY72" fmla="*/ 2560863 h 2601565"/>
              <a:gd name="connsiteX73" fmla="*/ 351567 w 998239"/>
              <a:gd name="connsiteY73" fmla="*/ 2573185 h 2601565"/>
              <a:gd name="connsiteX74" fmla="*/ 341532 w 998239"/>
              <a:gd name="connsiteY74" fmla="*/ 2583296 h 2601565"/>
              <a:gd name="connsiteX75" fmla="*/ 331557 w 998239"/>
              <a:gd name="connsiteY75" fmla="*/ 2592037 h 2601565"/>
              <a:gd name="connsiteX76" fmla="*/ 321124 w 998239"/>
              <a:gd name="connsiteY76" fmla="*/ 2598545 h 2601565"/>
              <a:gd name="connsiteX77" fmla="*/ 312044 w 998239"/>
              <a:gd name="connsiteY77" fmla="*/ 2601565 h 2601565"/>
              <a:gd name="connsiteX78" fmla="*/ 309960 w 998239"/>
              <a:gd name="connsiteY78" fmla="*/ 2597301 h 2601565"/>
              <a:gd name="connsiteX79" fmla="*/ 342120 w 998239"/>
              <a:gd name="connsiteY79" fmla="*/ 2563687 h 2601565"/>
              <a:gd name="connsiteX80" fmla="*/ 370336 w 998239"/>
              <a:gd name="connsiteY80" fmla="*/ 2526618 h 2601565"/>
              <a:gd name="connsiteX81" fmla="*/ 394287 w 998239"/>
              <a:gd name="connsiteY81" fmla="*/ 2487031 h 2601565"/>
              <a:gd name="connsiteX82" fmla="*/ 413201 w 998239"/>
              <a:gd name="connsiteY82" fmla="*/ 2447908 h 2601565"/>
              <a:gd name="connsiteX83" fmla="*/ 428806 w 998239"/>
              <a:gd name="connsiteY83" fmla="*/ 2409545 h 2601565"/>
              <a:gd name="connsiteX84" fmla="*/ 435216 w 998239"/>
              <a:gd name="connsiteY84" fmla="*/ 2381215 h 2601565"/>
              <a:gd name="connsiteX85" fmla="*/ 437508 w 998239"/>
              <a:gd name="connsiteY85" fmla="*/ 2382004 h 2601565"/>
              <a:gd name="connsiteX86" fmla="*/ 438204 w 998239"/>
              <a:gd name="connsiteY86" fmla="*/ 2381394 h 2601565"/>
              <a:gd name="connsiteX87" fmla="*/ 438054 w 998239"/>
              <a:gd name="connsiteY87" fmla="*/ 2380044 h 2601565"/>
              <a:gd name="connsiteX88" fmla="*/ 437652 w 998239"/>
              <a:gd name="connsiteY88" fmla="*/ 2379080 h 2601565"/>
              <a:gd name="connsiteX89" fmla="*/ 436750 w 998239"/>
              <a:gd name="connsiteY89" fmla="*/ 2377071 h 2601565"/>
              <a:gd name="connsiteX90" fmla="*/ 437767 w 998239"/>
              <a:gd name="connsiteY90" fmla="*/ 2375523 h 2601565"/>
              <a:gd name="connsiteX91" fmla="*/ 437711 w 998239"/>
              <a:gd name="connsiteY91" fmla="*/ 2374255 h 2601565"/>
              <a:gd name="connsiteX92" fmla="*/ 438004 w 998239"/>
              <a:gd name="connsiteY92" fmla="*/ 2372682 h 2601565"/>
              <a:gd name="connsiteX93" fmla="*/ 437308 w 998239"/>
              <a:gd name="connsiteY93" fmla="*/ 2373292 h 2601565"/>
              <a:gd name="connsiteX94" fmla="*/ 437711 w 998239"/>
              <a:gd name="connsiteY94" fmla="*/ 2374255 h 2601565"/>
              <a:gd name="connsiteX95" fmla="*/ 435216 w 998239"/>
              <a:gd name="connsiteY95" fmla="*/ 2381215 h 2601565"/>
              <a:gd name="connsiteX96" fmla="*/ 419562 w 998239"/>
              <a:gd name="connsiteY96" fmla="*/ 2378474 h 2601565"/>
              <a:gd name="connsiteX97" fmla="*/ 399876 w 998239"/>
              <a:gd name="connsiteY97" fmla="*/ 2379925 h 2601565"/>
              <a:gd name="connsiteX98" fmla="*/ 378919 w 998239"/>
              <a:gd name="connsiteY98" fmla="*/ 2383310 h 2601565"/>
              <a:gd name="connsiteX99" fmla="*/ 355837 w 998239"/>
              <a:gd name="connsiteY99" fmla="*/ 2389713 h 2601565"/>
              <a:gd name="connsiteX100" fmla="*/ 331860 w 998239"/>
              <a:gd name="connsiteY100" fmla="*/ 2398379 h 2601565"/>
              <a:gd name="connsiteX101" fmla="*/ 307564 w 998239"/>
              <a:gd name="connsiteY101" fmla="*/ 2407986 h 2601565"/>
              <a:gd name="connsiteX102" fmla="*/ 283791 w 998239"/>
              <a:gd name="connsiteY102" fmla="*/ 2419271 h 2601565"/>
              <a:gd name="connsiteX103" fmla="*/ 261091 w 998239"/>
              <a:gd name="connsiteY103" fmla="*/ 2430275 h 2601565"/>
              <a:gd name="connsiteX104" fmla="*/ 258707 w 998239"/>
              <a:gd name="connsiteY104" fmla="*/ 2431515 h 2601565"/>
              <a:gd name="connsiteX105" fmla="*/ 264907 w 998239"/>
              <a:gd name="connsiteY105" fmla="*/ 2418233 h 2601565"/>
              <a:gd name="connsiteX106" fmla="*/ 283331 w 998239"/>
              <a:gd name="connsiteY106" fmla="*/ 2403215 h 2601565"/>
              <a:gd name="connsiteX107" fmla="*/ 306269 w 998239"/>
              <a:gd name="connsiteY107" fmla="*/ 2389370 h 2601565"/>
              <a:gd name="connsiteX108" fmla="*/ 330709 w 998239"/>
              <a:gd name="connsiteY108" fmla="*/ 2376839 h 2601565"/>
              <a:gd name="connsiteX109" fmla="*/ 356078 w 998239"/>
              <a:gd name="connsiteY109" fmla="*/ 2366953 h 2601565"/>
              <a:gd name="connsiteX110" fmla="*/ 384546 w 998239"/>
              <a:gd name="connsiteY110" fmla="*/ 2359782 h 2601565"/>
              <a:gd name="connsiteX111" fmla="*/ 448037 w 998239"/>
              <a:gd name="connsiteY111" fmla="*/ 2345291 h 2601565"/>
              <a:gd name="connsiteX112" fmla="*/ 456052 w 998239"/>
              <a:gd name="connsiteY112" fmla="*/ 2295805 h 2601565"/>
              <a:gd name="connsiteX113" fmla="*/ 459891 w 998239"/>
              <a:gd name="connsiteY113" fmla="*/ 2246520 h 2601565"/>
              <a:gd name="connsiteX114" fmla="*/ 459547 w 998239"/>
              <a:gd name="connsiteY114" fmla="*/ 2196621 h 2601565"/>
              <a:gd name="connsiteX115" fmla="*/ 455007 w 998239"/>
              <a:gd name="connsiteY115" fmla="*/ 2147109 h 2601565"/>
              <a:gd name="connsiteX116" fmla="*/ 414605 w 998239"/>
              <a:gd name="connsiteY116" fmla="*/ 1999908 h 2601565"/>
              <a:gd name="connsiteX117" fmla="*/ 392039 w 998239"/>
              <a:gd name="connsiteY117" fmla="*/ 2033339 h 2601565"/>
              <a:gd name="connsiteX118" fmla="*/ 351498 w 998239"/>
              <a:gd name="connsiteY118" fmla="*/ 2087417 h 2601565"/>
              <a:gd name="connsiteX119" fmla="*/ 308424 w 998239"/>
              <a:gd name="connsiteY119" fmla="*/ 2139893 h 2601565"/>
              <a:gd name="connsiteX120" fmla="*/ 266098 w 998239"/>
              <a:gd name="connsiteY120" fmla="*/ 2190203 h 2601565"/>
              <a:gd name="connsiteX121" fmla="*/ 221074 w 998239"/>
              <a:gd name="connsiteY121" fmla="*/ 2236952 h 2601565"/>
              <a:gd name="connsiteX122" fmla="*/ 175500 w 998239"/>
              <a:gd name="connsiteY122" fmla="*/ 2279195 h 2601565"/>
              <a:gd name="connsiteX123" fmla="*/ 130958 w 998239"/>
              <a:gd name="connsiteY123" fmla="*/ 2318489 h 2601565"/>
              <a:gd name="connsiteX124" fmla="*/ 86731 w 998239"/>
              <a:gd name="connsiteY124" fmla="*/ 2351876 h 2601565"/>
              <a:gd name="connsiteX125" fmla="*/ 43708 w 998239"/>
              <a:gd name="connsiteY125" fmla="*/ 2380769 h 2601565"/>
              <a:gd name="connsiteX126" fmla="*/ 0 w 998239"/>
              <a:gd name="connsiteY126" fmla="*/ 2402513 h 2601565"/>
              <a:gd name="connsiteX127" fmla="*/ 7680 w 998239"/>
              <a:gd name="connsiteY127" fmla="*/ 2395440 h 2601565"/>
              <a:gd name="connsiteX128" fmla="*/ 12312 w 998239"/>
              <a:gd name="connsiteY128" fmla="*/ 2390461 h 2601565"/>
              <a:gd name="connsiteX129" fmla="*/ 15901 w 998239"/>
              <a:gd name="connsiteY129" fmla="*/ 2387490 h 2601565"/>
              <a:gd name="connsiteX130" fmla="*/ 17197 w 998239"/>
              <a:gd name="connsiteY130" fmla="*/ 2385386 h 2601565"/>
              <a:gd name="connsiteX131" fmla="*/ 16525 w 998239"/>
              <a:gd name="connsiteY131" fmla="*/ 2383620 h 2601565"/>
              <a:gd name="connsiteX132" fmla="*/ 17174 w 998239"/>
              <a:gd name="connsiteY132" fmla="*/ 2382567 h 2601565"/>
              <a:gd name="connsiteX133" fmla="*/ 15999 w 998239"/>
              <a:gd name="connsiteY133" fmla="*/ 2381933 h 2601565"/>
              <a:gd name="connsiteX134" fmla="*/ 16971 w 998239"/>
              <a:gd name="connsiteY134" fmla="*/ 2380354 h 2601565"/>
              <a:gd name="connsiteX135" fmla="*/ 20090 w 998239"/>
              <a:gd name="connsiteY135" fmla="*/ 2377830 h 2601565"/>
              <a:gd name="connsiteX136" fmla="*/ 24327 w 998239"/>
              <a:gd name="connsiteY136" fmla="*/ 2373807 h 2601565"/>
              <a:gd name="connsiteX137" fmla="*/ 30627 w 998239"/>
              <a:gd name="connsiteY137" fmla="*/ 2367391 h 2601565"/>
              <a:gd name="connsiteX138" fmla="*/ 40670 w 998239"/>
              <a:gd name="connsiteY138" fmla="*/ 2359024 h 2601565"/>
              <a:gd name="connsiteX139" fmla="*/ 55321 w 998239"/>
              <a:gd name="connsiteY139" fmla="*/ 2347300 h 2601565"/>
              <a:gd name="connsiteX140" fmla="*/ 71663 w 998239"/>
              <a:gd name="connsiteY140" fmla="*/ 2332515 h 2601565"/>
              <a:gd name="connsiteX141" fmla="*/ 94475 w 998239"/>
              <a:gd name="connsiteY141" fmla="*/ 2314213 h 2601565"/>
              <a:gd name="connsiteX142" fmla="*/ 121818 w 998239"/>
              <a:gd name="connsiteY142" fmla="*/ 2292046 h 2601565"/>
              <a:gd name="connsiteX143" fmla="*/ 160830 w 998239"/>
              <a:gd name="connsiteY143" fmla="*/ 2255375 h 2601565"/>
              <a:gd name="connsiteX144" fmla="*/ 197971 w 998239"/>
              <a:gd name="connsiteY144" fmla="*/ 2213486 h 2601565"/>
              <a:gd name="connsiteX145" fmla="*/ 234107 w 998239"/>
              <a:gd name="connsiteY145" fmla="*/ 2169419 h 2601565"/>
              <a:gd name="connsiteX146" fmla="*/ 274428 w 998239"/>
              <a:gd name="connsiteY146" fmla="*/ 2123636 h 2601565"/>
              <a:gd name="connsiteX147" fmla="*/ 282447 w 998239"/>
              <a:gd name="connsiteY147" fmla="*/ 2113474 h 2601565"/>
              <a:gd name="connsiteX148" fmla="*/ 294255 w 998239"/>
              <a:gd name="connsiteY148" fmla="*/ 2098111 h 2601565"/>
              <a:gd name="connsiteX149" fmla="*/ 304716 w 998239"/>
              <a:gd name="connsiteY149" fmla="*/ 2083635 h 2601565"/>
              <a:gd name="connsiteX150" fmla="*/ 328894 w 998239"/>
              <a:gd name="connsiteY150" fmla="*/ 2047263 h 2601565"/>
              <a:gd name="connsiteX151" fmla="*/ 330780 w 998239"/>
              <a:gd name="connsiteY151" fmla="*/ 2044202 h 2601565"/>
              <a:gd name="connsiteX152" fmla="*/ 331717 w 998239"/>
              <a:gd name="connsiteY152" fmla="*/ 2042063 h 2601565"/>
              <a:gd name="connsiteX153" fmla="*/ 391204 w 998239"/>
              <a:gd name="connsiteY153" fmla="*/ 1933218 h 2601565"/>
              <a:gd name="connsiteX154" fmla="*/ 390156 w 998239"/>
              <a:gd name="connsiteY154" fmla="*/ 1860349 h 2601565"/>
              <a:gd name="connsiteX155" fmla="*/ 396502 w 998239"/>
              <a:gd name="connsiteY155" fmla="*/ 1818105 h 2601565"/>
              <a:gd name="connsiteX156" fmla="*/ 402330 w 998239"/>
              <a:gd name="connsiteY156" fmla="*/ 1747141 h 2601565"/>
              <a:gd name="connsiteX157" fmla="*/ 412844 w 998239"/>
              <a:gd name="connsiteY157" fmla="*/ 1718578 h 2601565"/>
              <a:gd name="connsiteX158" fmla="*/ 421839 w 998239"/>
              <a:gd name="connsiteY158" fmla="*/ 1686822 h 2601565"/>
              <a:gd name="connsiteX159" fmla="*/ 430327 w 998239"/>
              <a:gd name="connsiteY159" fmla="*/ 1651516 h 2601565"/>
              <a:gd name="connsiteX160" fmla="*/ 438181 w 998239"/>
              <a:gd name="connsiteY160" fmla="*/ 1613906 h 2601565"/>
              <a:gd name="connsiteX161" fmla="*/ 444515 w 998239"/>
              <a:gd name="connsiteY161" fmla="*/ 1573279 h 2601565"/>
              <a:gd name="connsiteX162" fmla="*/ 449329 w 998239"/>
              <a:gd name="connsiteY162" fmla="*/ 1531942 h 2601565"/>
              <a:gd name="connsiteX163" fmla="*/ 454016 w 998239"/>
              <a:gd name="connsiteY163" fmla="*/ 1488654 h 2601565"/>
              <a:gd name="connsiteX164" fmla="*/ 457183 w 998239"/>
              <a:gd name="connsiteY164" fmla="*/ 1444833 h 2601565"/>
              <a:gd name="connsiteX165" fmla="*/ 459843 w 998239"/>
              <a:gd name="connsiteY165" fmla="*/ 1399239 h 2601565"/>
              <a:gd name="connsiteX166" fmla="*/ 459843 w 998239"/>
              <a:gd name="connsiteY166" fmla="*/ 1354354 h 2601565"/>
              <a:gd name="connsiteX167" fmla="*/ 459843 w 998239"/>
              <a:gd name="connsiteY167" fmla="*/ 1310001 h 2601565"/>
              <a:gd name="connsiteX168" fmla="*/ 457183 w 998239"/>
              <a:gd name="connsiteY168" fmla="*/ 1265471 h 2601565"/>
              <a:gd name="connsiteX169" fmla="*/ 453509 w 998239"/>
              <a:gd name="connsiteY169" fmla="*/ 1222715 h 2601565"/>
              <a:gd name="connsiteX170" fmla="*/ 448822 w 998239"/>
              <a:gd name="connsiteY170" fmla="*/ 1181023 h 2601565"/>
              <a:gd name="connsiteX171" fmla="*/ 441854 w 998239"/>
              <a:gd name="connsiteY171" fmla="*/ 1140751 h 2601565"/>
              <a:gd name="connsiteX172" fmla="*/ 432353 w 998239"/>
              <a:gd name="connsiteY172" fmla="*/ 1103318 h 2601565"/>
              <a:gd name="connsiteX173" fmla="*/ 421839 w 998239"/>
              <a:gd name="connsiteY173" fmla="*/ 1067835 h 2601565"/>
              <a:gd name="connsiteX174" fmla="*/ 409170 w 998239"/>
              <a:gd name="connsiteY174" fmla="*/ 1036079 h 2601565"/>
              <a:gd name="connsiteX175" fmla="*/ 405274 w 998239"/>
              <a:gd name="connsiteY175" fmla="*/ 1028382 h 2601565"/>
              <a:gd name="connsiteX176" fmla="*/ 325111 w 998239"/>
              <a:gd name="connsiteY176" fmla="*/ 669960 h 2601565"/>
              <a:gd name="connsiteX177" fmla="*/ 324674 w 998239"/>
              <a:gd name="connsiteY177" fmla="*/ 667064 h 2601565"/>
              <a:gd name="connsiteX178" fmla="*/ 321000 w 998239"/>
              <a:gd name="connsiteY178" fmla="*/ 613131 h 2601565"/>
              <a:gd name="connsiteX179" fmla="*/ 317833 w 998239"/>
              <a:gd name="connsiteY179" fmla="*/ 556715 h 2601565"/>
              <a:gd name="connsiteX180" fmla="*/ 317833 w 998239"/>
              <a:gd name="connsiteY180" fmla="*/ 499057 h 2601565"/>
              <a:gd name="connsiteX181" fmla="*/ 319986 w 998239"/>
              <a:gd name="connsiteY181" fmla="*/ 440866 h 2601565"/>
              <a:gd name="connsiteX182" fmla="*/ 324674 w 998239"/>
              <a:gd name="connsiteY182" fmla="*/ 383208 h 2601565"/>
              <a:gd name="connsiteX183" fmla="*/ 331642 w 998239"/>
              <a:gd name="connsiteY183" fmla="*/ 325726 h 2601565"/>
              <a:gd name="connsiteX184" fmla="*/ 338989 w 998239"/>
              <a:gd name="connsiteY184" fmla="*/ 270197 h 2601565"/>
              <a:gd name="connsiteX185" fmla="*/ 349504 w 998239"/>
              <a:gd name="connsiteY185" fmla="*/ 216264 h 2601565"/>
              <a:gd name="connsiteX186" fmla="*/ 362172 w 998239"/>
              <a:gd name="connsiteY186" fmla="*/ 165524 h 2601565"/>
              <a:gd name="connsiteX187" fmla="*/ 375347 w 998239"/>
              <a:gd name="connsiteY187" fmla="*/ 117446 h 2601565"/>
              <a:gd name="connsiteX188" fmla="*/ 390675 w 998239"/>
              <a:gd name="connsiteY188" fmla="*/ 73980 h 2601565"/>
              <a:gd name="connsiteX189" fmla="*/ 407017 w 998239"/>
              <a:gd name="connsiteY189" fmla="*/ 34418 h 2601565"/>
              <a:gd name="connsiteX190" fmla="*/ 426653 w 998239"/>
              <a:gd name="connsiteY190" fmla="*/ 0 h 2601565"/>
              <a:gd name="connsiteX191" fmla="*/ 424499 w 998239"/>
              <a:gd name="connsiteY191" fmla="*/ 8516 h 2601565"/>
              <a:gd name="connsiteX192" fmla="*/ 423485 w 998239"/>
              <a:gd name="connsiteY192" fmla="*/ 14193 h 2601565"/>
              <a:gd name="connsiteX193" fmla="*/ 422345 w 998239"/>
              <a:gd name="connsiteY193" fmla="*/ 17918 h 2601565"/>
              <a:gd name="connsiteX194" fmla="*/ 422345 w 998239"/>
              <a:gd name="connsiteY194" fmla="*/ 20048 h 2601565"/>
              <a:gd name="connsiteX195" fmla="*/ 423485 w 998239"/>
              <a:gd name="connsiteY195" fmla="*/ 21112 h 2601565"/>
              <a:gd name="connsiteX196" fmla="*/ 423485 w 998239"/>
              <a:gd name="connsiteY196" fmla="*/ 22177 h 2601565"/>
              <a:gd name="connsiteX197" fmla="*/ 424499 w 998239"/>
              <a:gd name="connsiteY197" fmla="*/ 22177 h 2601565"/>
              <a:gd name="connsiteX198" fmla="*/ 424499 w 998239"/>
              <a:gd name="connsiteY198" fmla="*/ 23773 h 2601565"/>
              <a:gd name="connsiteX199" fmla="*/ 423485 w 998239"/>
              <a:gd name="connsiteY199" fmla="*/ 26967 h 2601565"/>
              <a:gd name="connsiteX200" fmla="*/ 422345 w 998239"/>
              <a:gd name="connsiteY200" fmla="*/ 31756 h 2601565"/>
              <a:gd name="connsiteX201" fmla="*/ 420825 w 998239"/>
              <a:gd name="connsiteY201" fmla="*/ 39208 h 2601565"/>
              <a:gd name="connsiteX202" fmla="*/ 417658 w 998239"/>
              <a:gd name="connsiteY202" fmla="*/ 49676 h 2601565"/>
              <a:gd name="connsiteX203" fmla="*/ 412844 w 998239"/>
              <a:gd name="connsiteY203" fmla="*/ 64578 h 2601565"/>
              <a:gd name="connsiteX204" fmla="*/ 408157 w 998239"/>
              <a:gd name="connsiteY204" fmla="*/ 82496 h 2601565"/>
              <a:gd name="connsiteX205" fmla="*/ 400683 w 998239"/>
              <a:gd name="connsiteY205" fmla="*/ 105737 h 2601565"/>
              <a:gd name="connsiteX206" fmla="*/ 391815 w 998239"/>
              <a:gd name="connsiteY206" fmla="*/ 133768 h 2601565"/>
              <a:gd name="connsiteX207" fmla="*/ 381174 w 998239"/>
              <a:gd name="connsiteY207" fmla="*/ 177588 h 2601565"/>
              <a:gd name="connsiteX208" fmla="*/ 373826 w 998239"/>
              <a:gd name="connsiteY208" fmla="*/ 224602 h 2601565"/>
              <a:gd name="connsiteX209" fmla="*/ 367999 w 998239"/>
              <a:gd name="connsiteY209" fmla="*/ 272858 h 2601565"/>
              <a:gd name="connsiteX210" fmla="*/ 360145 w 998239"/>
              <a:gd name="connsiteY210" fmla="*/ 324130 h 2601565"/>
              <a:gd name="connsiteX211" fmla="*/ 359005 w 998239"/>
              <a:gd name="connsiteY211" fmla="*/ 335129 h 2601565"/>
              <a:gd name="connsiteX212" fmla="*/ 357484 w 998239"/>
              <a:gd name="connsiteY212" fmla="*/ 351628 h 2601565"/>
              <a:gd name="connsiteX213" fmla="*/ 356344 w 998239"/>
              <a:gd name="connsiteY213" fmla="*/ 369015 h 2601565"/>
              <a:gd name="connsiteX214" fmla="*/ 355331 w 998239"/>
              <a:gd name="connsiteY214" fmla="*/ 387997 h 2601565"/>
              <a:gd name="connsiteX215" fmla="*/ 355331 w 998239"/>
              <a:gd name="connsiteY215" fmla="*/ 407513 h 2601565"/>
              <a:gd name="connsiteX216" fmla="*/ 357484 w 998239"/>
              <a:gd name="connsiteY216" fmla="*/ 425077 h 2601565"/>
              <a:gd name="connsiteX217" fmla="*/ 360145 w 998239"/>
              <a:gd name="connsiteY217" fmla="*/ 440334 h 2601565"/>
              <a:gd name="connsiteX218" fmla="*/ 364832 w 998239"/>
              <a:gd name="connsiteY218" fmla="*/ 450979 h 2601565"/>
              <a:gd name="connsiteX219" fmla="*/ 390168 w 998239"/>
              <a:gd name="connsiteY219" fmla="*/ 448849 h 2601565"/>
              <a:gd name="connsiteX220" fmla="*/ 414997 w 998239"/>
              <a:gd name="connsiteY220" fmla="*/ 440334 h 2601565"/>
              <a:gd name="connsiteX221" fmla="*/ 438687 w 998239"/>
              <a:gd name="connsiteY221" fmla="*/ 426673 h 2601565"/>
              <a:gd name="connsiteX222" fmla="*/ 463010 w 998239"/>
              <a:gd name="connsiteY222" fmla="*/ 407513 h 2601565"/>
              <a:gd name="connsiteX223" fmla="*/ 485179 w 998239"/>
              <a:gd name="connsiteY223" fmla="*/ 385336 h 2601565"/>
              <a:gd name="connsiteX224" fmla="*/ 506842 w 998239"/>
              <a:gd name="connsiteY224" fmla="*/ 358370 h 2601565"/>
              <a:gd name="connsiteX225" fmla="*/ 527364 w 998239"/>
              <a:gd name="connsiteY225" fmla="*/ 329807 h 2601565"/>
              <a:gd name="connsiteX226" fmla="*/ 546367 w 998239"/>
              <a:gd name="connsiteY226" fmla="*/ 299825 h 2601565"/>
              <a:gd name="connsiteX227" fmla="*/ 564862 w 998239"/>
              <a:gd name="connsiteY227" fmla="*/ 268068 h 2601565"/>
              <a:gd name="connsiteX228" fmla="*/ 580697 w 998239"/>
              <a:gd name="connsiteY228" fmla="*/ 235247 h 2601565"/>
              <a:gd name="connsiteX229" fmla="*/ 595519 w 998239"/>
              <a:gd name="connsiteY229" fmla="*/ 203491 h 2601565"/>
              <a:gd name="connsiteX230" fmla="*/ 607680 w 998239"/>
              <a:gd name="connsiteY230" fmla="*/ 172798 h 2601565"/>
              <a:gd name="connsiteX231" fmla="*/ 613508 w 998239"/>
              <a:gd name="connsiteY231" fmla="*/ 172798 h 2601565"/>
              <a:gd name="connsiteX232" fmla="*/ 613508 w 998239"/>
              <a:gd name="connsiteY232" fmla="*/ 175992 h 2601565"/>
              <a:gd name="connsiteX233" fmla="*/ 604006 w 998239"/>
              <a:gd name="connsiteY233" fmla="*/ 206684 h 2601565"/>
              <a:gd name="connsiteX234" fmla="*/ 593365 w 998239"/>
              <a:gd name="connsiteY234" fmla="*/ 238440 h 2601565"/>
              <a:gd name="connsiteX235" fmla="*/ 581837 w 998239"/>
              <a:gd name="connsiteY235" fmla="*/ 269132 h 2601565"/>
              <a:gd name="connsiteX236" fmla="*/ 570183 w 998239"/>
              <a:gd name="connsiteY236" fmla="*/ 298760 h 2601565"/>
              <a:gd name="connsiteX237" fmla="*/ 558021 w 998239"/>
              <a:gd name="connsiteY237" fmla="*/ 327678 h 2601565"/>
              <a:gd name="connsiteX238" fmla="*/ 544339 w 998239"/>
              <a:gd name="connsiteY238" fmla="*/ 354645 h 2601565"/>
              <a:gd name="connsiteX239" fmla="*/ 530025 w 998239"/>
              <a:gd name="connsiteY239" fmla="*/ 380546 h 2601565"/>
              <a:gd name="connsiteX240" fmla="*/ 512669 w 998239"/>
              <a:gd name="connsiteY240" fmla="*/ 404319 h 2601565"/>
              <a:gd name="connsiteX241" fmla="*/ 494680 w 998239"/>
              <a:gd name="connsiteY241" fmla="*/ 427738 h 2601565"/>
              <a:gd name="connsiteX242" fmla="*/ 473524 w 998239"/>
              <a:gd name="connsiteY242" fmla="*/ 446720 h 2601565"/>
              <a:gd name="connsiteX243" fmla="*/ 449329 w 998239"/>
              <a:gd name="connsiteY243" fmla="*/ 464107 h 2601565"/>
              <a:gd name="connsiteX244" fmla="*/ 422345 w 998239"/>
              <a:gd name="connsiteY244" fmla="*/ 479542 h 2601565"/>
              <a:gd name="connsiteX245" fmla="*/ 393842 w 998239"/>
              <a:gd name="connsiteY245" fmla="*/ 491073 h 2601565"/>
              <a:gd name="connsiteX246" fmla="*/ 360145 w 998239"/>
              <a:gd name="connsiteY246" fmla="*/ 499057 h 2601565"/>
              <a:gd name="connsiteX247" fmla="*/ 361158 w 998239"/>
              <a:gd name="connsiteY247" fmla="*/ 554586 h 2601565"/>
              <a:gd name="connsiteX248" fmla="*/ 365845 w 998239"/>
              <a:gd name="connsiteY248" fmla="*/ 607455 h 2601565"/>
              <a:gd name="connsiteX249" fmla="*/ 373826 w 998239"/>
              <a:gd name="connsiteY249" fmla="*/ 657662 h 2601565"/>
              <a:gd name="connsiteX250" fmla="*/ 384341 w 998239"/>
              <a:gd name="connsiteY250" fmla="*/ 705208 h 2601565"/>
              <a:gd name="connsiteX251" fmla="*/ 397516 w 998239"/>
              <a:gd name="connsiteY251" fmla="*/ 750625 h 2601565"/>
              <a:gd name="connsiteX252" fmla="*/ 411831 w 998239"/>
              <a:gd name="connsiteY252" fmla="*/ 794090 h 2601565"/>
              <a:gd name="connsiteX253" fmla="*/ 428172 w 998239"/>
              <a:gd name="connsiteY253" fmla="*/ 835250 h 2601565"/>
              <a:gd name="connsiteX254" fmla="*/ 444515 w 998239"/>
              <a:gd name="connsiteY254" fmla="*/ 875345 h 2601565"/>
              <a:gd name="connsiteX255" fmla="*/ 449329 w 998239"/>
              <a:gd name="connsiteY255" fmla="*/ 884925 h 2601565"/>
              <a:gd name="connsiteX256" fmla="*/ 453509 w 998239"/>
              <a:gd name="connsiteY256" fmla="*/ 896634 h 2601565"/>
              <a:gd name="connsiteX257" fmla="*/ 459336 w 998239"/>
              <a:gd name="connsiteY257" fmla="*/ 909231 h 2601565"/>
              <a:gd name="connsiteX258" fmla="*/ 464657 w 998239"/>
              <a:gd name="connsiteY258" fmla="*/ 922536 h 2601565"/>
              <a:gd name="connsiteX259" fmla="*/ 471498 w 998239"/>
              <a:gd name="connsiteY259" fmla="*/ 935132 h 2601565"/>
              <a:gd name="connsiteX260" fmla="*/ 479352 w 998239"/>
              <a:gd name="connsiteY260" fmla="*/ 945776 h 2601565"/>
              <a:gd name="connsiteX261" fmla="*/ 488853 w 998239"/>
              <a:gd name="connsiteY261" fmla="*/ 955180 h 2601565"/>
              <a:gd name="connsiteX262" fmla="*/ 499494 w 998239"/>
              <a:gd name="connsiteY262" fmla="*/ 962099 h 2601565"/>
              <a:gd name="connsiteX263" fmla="*/ 512163 w 998239"/>
              <a:gd name="connsiteY263" fmla="*/ 964760 h 2601565"/>
              <a:gd name="connsiteX264" fmla="*/ 525338 w 998239"/>
              <a:gd name="connsiteY264" fmla="*/ 964228 h 2601565"/>
              <a:gd name="connsiteX265" fmla="*/ 549027 w 998239"/>
              <a:gd name="connsiteY265" fmla="*/ 956244 h 2601565"/>
              <a:gd name="connsiteX266" fmla="*/ 570183 w 998239"/>
              <a:gd name="connsiteY266" fmla="*/ 943116 h 2601565"/>
              <a:gd name="connsiteX267" fmla="*/ 590705 w 998239"/>
              <a:gd name="connsiteY267" fmla="*/ 926617 h 2601565"/>
              <a:gd name="connsiteX268" fmla="*/ 607680 w 998239"/>
              <a:gd name="connsiteY268" fmla="*/ 907101 h 2601565"/>
              <a:gd name="connsiteX269" fmla="*/ 624022 w 998239"/>
              <a:gd name="connsiteY269" fmla="*/ 885989 h 2601565"/>
              <a:gd name="connsiteX270" fmla="*/ 639350 w 998239"/>
              <a:gd name="connsiteY270" fmla="*/ 863813 h 2601565"/>
              <a:gd name="connsiteX271" fmla="*/ 653032 w 998239"/>
              <a:gd name="connsiteY271" fmla="*/ 842701 h 2601565"/>
              <a:gd name="connsiteX272" fmla="*/ 664687 w 998239"/>
              <a:gd name="connsiteY272" fmla="*/ 822476 h 2601565"/>
              <a:gd name="connsiteX273" fmla="*/ 690530 w 998239"/>
              <a:gd name="connsiteY273" fmla="*/ 776527 h 2601565"/>
              <a:gd name="connsiteX274" fmla="*/ 715359 w 998239"/>
              <a:gd name="connsiteY274" fmla="*/ 724723 h 2601565"/>
              <a:gd name="connsiteX275" fmla="*/ 740189 w 998239"/>
              <a:gd name="connsiteY275" fmla="*/ 668129 h 2601565"/>
              <a:gd name="connsiteX276" fmla="*/ 763372 w 998239"/>
              <a:gd name="connsiteY276" fmla="*/ 606390 h 2601565"/>
              <a:gd name="connsiteX277" fmla="*/ 784528 w 998239"/>
              <a:gd name="connsiteY277" fmla="*/ 541280 h 2601565"/>
              <a:gd name="connsiteX278" fmla="*/ 803530 w 998239"/>
              <a:gd name="connsiteY278" fmla="*/ 472090 h 2601565"/>
              <a:gd name="connsiteX279" fmla="*/ 820886 w 998239"/>
              <a:gd name="connsiteY279" fmla="*/ 399707 h 2601565"/>
              <a:gd name="connsiteX280" fmla="*/ 833553 w 998239"/>
              <a:gd name="connsiteY280" fmla="*/ 324662 h 2601565"/>
              <a:gd name="connsiteX281" fmla="*/ 843055 w 998239"/>
              <a:gd name="connsiteY281" fmla="*/ 247843 h 2601565"/>
              <a:gd name="connsiteX282" fmla="*/ 848882 w 998239"/>
              <a:gd name="connsiteY282" fmla="*/ 169250 h 2601565"/>
              <a:gd name="connsiteX283" fmla="*/ 853569 w 998239"/>
              <a:gd name="connsiteY283" fmla="*/ 172798 h 2601565"/>
              <a:gd name="connsiteX284" fmla="*/ 857370 w 998239"/>
              <a:gd name="connsiteY284" fmla="*/ 181846 h 2601565"/>
              <a:gd name="connsiteX285" fmla="*/ 860537 w 998239"/>
              <a:gd name="connsiteY285" fmla="*/ 195152 h 2601565"/>
              <a:gd name="connsiteX286" fmla="*/ 862057 w 998239"/>
              <a:gd name="connsiteY286" fmla="*/ 212538 h 2601565"/>
              <a:gd name="connsiteX287" fmla="*/ 863070 w 998239"/>
              <a:gd name="connsiteY287" fmla="*/ 232586 h 2601565"/>
              <a:gd name="connsiteX288" fmla="*/ 863070 w 998239"/>
              <a:gd name="connsiteY288" fmla="*/ 255827 h 2601565"/>
              <a:gd name="connsiteX289" fmla="*/ 863070 w 998239"/>
              <a:gd name="connsiteY289" fmla="*/ 280664 h 2601565"/>
              <a:gd name="connsiteX290" fmla="*/ 862057 w 998239"/>
              <a:gd name="connsiteY290" fmla="*/ 307630 h 2601565"/>
              <a:gd name="connsiteX291" fmla="*/ 860537 w 998239"/>
              <a:gd name="connsiteY291" fmla="*/ 335129 h 2601565"/>
              <a:gd name="connsiteX292" fmla="*/ 858383 w 998239"/>
              <a:gd name="connsiteY292" fmla="*/ 363160 h 2601565"/>
              <a:gd name="connsiteX293" fmla="*/ 855216 w 998239"/>
              <a:gd name="connsiteY293" fmla="*/ 391191 h 2601565"/>
              <a:gd name="connsiteX294" fmla="*/ 853569 w 998239"/>
              <a:gd name="connsiteY294" fmla="*/ 418157 h 2601565"/>
              <a:gd name="connsiteX295" fmla="*/ 850402 w 998239"/>
              <a:gd name="connsiteY295" fmla="*/ 442995 h 2601565"/>
              <a:gd name="connsiteX296" fmla="*/ 847869 w 998239"/>
              <a:gd name="connsiteY296" fmla="*/ 466236 h 2601565"/>
              <a:gd name="connsiteX297" fmla="*/ 844701 w 998239"/>
              <a:gd name="connsiteY297" fmla="*/ 486283 h 2601565"/>
              <a:gd name="connsiteX298" fmla="*/ 842041 w 998239"/>
              <a:gd name="connsiteY298" fmla="*/ 502782 h 2601565"/>
              <a:gd name="connsiteX299" fmla="*/ 839888 w 998239"/>
              <a:gd name="connsiteY299" fmla="*/ 515910 h 2601565"/>
              <a:gd name="connsiteX300" fmla="*/ 801883 w 998239"/>
              <a:gd name="connsiteY300" fmla="*/ 666000 h 2601565"/>
              <a:gd name="connsiteX301" fmla="*/ 832540 w 998239"/>
              <a:gd name="connsiteY301" fmla="*/ 662984 h 2601565"/>
              <a:gd name="connsiteX302" fmla="*/ 861044 w 998239"/>
              <a:gd name="connsiteY302" fmla="*/ 655533 h 2601565"/>
              <a:gd name="connsiteX303" fmla="*/ 887900 w 998239"/>
              <a:gd name="connsiteY303" fmla="*/ 644888 h 2601565"/>
              <a:gd name="connsiteX304" fmla="*/ 913743 w 998239"/>
              <a:gd name="connsiteY304" fmla="*/ 631228 h 2601565"/>
              <a:gd name="connsiteX305" fmla="*/ 937052 w 998239"/>
              <a:gd name="connsiteY305" fmla="*/ 615793 h 2601565"/>
              <a:gd name="connsiteX306" fmla="*/ 958081 w 998239"/>
              <a:gd name="connsiteY306" fmla="*/ 598939 h 2601565"/>
              <a:gd name="connsiteX307" fmla="*/ 978224 w 998239"/>
              <a:gd name="connsiteY307" fmla="*/ 581553 h 2601565"/>
              <a:gd name="connsiteX308" fmla="*/ 996719 w 998239"/>
              <a:gd name="connsiteY308" fmla="*/ 565054 h 2601565"/>
              <a:gd name="connsiteX309" fmla="*/ 998239 w 998239"/>
              <a:gd name="connsiteY309" fmla="*/ 573037 h 2601565"/>
              <a:gd name="connsiteX310" fmla="*/ 981391 w 998239"/>
              <a:gd name="connsiteY310" fmla="*/ 598939 h 2601565"/>
              <a:gd name="connsiteX311" fmla="*/ 960742 w 998239"/>
              <a:gd name="connsiteY311" fmla="*/ 623776 h 2601565"/>
              <a:gd name="connsiteX312" fmla="*/ 935912 w 998239"/>
              <a:gd name="connsiteY312" fmla="*/ 645953 h 2601565"/>
              <a:gd name="connsiteX313" fmla="*/ 908042 w 998239"/>
              <a:gd name="connsiteY313" fmla="*/ 666000 h 2601565"/>
              <a:gd name="connsiteX314" fmla="*/ 878399 w 998239"/>
              <a:gd name="connsiteY314" fmla="*/ 684096 h 2601565"/>
              <a:gd name="connsiteX315" fmla="*/ 846728 w 998239"/>
              <a:gd name="connsiteY315" fmla="*/ 699886 h 2601565"/>
              <a:gd name="connsiteX316" fmla="*/ 814044 w 998239"/>
              <a:gd name="connsiteY316" fmla="*/ 712127 h 2601565"/>
              <a:gd name="connsiteX317" fmla="*/ 780728 w 998239"/>
              <a:gd name="connsiteY317" fmla="*/ 720997 h 2601565"/>
              <a:gd name="connsiteX318" fmla="*/ 773886 w 998239"/>
              <a:gd name="connsiteY318" fmla="*/ 742287 h 2601565"/>
              <a:gd name="connsiteX319" fmla="*/ 764385 w 998239"/>
              <a:gd name="connsiteY319" fmla="*/ 767124 h 2601565"/>
              <a:gd name="connsiteX320" fmla="*/ 753871 w 998239"/>
              <a:gd name="connsiteY320" fmla="*/ 793026 h 2601565"/>
              <a:gd name="connsiteX321" fmla="*/ 740189 w 998239"/>
              <a:gd name="connsiteY321" fmla="*/ 821057 h 2601565"/>
              <a:gd name="connsiteX322" fmla="*/ 725874 w 998239"/>
              <a:gd name="connsiteY322" fmla="*/ 850507 h 2601565"/>
              <a:gd name="connsiteX323" fmla="*/ 710546 w 998239"/>
              <a:gd name="connsiteY323" fmla="*/ 879603 h 2601565"/>
              <a:gd name="connsiteX324" fmla="*/ 705253 w 998239"/>
              <a:gd name="connsiteY324" fmla="*/ 888509 h 2601565"/>
              <a:gd name="connsiteX325" fmla="*/ 657504 w 998239"/>
              <a:gd name="connsiteY325" fmla="*/ 965731 h 2601565"/>
              <a:gd name="connsiteX326" fmla="*/ 646192 w 998239"/>
              <a:gd name="connsiteY326" fmla="*/ 981082 h 2601565"/>
              <a:gd name="connsiteX327" fmla="*/ 631877 w 998239"/>
              <a:gd name="connsiteY327" fmla="*/ 1000774 h 2601565"/>
              <a:gd name="connsiteX328" fmla="*/ 618195 w 998239"/>
              <a:gd name="connsiteY328" fmla="*/ 1014967 h 2601565"/>
              <a:gd name="connsiteX329" fmla="*/ 620348 w 998239"/>
              <a:gd name="connsiteY329" fmla="*/ 1025612 h 2601565"/>
              <a:gd name="connsiteX0" fmla="*/ 598179 w 998239"/>
              <a:gd name="connsiteY0" fmla="*/ 1179427 h 2601565"/>
              <a:gd name="connsiteX1" fmla="*/ 587538 w 998239"/>
              <a:gd name="connsiteY1" fmla="*/ 1212780 h 2601565"/>
              <a:gd name="connsiteX2" fmla="*/ 579177 w 998239"/>
              <a:gd name="connsiteY2" fmla="*/ 1247552 h 2601565"/>
              <a:gd name="connsiteX3" fmla="*/ 574363 w 998239"/>
              <a:gd name="connsiteY3" fmla="*/ 1283035 h 2601565"/>
              <a:gd name="connsiteX4" fmla="*/ 572336 w 998239"/>
              <a:gd name="connsiteY4" fmla="*/ 1320468 h 2601565"/>
              <a:gd name="connsiteX5" fmla="*/ 571196 w 998239"/>
              <a:gd name="connsiteY5" fmla="*/ 1358079 h 2601565"/>
              <a:gd name="connsiteX6" fmla="*/ 572336 w 998239"/>
              <a:gd name="connsiteY6" fmla="*/ 1395691 h 2601565"/>
              <a:gd name="connsiteX7" fmla="*/ 574363 w 998239"/>
              <a:gd name="connsiteY7" fmla="*/ 1434189 h 2601565"/>
              <a:gd name="connsiteX8" fmla="*/ 577023 w 998239"/>
              <a:gd name="connsiteY8" fmla="*/ 1472331 h 2601565"/>
              <a:gd name="connsiteX9" fmla="*/ 580190 w 998239"/>
              <a:gd name="connsiteY9" fmla="*/ 1509765 h 2601565"/>
              <a:gd name="connsiteX10" fmla="*/ 580697 w 998239"/>
              <a:gd name="connsiteY10" fmla="*/ 1564763 h 2601565"/>
              <a:gd name="connsiteX11" fmla="*/ 578037 w 998239"/>
              <a:gd name="connsiteY11" fmla="*/ 1619760 h 2601565"/>
              <a:gd name="connsiteX12" fmla="*/ 573350 w 998239"/>
              <a:gd name="connsiteY12" fmla="*/ 1672629 h 2601565"/>
              <a:gd name="connsiteX13" fmla="*/ 567522 w 998239"/>
              <a:gd name="connsiteY13" fmla="*/ 1724432 h 2601565"/>
              <a:gd name="connsiteX14" fmla="*/ 564474 w 998239"/>
              <a:gd name="connsiteY14" fmla="*/ 1798067 h 2601565"/>
              <a:gd name="connsiteX15" fmla="*/ 565843 w 998239"/>
              <a:gd name="connsiteY15" fmla="*/ 1798067 h 2601565"/>
              <a:gd name="connsiteX16" fmla="*/ 596167 w 998239"/>
              <a:gd name="connsiteY16" fmla="*/ 2004317 h 2601565"/>
              <a:gd name="connsiteX17" fmla="*/ 614772 w 998239"/>
              <a:gd name="connsiteY17" fmla="*/ 2015335 h 2601565"/>
              <a:gd name="connsiteX18" fmla="*/ 633212 w 998239"/>
              <a:gd name="connsiteY18" fmla="*/ 2026005 h 2601565"/>
              <a:gd name="connsiteX19" fmla="*/ 649037 w 998239"/>
              <a:gd name="connsiteY19" fmla="*/ 2036824 h 2601565"/>
              <a:gd name="connsiteX20" fmla="*/ 682546 w 998239"/>
              <a:gd name="connsiteY20" fmla="*/ 2063750 h 2601565"/>
              <a:gd name="connsiteX21" fmla="*/ 712427 w 998239"/>
              <a:gd name="connsiteY21" fmla="*/ 2092373 h 2601565"/>
              <a:gd name="connsiteX22" fmla="*/ 738220 w 998239"/>
              <a:gd name="connsiteY22" fmla="*/ 2120464 h 2601565"/>
              <a:gd name="connsiteX23" fmla="*/ 761610 w 998239"/>
              <a:gd name="connsiteY23" fmla="*/ 2148686 h 2601565"/>
              <a:gd name="connsiteX24" fmla="*/ 783089 w 998239"/>
              <a:gd name="connsiteY24" fmla="*/ 2177264 h 2601565"/>
              <a:gd name="connsiteX25" fmla="*/ 803347 w 998239"/>
              <a:gd name="connsiteY25" fmla="*/ 2204774 h 2601565"/>
              <a:gd name="connsiteX26" fmla="*/ 821429 w 998239"/>
              <a:gd name="connsiteY26" fmla="*/ 2231393 h 2601565"/>
              <a:gd name="connsiteX27" fmla="*/ 812873 w 998239"/>
              <a:gd name="connsiteY27" fmla="*/ 2236092 h 2601565"/>
              <a:gd name="connsiteX28" fmla="*/ 783805 w 998239"/>
              <a:gd name="connsiteY28" fmla="*/ 2203301 h 2601565"/>
              <a:gd name="connsiteX29" fmla="*/ 753719 w 998239"/>
              <a:gd name="connsiteY29" fmla="*/ 2172059 h 2601565"/>
              <a:gd name="connsiteX30" fmla="*/ 722647 w 998239"/>
              <a:gd name="connsiteY30" fmla="*/ 2142999 h 2601565"/>
              <a:gd name="connsiteX31" fmla="*/ 690330 w 998239"/>
              <a:gd name="connsiteY31" fmla="*/ 2116510 h 2601565"/>
              <a:gd name="connsiteX32" fmla="*/ 655982 w 998239"/>
              <a:gd name="connsiteY32" fmla="*/ 2093118 h 2601565"/>
              <a:gd name="connsiteX33" fmla="*/ 620297 w 998239"/>
              <a:gd name="connsiteY33" fmla="*/ 2072215 h 2601565"/>
              <a:gd name="connsiteX34" fmla="*/ 583862 w 998239"/>
              <a:gd name="connsiteY34" fmla="*/ 2054108 h 2601565"/>
              <a:gd name="connsiteX35" fmla="*/ 545427 w 998239"/>
              <a:gd name="connsiteY35" fmla="*/ 2040553 h 2601565"/>
              <a:gd name="connsiteX36" fmla="*/ 511522 w 998239"/>
              <a:gd name="connsiteY36" fmla="*/ 2221026 h 2601565"/>
              <a:gd name="connsiteX37" fmla="*/ 546020 w 998239"/>
              <a:gd name="connsiteY37" fmla="*/ 2245768 h 2601565"/>
              <a:gd name="connsiteX38" fmla="*/ 576539 w 998239"/>
              <a:gd name="connsiteY38" fmla="*/ 2272514 h 2601565"/>
              <a:gd name="connsiteX39" fmla="*/ 601206 w 998239"/>
              <a:gd name="connsiteY39" fmla="*/ 2299617 h 2601565"/>
              <a:gd name="connsiteX40" fmla="*/ 620912 w 998239"/>
              <a:gd name="connsiteY40" fmla="*/ 2328269 h 2601565"/>
              <a:gd name="connsiteX41" fmla="*/ 635746 w 998239"/>
              <a:gd name="connsiteY41" fmla="*/ 2357733 h 2601565"/>
              <a:gd name="connsiteX42" fmla="*/ 645162 w 998239"/>
              <a:gd name="connsiteY42" fmla="*/ 2386515 h 2601565"/>
              <a:gd name="connsiteX43" fmla="*/ 649446 w 998239"/>
              <a:gd name="connsiteY43" fmla="*/ 2415678 h 2601565"/>
              <a:gd name="connsiteX44" fmla="*/ 648196 w 998239"/>
              <a:gd name="connsiteY44" fmla="*/ 2444260 h 2601565"/>
              <a:gd name="connsiteX45" fmla="*/ 641984 w 998239"/>
              <a:gd name="connsiteY45" fmla="*/ 2470935 h 2601565"/>
              <a:gd name="connsiteX46" fmla="*/ 637257 w 998239"/>
              <a:gd name="connsiteY46" fmla="*/ 2472280 h 2601565"/>
              <a:gd name="connsiteX47" fmla="*/ 635317 w 998239"/>
              <a:gd name="connsiteY47" fmla="*/ 2465092 h 2601565"/>
              <a:gd name="connsiteX48" fmla="*/ 641087 w 998239"/>
              <a:gd name="connsiteY48" fmla="*/ 2449008 h 2601565"/>
              <a:gd name="connsiteX49" fmla="*/ 641384 w 998239"/>
              <a:gd name="connsiteY49" fmla="*/ 2430972 h 2601565"/>
              <a:gd name="connsiteX50" fmla="*/ 639215 w 998239"/>
              <a:gd name="connsiteY50" fmla="*/ 2410982 h 2601565"/>
              <a:gd name="connsiteX51" fmla="*/ 632287 w 998239"/>
              <a:gd name="connsiteY51" fmla="*/ 2390884 h 2601565"/>
              <a:gd name="connsiteX52" fmla="*/ 621944 w 998239"/>
              <a:gd name="connsiteY52" fmla="*/ 2369828 h 2601565"/>
              <a:gd name="connsiteX53" fmla="*/ 609133 w 998239"/>
              <a:gd name="connsiteY53" fmla="*/ 2349453 h 2601565"/>
              <a:gd name="connsiteX54" fmla="*/ 593107 w 998239"/>
              <a:gd name="connsiteY54" fmla="*/ 2329922 h 2601565"/>
              <a:gd name="connsiteX55" fmla="*/ 574242 w 998239"/>
              <a:gd name="connsiteY55" fmla="*/ 2311561 h 2601565"/>
              <a:gd name="connsiteX56" fmla="*/ 554736 w 998239"/>
              <a:gd name="connsiteY56" fmla="*/ 2295077 h 2601565"/>
              <a:gd name="connsiteX57" fmla="*/ 542732 w 998239"/>
              <a:gd name="connsiteY57" fmla="*/ 2286998 h 2601565"/>
              <a:gd name="connsiteX58" fmla="*/ 533341 w 998239"/>
              <a:gd name="connsiteY58" fmla="*/ 2278769 h 2601565"/>
              <a:gd name="connsiteX59" fmla="*/ 523778 w 998239"/>
              <a:gd name="connsiteY59" fmla="*/ 2272829 h 2601565"/>
              <a:gd name="connsiteX60" fmla="*/ 514151 w 998239"/>
              <a:gd name="connsiteY60" fmla="*/ 2267440 h 2601565"/>
              <a:gd name="connsiteX61" fmla="*/ 503656 w 998239"/>
              <a:gd name="connsiteY61" fmla="*/ 2264952 h 2601565"/>
              <a:gd name="connsiteX62" fmla="*/ 491006 w 998239"/>
              <a:gd name="connsiteY62" fmla="*/ 2308954 h 2601565"/>
              <a:gd name="connsiteX63" fmla="*/ 476330 w 998239"/>
              <a:gd name="connsiteY63" fmla="*/ 2349959 h 2601565"/>
              <a:gd name="connsiteX64" fmla="*/ 459509 w 998239"/>
              <a:gd name="connsiteY64" fmla="*/ 2391527 h 2601565"/>
              <a:gd name="connsiteX65" fmla="*/ 439580 w 998239"/>
              <a:gd name="connsiteY65" fmla="*/ 2432199 h 2601565"/>
              <a:gd name="connsiteX66" fmla="*/ 416585 w 998239"/>
              <a:gd name="connsiteY66" fmla="*/ 2475063 h 2601565"/>
              <a:gd name="connsiteX67" fmla="*/ 389961 w 998239"/>
              <a:gd name="connsiteY67" fmla="*/ 2519626 h 2601565"/>
              <a:gd name="connsiteX68" fmla="*/ 384223 w 998239"/>
              <a:gd name="connsiteY68" fmla="*/ 2526793 h 2601565"/>
              <a:gd name="connsiteX69" fmla="*/ 377695 w 998239"/>
              <a:gd name="connsiteY69" fmla="*/ 2537945 h 2601565"/>
              <a:gd name="connsiteX70" fmla="*/ 368996 w 998239"/>
              <a:gd name="connsiteY70" fmla="*/ 2549023 h 2601565"/>
              <a:gd name="connsiteX71" fmla="*/ 360933 w 998239"/>
              <a:gd name="connsiteY71" fmla="*/ 2560863 h 2601565"/>
              <a:gd name="connsiteX72" fmla="*/ 351567 w 998239"/>
              <a:gd name="connsiteY72" fmla="*/ 2573185 h 2601565"/>
              <a:gd name="connsiteX73" fmla="*/ 341532 w 998239"/>
              <a:gd name="connsiteY73" fmla="*/ 2583296 h 2601565"/>
              <a:gd name="connsiteX74" fmla="*/ 331557 w 998239"/>
              <a:gd name="connsiteY74" fmla="*/ 2592037 h 2601565"/>
              <a:gd name="connsiteX75" fmla="*/ 321124 w 998239"/>
              <a:gd name="connsiteY75" fmla="*/ 2598545 h 2601565"/>
              <a:gd name="connsiteX76" fmla="*/ 312044 w 998239"/>
              <a:gd name="connsiteY76" fmla="*/ 2601565 h 2601565"/>
              <a:gd name="connsiteX77" fmla="*/ 309960 w 998239"/>
              <a:gd name="connsiteY77" fmla="*/ 2597301 h 2601565"/>
              <a:gd name="connsiteX78" fmla="*/ 342120 w 998239"/>
              <a:gd name="connsiteY78" fmla="*/ 2563687 h 2601565"/>
              <a:gd name="connsiteX79" fmla="*/ 370336 w 998239"/>
              <a:gd name="connsiteY79" fmla="*/ 2526618 h 2601565"/>
              <a:gd name="connsiteX80" fmla="*/ 394287 w 998239"/>
              <a:gd name="connsiteY80" fmla="*/ 2487031 h 2601565"/>
              <a:gd name="connsiteX81" fmla="*/ 413201 w 998239"/>
              <a:gd name="connsiteY81" fmla="*/ 2447908 h 2601565"/>
              <a:gd name="connsiteX82" fmla="*/ 428806 w 998239"/>
              <a:gd name="connsiteY82" fmla="*/ 2409545 h 2601565"/>
              <a:gd name="connsiteX83" fmla="*/ 435216 w 998239"/>
              <a:gd name="connsiteY83" fmla="*/ 2381215 h 2601565"/>
              <a:gd name="connsiteX84" fmla="*/ 437508 w 998239"/>
              <a:gd name="connsiteY84" fmla="*/ 2382004 h 2601565"/>
              <a:gd name="connsiteX85" fmla="*/ 438204 w 998239"/>
              <a:gd name="connsiteY85" fmla="*/ 2381394 h 2601565"/>
              <a:gd name="connsiteX86" fmla="*/ 438054 w 998239"/>
              <a:gd name="connsiteY86" fmla="*/ 2380044 h 2601565"/>
              <a:gd name="connsiteX87" fmla="*/ 437652 w 998239"/>
              <a:gd name="connsiteY87" fmla="*/ 2379080 h 2601565"/>
              <a:gd name="connsiteX88" fmla="*/ 436750 w 998239"/>
              <a:gd name="connsiteY88" fmla="*/ 2377071 h 2601565"/>
              <a:gd name="connsiteX89" fmla="*/ 437767 w 998239"/>
              <a:gd name="connsiteY89" fmla="*/ 2375523 h 2601565"/>
              <a:gd name="connsiteX90" fmla="*/ 437711 w 998239"/>
              <a:gd name="connsiteY90" fmla="*/ 2374255 h 2601565"/>
              <a:gd name="connsiteX91" fmla="*/ 438004 w 998239"/>
              <a:gd name="connsiteY91" fmla="*/ 2372682 h 2601565"/>
              <a:gd name="connsiteX92" fmla="*/ 437308 w 998239"/>
              <a:gd name="connsiteY92" fmla="*/ 2373292 h 2601565"/>
              <a:gd name="connsiteX93" fmla="*/ 437711 w 998239"/>
              <a:gd name="connsiteY93" fmla="*/ 2374255 h 2601565"/>
              <a:gd name="connsiteX94" fmla="*/ 435216 w 998239"/>
              <a:gd name="connsiteY94" fmla="*/ 2381215 h 2601565"/>
              <a:gd name="connsiteX95" fmla="*/ 419562 w 998239"/>
              <a:gd name="connsiteY95" fmla="*/ 2378474 h 2601565"/>
              <a:gd name="connsiteX96" fmla="*/ 399876 w 998239"/>
              <a:gd name="connsiteY96" fmla="*/ 2379925 h 2601565"/>
              <a:gd name="connsiteX97" fmla="*/ 378919 w 998239"/>
              <a:gd name="connsiteY97" fmla="*/ 2383310 h 2601565"/>
              <a:gd name="connsiteX98" fmla="*/ 355837 w 998239"/>
              <a:gd name="connsiteY98" fmla="*/ 2389713 h 2601565"/>
              <a:gd name="connsiteX99" fmla="*/ 331860 w 998239"/>
              <a:gd name="connsiteY99" fmla="*/ 2398379 h 2601565"/>
              <a:gd name="connsiteX100" fmla="*/ 307564 w 998239"/>
              <a:gd name="connsiteY100" fmla="*/ 2407986 h 2601565"/>
              <a:gd name="connsiteX101" fmla="*/ 283791 w 998239"/>
              <a:gd name="connsiteY101" fmla="*/ 2419271 h 2601565"/>
              <a:gd name="connsiteX102" fmla="*/ 261091 w 998239"/>
              <a:gd name="connsiteY102" fmla="*/ 2430275 h 2601565"/>
              <a:gd name="connsiteX103" fmla="*/ 258707 w 998239"/>
              <a:gd name="connsiteY103" fmla="*/ 2431515 h 2601565"/>
              <a:gd name="connsiteX104" fmla="*/ 264907 w 998239"/>
              <a:gd name="connsiteY104" fmla="*/ 2418233 h 2601565"/>
              <a:gd name="connsiteX105" fmla="*/ 283331 w 998239"/>
              <a:gd name="connsiteY105" fmla="*/ 2403215 h 2601565"/>
              <a:gd name="connsiteX106" fmla="*/ 306269 w 998239"/>
              <a:gd name="connsiteY106" fmla="*/ 2389370 h 2601565"/>
              <a:gd name="connsiteX107" fmla="*/ 330709 w 998239"/>
              <a:gd name="connsiteY107" fmla="*/ 2376839 h 2601565"/>
              <a:gd name="connsiteX108" fmla="*/ 356078 w 998239"/>
              <a:gd name="connsiteY108" fmla="*/ 2366953 h 2601565"/>
              <a:gd name="connsiteX109" fmla="*/ 384546 w 998239"/>
              <a:gd name="connsiteY109" fmla="*/ 2359782 h 2601565"/>
              <a:gd name="connsiteX110" fmla="*/ 448037 w 998239"/>
              <a:gd name="connsiteY110" fmla="*/ 2345291 h 2601565"/>
              <a:gd name="connsiteX111" fmla="*/ 456052 w 998239"/>
              <a:gd name="connsiteY111" fmla="*/ 2295805 h 2601565"/>
              <a:gd name="connsiteX112" fmla="*/ 459891 w 998239"/>
              <a:gd name="connsiteY112" fmla="*/ 2246520 h 2601565"/>
              <a:gd name="connsiteX113" fmla="*/ 459547 w 998239"/>
              <a:gd name="connsiteY113" fmla="*/ 2196621 h 2601565"/>
              <a:gd name="connsiteX114" fmla="*/ 455007 w 998239"/>
              <a:gd name="connsiteY114" fmla="*/ 2147109 h 2601565"/>
              <a:gd name="connsiteX115" fmla="*/ 414605 w 998239"/>
              <a:gd name="connsiteY115" fmla="*/ 1999908 h 2601565"/>
              <a:gd name="connsiteX116" fmla="*/ 392039 w 998239"/>
              <a:gd name="connsiteY116" fmla="*/ 2033339 h 2601565"/>
              <a:gd name="connsiteX117" fmla="*/ 351498 w 998239"/>
              <a:gd name="connsiteY117" fmla="*/ 2087417 h 2601565"/>
              <a:gd name="connsiteX118" fmla="*/ 308424 w 998239"/>
              <a:gd name="connsiteY118" fmla="*/ 2139893 h 2601565"/>
              <a:gd name="connsiteX119" fmla="*/ 266098 w 998239"/>
              <a:gd name="connsiteY119" fmla="*/ 2190203 h 2601565"/>
              <a:gd name="connsiteX120" fmla="*/ 221074 w 998239"/>
              <a:gd name="connsiteY120" fmla="*/ 2236952 h 2601565"/>
              <a:gd name="connsiteX121" fmla="*/ 175500 w 998239"/>
              <a:gd name="connsiteY121" fmla="*/ 2279195 h 2601565"/>
              <a:gd name="connsiteX122" fmla="*/ 130958 w 998239"/>
              <a:gd name="connsiteY122" fmla="*/ 2318489 h 2601565"/>
              <a:gd name="connsiteX123" fmla="*/ 86731 w 998239"/>
              <a:gd name="connsiteY123" fmla="*/ 2351876 h 2601565"/>
              <a:gd name="connsiteX124" fmla="*/ 43708 w 998239"/>
              <a:gd name="connsiteY124" fmla="*/ 2380769 h 2601565"/>
              <a:gd name="connsiteX125" fmla="*/ 0 w 998239"/>
              <a:gd name="connsiteY125" fmla="*/ 2402513 h 2601565"/>
              <a:gd name="connsiteX126" fmla="*/ 7680 w 998239"/>
              <a:gd name="connsiteY126" fmla="*/ 2395440 h 2601565"/>
              <a:gd name="connsiteX127" fmla="*/ 12312 w 998239"/>
              <a:gd name="connsiteY127" fmla="*/ 2390461 h 2601565"/>
              <a:gd name="connsiteX128" fmla="*/ 15901 w 998239"/>
              <a:gd name="connsiteY128" fmla="*/ 2387490 h 2601565"/>
              <a:gd name="connsiteX129" fmla="*/ 17197 w 998239"/>
              <a:gd name="connsiteY129" fmla="*/ 2385386 h 2601565"/>
              <a:gd name="connsiteX130" fmla="*/ 16525 w 998239"/>
              <a:gd name="connsiteY130" fmla="*/ 2383620 h 2601565"/>
              <a:gd name="connsiteX131" fmla="*/ 17174 w 998239"/>
              <a:gd name="connsiteY131" fmla="*/ 2382567 h 2601565"/>
              <a:gd name="connsiteX132" fmla="*/ 15999 w 998239"/>
              <a:gd name="connsiteY132" fmla="*/ 2381933 h 2601565"/>
              <a:gd name="connsiteX133" fmla="*/ 16971 w 998239"/>
              <a:gd name="connsiteY133" fmla="*/ 2380354 h 2601565"/>
              <a:gd name="connsiteX134" fmla="*/ 20090 w 998239"/>
              <a:gd name="connsiteY134" fmla="*/ 2377830 h 2601565"/>
              <a:gd name="connsiteX135" fmla="*/ 24327 w 998239"/>
              <a:gd name="connsiteY135" fmla="*/ 2373807 h 2601565"/>
              <a:gd name="connsiteX136" fmla="*/ 30627 w 998239"/>
              <a:gd name="connsiteY136" fmla="*/ 2367391 h 2601565"/>
              <a:gd name="connsiteX137" fmla="*/ 40670 w 998239"/>
              <a:gd name="connsiteY137" fmla="*/ 2359024 h 2601565"/>
              <a:gd name="connsiteX138" fmla="*/ 55321 w 998239"/>
              <a:gd name="connsiteY138" fmla="*/ 2347300 h 2601565"/>
              <a:gd name="connsiteX139" fmla="*/ 71663 w 998239"/>
              <a:gd name="connsiteY139" fmla="*/ 2332515 h 2601565"/>
              <a:gd name="connsiteX140" fmla="*/ 94475 w 998239"/>
              <a:gd name="connsiteY140" fmla="*/ 2314213 h 2601565"/>
              <a:gd name="connsiteX141" fmla="*/ 121818 w 998239"/>
              <a:gd name="connsiteY141" fmla="*/ 2292046 h 2601565"/>
              <a:gd name="connsiteX142" fmla="*/ 160830 w 998239"/>
              <a:gd name="connsiteY142" fmla="*/ 2255375 h 2601565"/>
              <a:gd name="connsiteX143" fmla="*/ 197971 w 998239"/>
              <a:gd name="connsiteY143" fmla="*/ 2213486 h 2601565"/>
              <a:gd name="connsiteX144" fmla="*/ 234107 w 998239"/>
              <a:gd name="connsiteY144" fmla="*/ 2169419 h 2601565"/>
              <a:gd name="connsiteX145" fmla="*/ 274428 w 998239"/>
              <a:gd name="connsiteY145" fmla="*/ 2123636 h 2601565"/>
              <a:gd name="connsiteX146" fmla="*/ 282447 w 998239"/>
              <a:gd name="connsiteY146" fmla="*/ 2113474 h 2601565"/>
              <a:gd name="connsiteX147" fmla="*/ 294255 w 998239"/>
              <a:gd name="connsiteY147" fmla="*/ 2098111 h 2601565"/>
              <a:gd name="connsiteX148" fmla="*/ 304716 w 998239"/>
              <a:gd name="connsiteY148" fmla="*/ 2083635 h 2601565"/>
              <a:gd name="connsiteX149" fmla="*/ 328894 w 998239"/>
              <a:gd name="connsiteY149" fmla="*/ 2047263 h 2601565"/>
              <a:gd name="connsiteX150" fmla="*/ 330780 w 998239"/>
              <a:gd name="connsiteY150" fmla="*/ 2044202 h 2601565"/>
              <a:gd name="connsiteX151" fmla="*/ 331717 w 998239"/>
              <a:gd name="connsiteY151" fmla="*/ 2042063 h 2601565"/>
              <a:gd name="connsiteX152" fmla="*/ 391204 w 998239"/>
              <a:gd name="connsiteY152" fmla="*/ 1933218 h 2601565"/>
              <a:gd name="connsiteX153" fmla="*/ 390156 w 998239"/>
              <a:gd name="connsiteY153" fmla="*/ 1860349 h 2601565"/>
              <a:gd name="connsiteX154" fmla="*/ 396502 w 998239"/>
              <a:gd name="connsiteY154" fmla="*/ 1818105 h 2601565"/>
              <a:gd name="connsiteX155" fmla="*/ 402330 w 998239"/>
              <a:gd name="connsiteY155" fmla="*/ 1747141 h 2601565"/>
              <a:gd name="connsiteX156" fmla="*/ 412844 w 998239"/>
              <a:gd name="connsiteY156" fmla="*/ 1718578 h 2601565"/>
              <a:gd name="connsiteX157" fmla="*/ 421839 w 998239"/>
              <a:gd name="connsiteY157" fmla="*/ 1686822 h 2601565"/>
              <a:gd name="connsiteX158" fmla="*/ 430327 w 998239"/>
              <a:gd name="connsiteY158" fmla="*/ 1651516 h 2601565"/>
              <a:gd name="connsiteX159" fmla="*/ 438181 w 998239"/>
              <a:gd name="connsiteY159" fmla="*/ 1613906 h 2601565"/>
              <a:gd name="connsiteX160" fmla="*/ 444515 w 998239"/>
              <a:gd name="connsiteY160" fmla="*/ 1573279 h 2601565"/>
              <a:gd name="connsiteX161" fmla="*/ 449329 w 998239"/>
              <a:gd name="connsiteY161" fmla="*/ 1531942 h 2601565"/>
              <a:gd name="connsiteX162" fmla="*/ 454016 w 998239"/>
              <a:gd name="connsiteY162" fmla="*/ 1488654 h 2601565"/>
              <a:gd name="connsiteX163" fmla="*/ 457183 w 998239"/>
              <a:gd name="connsiteY163" fmla="*/ 1444833 h 2601565"/>
              <a:gd name="connsiteX164" fmla="*/ 459843 w 998239"/>
              <a:gd name="connsiteY164" fmla="*/ 1399239 h 2601565"/>
              <a:gd name="connsiteX165" fmla="*/ 459843 w 998239"/>
              <a:gd name="connsiteY165" fmla="*/ 1354354 h 2601565"/>
              <a:gd name="connsiteX166" fmla="*/ 459843 w 998239"/>
              <a:gd name="connsiteY166" fmla="*/ 1310001 h 2601565"/>
              <a:gd name="connsiteX167" fmla="*/ 457183 w 998239"/>
              <a:gd name="connsiteY167" fmla="*/ 1265471 h 2601565"/>
              <a:gd name="connsiteX168" fmla="*/ 453509 w 998239"/>
              <a:gd name="connsiteY168" fmla="*/ 1222715 h 2601565"/>
              <a:gd name="connsiteX169" fmla="*/ 448822 w 998239"/>
              <a:gd name="connsiteY169" fmla="*/ 1181023 h 2601565"/>
              <a:gd name="connsiteX170" fmla="*/ 441854 w 998239"/>
              <a:gd name="connsiteY170" fmla="*/ 1140751 h 2601565"/>
              <a:gd name="connsiteX171" fmla="*/ 432353 w 998239"/>
              <a:gd name="connsiteY171" fmla="*/ 1103318 h 2601565"/>
              <a:gd name="connsiteX172" fmla="*/ 421839 w 998239"/>
              <a:gd name="connsiteY172" fmla="*/ 1067835 h 2601565"/>
              <a:gd name="connsiteX173" fmla="*/ 409170 w 998239"/>
              <a:gd name="connsiteY173" fmla="*/ 1036079 h 2601565"/>
              <a:gd name="connsiteX174" fmla="*/ 405274 w 998239"/>
              <a:gd name="connsiteY174" fmla="*/ 1028382 h 2601565"/>
              <a:gd name="connsiteX175" fmla="*/ 325111 w 998239"/>
              <a:gd name="connsiteY175" fmla="*/ 669960 h 2601565"/>
              <a:gd name="connsiteX176" fmla="*/ 324674 w 998239"/>
              <a:gd name="connsiteY176" fmla="*/ 667064 h 2601565"/>
              <a:gd name="connsiteX177" fmla="*/ 321000 w 998239"/>
              <a:gd name="connsiteY177" fmla="*/ 613131 h 2601565"/>
              <a:gd name="connsiteX178" fmla="*/ 317833 w 998239"/>
              <a:gd name="connsiteY178" fmla="*/ 556715 h 2601565"/>
              <a:gd name="connsiteX179" fmla="*/ 317833 w 998239"/>
              <a:gd name="connsiteY179" fmla="*/ 499057 h 2601565"/>
              <a:gd name="connsiteX180" fmla="*/ 319986 w 998239"/>
              <a:gd name="connsiteY180" fmla="*/ 440866 h 2601565"/>
              <a:gd name="connsiteX181" fmla="*/ 324674 w 998239"/>
              <a:gd name="connsiteY181" fmla="*/ 383208 h 2601565"/>
              <a:gd name="connsiteX182" fmla="*/ 331642 w 998239"/>
              <a:gd name="connsiteY182" fmla="*/ 325726 h 2601565"/>
              <a:gd name="connsiteX183" fmla="*/ 338989 w 998239"/>
              <a:gd name="connsiteY183" fmla="*/ 270197 h 2601565"/>
              <a:gd name="connsiteX184" fmla="*/ 349504 w 998239"/>
              <a:gd name="connsiteY184" fmla="*/ 216264 h 2601565"/>
              <a:gd name="connsiteX185" fmla="*/ 362172 w 998239"/>
              <a:gd name="connsiteY185" fmla="*/ 165524 h 2601565"/>
              <a:gd name="connsiteX186" fmla="*/ 375347 w 998239"/>
              <a:gd name="connsiteY186" fmla="*/ 117446 h 2601565"/>
              <a:gd name="connsiteX187" fmla="*/ 390675 w 998239"/>
              <a:gd name="connsiteY187" fmla="*/ 73980 h 2601565"/>
              <a:gd name="connsiteX188" fmla="*/ 407017 w 998239"/>
              <a:gd name="connsiteY188" fmla="*/ 34418 h 2601565"/>
              <a:gd name="connsiteX189" fmla="*/ 426653 w 998239"/>
              <a:gd name="connsiteY189" fmla="*/ 0 h 2601565"/>
              <a:gd name="connsiteX190" fmla="*/ 424499 w 998239"/>
              <a:gd name="connsiteY190" fmla="*/ 8516 h 2601565"/>
              <a:gd name="connsiteX191" fmla="*/ 423485 w 998239"/>
              <a:gd name="connsiteY191" fmla="*/ 14193 h 2601565"/>
              <a:gd name="connsiteX192" fmla="*/ 422345 w 998239"/>
              <a:gd name="connsiteY192" fmla="*/ 17918 h 2601565"/>
              <a:gd name="connsiteX193" fmla="*/ 422345 w 998239"/>
              <a:gd name="connsiteY193" fmla="*/ 20048 h 2601565"/>
              <a:gd name="connsiteX194" fmla="*/ 423485 w 998239"/>
              <a:gd name="connsiteY194" fmla="*/ 21112 h 2601565"/>
              <a:gd name="connsiteX195" fmla="*/ 423485 w 998239"/>
              <a:gd name="connsiteY195" fmla="*/ 22177 h 2601565"/>
              <a:gd name="connsiteX196" fmla="*/ 424499 w 998239"/>
              <a:gd name="connsiteY196" fmla="*/ 22177 h 2601565"/>
              <a:gd name="connsiteX197" fmla="*/ 424499 w 998239"/>
              <a:gd name="connsiteY197" fmla="*/ 23773 h 2601565"/>
              <a:gd name="connsiteX198" fmla="*/ 423485 w 998239"/>
              <a:gd name="connsiteY198" fmla="*/ 26967 h 2601565"/>
              <a:gd name="connsiteX199" fmla="*/ 422345 w 998239"/>
              <a:gd name="connsiteY199" fmla="*/ 31756 h 2601565"/>
              <a:gd name="connsiteX200" fmla="*/ 420825 w 998239"/>
              <a:gd name="connsiteY200" fmla="*/ 39208 h 2601565"/>
              <a:gd name="connsiteX201" fmla="*/ 417658 w 998239"/>
              <a:gd name="connsiteY201" fmla="*/ 49676 h 2601565"/>
              <a:gd name="connsiteX202" fmla="*/ 412844 w 998239"/>
              <a:gd name="connsiteY202" fmla="*/ 64578 h 2601565"/>
              <a:gd name="connsiteX203" fmla="*/ 408157 w 998239"/>
              <a:gd name="connsiteY203" fmla="*/ 82496 h 2601565"/>
              <a:gd name="connsiteX204" fmla="*/ 400683 w 998239"/>
              <a:gd name="connsiteY204" fmla="*/ 105737 h 2601565"/>
              <a:gd name="connsiteX205" fmla="*/ 391815 w 998239"/>
              <a:gd name="connsiteY205" fmla="*/ 133768 h 2601565"/>
              <a:gd name="connsiteX206" fmla="*/ 381174 w 998239"/>
              <a:gd name="connsiteY206" fmla="*/ 177588 h 2601565"/>
              <a:gd name="connsiteX207" fmla="*/ 373826 w 998239"/>
              <a:gd name="connsiteY207" fmla="*/ 224602 h 2601565"/>
              <a:gd name="connsiteX208" fmla="*/ 367999 w 998239"/>
              <a:gd name="connsiteY208" fmla="*/ 272858 h 2601565"/>
              <a:gd name="connsiteX209" fmla="*/ 360145 w 998239"/>
              <a:gd name="connsiteY209" fmla="*/ 324130 h 2601565"/>
              <a:gd name="connsiteX210" fmla="*/ 359005 w 998239"/>
              <a:gd name="connsiteY210" fmla="*/ 335129 h 2601565"/>
              <a:gd name="connsiteX211" fmla="*/ 357484 w 998239"/>
              <a:gd name="connsiteY211" fmla="*/ 351628 h 2601565"/>
              <a:gd name="connsiteX212" fmla="*/ 356344 w 998239"/>
              <a:gd name="connsiteY212" fmla="*/ 369015 h 2601565"/>
              <a:gd name="connsiteX213" fmla="*/ 355331 w 998239"/>
              <a:gd name="connsiteY213" fmla="*/ 387997 h 2601565"/>
              <a:gd name="connsiteX214" fmla="*/ 355331 w 998239"/>
              <a:gd name="connsiteY214" fmla="*/ 407513 h 2601565"/>
              <a:gd name="connsiteX215" fmla="*/ 357484 w 998239"/>
              <a:gd name="connsiteY215" fmla="*/ 425077 h 2601565"/>
              <a:gd name="connsiteX216" fmla="*/ 360145 w 998239"/>
              <a:gd name="connsiteY216" fmla="*/ 440334 h 2601565"/>
              <a:gd name="connsiteX217" fmla="*/ 364832 w 998239"/>
              <a:gd name="connsiteY217" fmla="*/ 450979 h 2601565"/>
              <a:gd name="connsiteX218" fmla="*/ 390168 w 998239"/>
              <a:gd name="connsiteY218" fmla="*/ 448849 h 2601565"/>
              <a:gd name="connsiteX219" fmla="*/ 414997 w 998239"/>
              <a:gd name="connsiteY219" fmla="*/ 440334 h 2601565"/>
              <a:gd name="connsiteX220" fmla="*/ 438687 w 998239"/>
              <a:gd name="connsiteY220" fmla="*/ 426673 h 2601565"/>
              <a:gd name="connsiteX221" fmla="*/ 463010 w 998239"/>
              <a:gd name="connsiteY221" fmla="*/ 407513 h 2601565"/>
              <a:gd name="connsiteX222" fmla="*/ 485179 w 998239"/>
              <a:gd name="connsiteY222" fmla="*/ 385336 h 2601565"/>
              <a:gd name="connsiteX223" fmla="*/ 506842 w 998239"/>
              <a:gd name="connsiteY223" fmla="*/ 358370 h 2601565"/>
              <a:gd name="connsiteX224" fmla="*/ 527364 w 998239"/>
              <a:gd name="connsiteY224" fmla="*/ 329807 h 2601565"/>
              <a:gd name="connsiteX225" fmla="*/ 546367 w 998239"/>
              <a:gd name="connsiteY225" fmla="*/ 299825 h 2601565"/>
              <a:gd name="connsiteX226" fmla="*/ 564862 w 998239"/>
              <a:gd name="connsiteY226" fmla="*/ 268068 h 2601565"/>
              <a:gd name="connsiteX227" fmla="*/ 580697 w 998239"/>
              <a:gd name="connsiteY227" fmla="*/ 235247 h 2601565"/>
              <a:gd name="connsiteX228" fmla="*/ 595519 w 998239"/>
              <a:gd name="connsiteY228" fmla="*/ 203491 h 2601565"/>
              <a:gd name="connsiteX229" fmla="*/ 607680 w 998239"/>
              <a:gd name="connsiteY229" fmla="*/ 172798 h 2601565"/>
              <a:gd name="connsiteX230" fmla="*/ 613508 w 998239"/>
              <a:gd name="connsiteY230" fmla="*/ 172798 h 2601565"/>
              <a:gd name="connsiteX231" fmla="*/ 613508 w 998239"/>
              <a:gd name="connsiteY231" fmla="*/ 175992 h 2601565"/>
              <a:gd name="connsiteX232" fmla="*/ 604006 w 998239"/>
              <a:gd name="connsiteY232" fmla="*/ 206684 h 2601565"/>
              <a:gd name="connsiteX233" fmla="*/ 593365 w 998239"/>
              <a:gd name="connsiteY233" fmla="*/ 238440 h 2601565"/>
              <a:gd name="connsiteX234" fmla="*/ 581837 w 998239"/>
              <a:gd name="connsiteY234" fmla="*/ 269132 h 2601565"/>
              <a:gd name="connsiteX235" fmla="*/ 570183 w 998239"/>
              <a:gd name="connsiteY235" fmla="*/ 298760 h 2601565"/>
              <a:gd name="connsiteX236" fmla="*/ 558021 w 998239"/>
              <a:gd name="connsiteY236" fmla="*/ 327678 h 2601565"/>
              <a:gd name="connsiteX237" fmla="*/ 544339 w 998239"/>
              <a:gd name="connsiteY237" fmla="*/ 354645 h 2601565"/>
              <a:gd name="connsiteX238" fmla="*/ 530025 w 998239"/>
              <a:gd name="connsiteY238" fmla="*/ 380546 h 2601565"/>
              <a:gd name="connsiteX239" fmla="*/ 512669 w 998239"/>
              <a:gd name="connsiteY239" fmla="*/ 404319 h 2601565"/>
              <a:gd name="connsiteX240" fmla="*/ 494680 w 998239"/>
              <a:gd name="connsiteY240" fmla="*/ 427738 h 2601565"/>
              <a:gd name="connsiteX241" fmla="*/ 473524 w 998239"/>
              <a:gd name="connsiteY241" fmla="*/ 446720 h 2601565"/>
              <a:gd name="connsiteX242" fmla="*/ 449329 w 998239"/>
              <a:gd name="connsiteY242" fmla="*/ 464107 h 2601565"/>
              <a:gd name="connsiteX243" fmla="*/ 422345 w 998239"/>
              <a:gd name="connsiteY243" fmla="*/ 479542 h 2601565"/>
              <a:gd name="connsiteX244" fmla="*/ 393842 w 998239"/>
              <a:gd name="connsiteY244" fmla="*/ 491073 h 2601565"/>
              <a:gd name="connsiteX245" fmla="*/ 360145 w 998239"/>
              <a:gd name="connsiteY245" fmla="*/ 499057 h 2601565"/>
              <a:gd name="connsiteX246" fmla="*/ 361158 w 998239"/>
              <a:gd name="connsiteY246" fmla="*/ 554586 h 2601565"/>
              <a:gd name="connsiteX247" fmla="*/ 365845 w 998239"/>
              <a:gd name="connsiteY247" fmla="*/ 607455 h 2601565"/>
              <a:gd name="connsiteX248" fmla="*/ 373826 w 998239"/>
              <a:gd name="connsiteY248" fmla="*/ 657662 h 2601565"/>
              <a:gd name="connsiteX249" fmla="*/ 384341 w 998239"/>
              <a:gd name="connsiteY249" fmla="*/ 705208 h 2601565"/>
              <a:gd name="connsiteX250" fmla="*/ 397516 w 998239"/>
              <a:gd name="connsiteY250" fmla="*/ 750625 h 2601565"/>
              <a:gd name="connsiteX251" fmla="*/ 411831 w 998239"/>
              <a:gd name="connsiteY251" fmla="*/ 794090 h 2601565"/>
              <a:gd name="connsiteX252" fmla="*/ 428172 w 998239"/>
              <a:gd name="connsiteY252" fmla="*/ 835250 h 2601565"/>
              <a:gd name="connsiteX253" fmla="*/ 444515 w 998239"/>
              <a:gd name="connsiteY253" fmla="*/ 875345 h 2601565"/>
              <a:gd name="connsiteX254" fmla="*/ 449329 w 998239"/>
              <a:gd name="connsiteY254" fmla="*/ 884925 h 2601565"/>
              <a:gd name="connsiteX255" fmla="*/ 453509 w 998239"/>
              <a:gd name="connsiteY255" fmla="*/ 896634 h 2601565"/>
              <a:gd name="connsiteX256" fmla="*/ 459336 w 998239"/>
              <a:gd name="connsiteY256" fmla="*/ 909231 h 2601565"/>
              <a:gd name="connsiteX257" fmla="*/ 464657 w 998239"/>
              <a:gd name="connsiteY257" fmla="*/ 922536 h 2601565"/>
              <a:gd name="connsiteX258" fmla="*/ 471498 w 998239"/>
              <a:gd name="connsiteY258" fmla="*/ 935132 h 2601565"/>
              <a:gd name="connsiteX259" fmla="*/ 479352 w 998239"/>
              <a:gd name="connsiteY259" fmla="*/ 945776 h 2601565"/>
              <a:gd name="connsiteX260" fmla="*/ 488853 w 998239"/>
              <a:gd name="connsiteY260" fmla="*/ 955180 h 2601565"/>
              <a:gd name="connsiteX261" fmla="*/ 499494 w 998239"/>
              <a:gd name="connsiteY261" fmla="*/ 962099 h 2601565"/>
              <a:gd name="connsiteX262" fmla="*/ 512163 w 998239"/>
              <a:gd name="connsiteY262" fmla="*/ 964760 h 2601565"/>
              <a:gd name="connsiteX263" fmla="*/ 525338 w 998239"/>
              <a:gd name="connsiteY263" fmla="*/ 964228 h 2601565"/>
              <a:gd name="connsiteX264" fmla="*/ 549027 w 998239"/>
              <a:gd name="connsiteY264" fmla="*/ 956244 h 2601565"/>
              <a:gd name="connsiteX265" fmla="*/ 570183 w 998239"/>
              <a:gd name="connsiteY265" fmla="*/ 943116 h 2601565"/>
              <a:gd name="connsiteX266" fmla="*/ 590705 w 998239"/>
              <a:gd name="connsiteY266" fmla="*/ 926617 h 2601565"/>
              <a:gd name="connsiteX267" fmla="*/ 607680 w 998239"/>
              <a:gd name="connsiteY267" fmla="*/ 907101 h 2601565"/>
              <a:gd name="connsiteX268" fmla="*/ 624022 w 998239"/>
              <a:gd name="connsiteY268" fmla="*/ 885989 h 2601565"/>
              <a:gd name="connsiteX269" fmla="*/ 639350 w 998239"/>
              <a:gd name="connsiteY269" fmla="*/ 863813 h 2601565"/>
              <a:gd name="connsiteX270" fmla="*/ 653032 w 998239"/>
              <a:gd name="connsiteY270" fmla="*/ 842701 h 2601565"/>
              <a:gd name="connsiteX271" fmla="*/ 664687 w 998239"/>
              <a:gd name="connsiteY271" fmla="*/ 822476 h 2601565"/>
              <a:gd name="connsiteX272" fmla="*/ 690530 w 998239"/>
              <a:gd name="connsiteY272" fmla="*/ 776527 h 2601565"/>
              <a:gd name="connsiteX273" fmla="*/ 715359 w 998239"/>
              <a:gd name="connsiteY273" fmla="*/ 724723 h 2601565"/>
              <a:gd name="connsiteX274" fmla="*/ 740189 w 998239"/>
              <a:gd name="connsiteY274" fmla="*/ 668129 h 2601565"/>
              <a:gd name="connsiteX275" fmla="*/ 763372 w 998239"/>
              <a:gd name="connsiteY275" fmla="*/ 606390 h 2601565"/>
              <a:gd name="connsiteX276" fmla="*/ 784528 w 998239"/>
              <a:gd name="connsiteY276" fmla="*/ 541280 h 2601565"/>
              <a:gd name="connsiteX277" fmla="*/ 803530 w 998239"/>
              <a:gd name="connsiteY277" fmla="*/ 472090 h 2601565"/>
              <a:gd name="connsiteX278" fmla="*/ 820886 w 998239"/>
              <a:gd name="connsiteY278" fmla="*/ 399707 h 2601565"/>
              <a:gd name="connsiteX279" fmla="*/ 833553 w 998239"/>
              <a:gd name="connsiteY279" fmla="*/ 324662 h 2601565"/>
              <a:gd name="connsiteX280" fmla="*/ 843055 w 998239"/>
              <a:gd name="connsiteY280" fmla="*/ 247843 h 2601565"/>
              <a:gd name="connsiteX281" fmla="*/ 848882 w 998239"/>
              <a:gd name="connsiteY281" fmla="*/ 169250 h 2601565"/>
              <a:gd name="connsiteX282" fmla="*/ 853569 w 998239"/>
              <a:gd name="connsiteY282" fmla="*/ 172798 h 2601565"/>
              <a:gd name="connsiteX283" fmla="*/ 857370 w 998239"/>
              <a:gd name="connsiteY283" fmla="*/ 181846 h 2601565"/>
              <a:gd name="connsiteX284" fmla="*/ 860537 w 998239"/>
              <a:gd name="connsiteY284" fmla="*/ 195152 h 2601565"/>
              <a:gd name="connsiteX285" fmla="*/ 862057 w 998239"/>
              <a:gd name="connsiteY285" fmla="*/ 212538 h 2601565"/>
              <a:gd name="connsiteX286" fmla="*/ 863070 w 998239"/>
              <a:gd name="connsiteY286" fmla="*/ 232586 h 2601565"/>
              <a:gd name="connsiteX287" fmla="*/ 863070 w 998239"/>
              <a:gd name="connsiteY287" fmla="*/ 255827 h 2601565"/>
              <a:gd name="connsiteX288" fmla="*/ 863070 w 998239"/>
              <a:gd name="connsiteY288" fmla="*/ 280664 h 2601565"/>
              <a:gd name="connsiteX289" fmla="*/ 862057 w 998239"/>
              <a:gd name="connsiteY289" fmla="*/ 307630 h 2601565"/>
              <a:gd name="connsiteX290" fmla="*/ 860537 w 998239"/>
              <a:gd name="connsiteY290" fmla="*/ 335129 h 2601565"/>
              <a:gd name="connsiteX291" fmla="*/ 858383 w 998239"/>
              <a:gd name="connsiteY291" fmla="*/ 363160 h 2601565"/>
              <a:gd name="connsiteX292" fmla="*/ 855216 w 998239"/>
              <a:gd name="connsiteY292" fmla="*/ 391191 h 2601565"/>
              <a:gd name="connsiteX293" fmla="*/ 853569 w 998239"/>
              <a:gd name="connsiteY293" fmla="*/ 418157 h 2601565"/>
              <a:gd name="connsiteX294" fmla="*/ 850402 w 998239"/>
              <a:gd name="connsiteY294" fmla="*/ 442995 h 2601565"/>
              <a:gd name="connsiteX295" fmla="*/ 847869 w 998239"/>
              <a:gd name="connsiteY295" fmla="*/ 466236 h 2601565"/>
              <a:gd name="connsiteX296" fmla="*/ 844701 w 998239"/>
              <a:gd name="connsiteY296" fmla="*/ 486283 h 2601565"/>
              <a:gd name="connsiteX297" fmla="*/ 842041 w 998239"/>
              <a:gd name="connsiteY297" fmla="*/ 502782 h 2601565"/>
              <a:gd name="connsiteX298" fmla="*/ 839888 w 998239"/>
              <a:gd name="connsiteY298" fmla="*/ 515910 h 2601565"/>
              <a:gd name="connsiteX299" fmla="*/ 801883 w 998239"/>
              <a:gd name="connsiteY299" fmla="*/ 666000 h 2601565"/>
              <a:gd name="connsiteX300" fmla="*/ 832540 w 998239"/>
              <a:gd name="connsiteY300" fmla="*/ 662984 h 2601565"/>
              <a:gd name="connsiteX301" fmla="*/ 861044 w 998239"/>
              <a:gd name="connsiteY301" fmla="*/ 655533 h 2601565"/>
              <a:gd name="connsiteX302" fmla="*/ 887900 w 998239"/>
              <a:gd name="connsiteY302" fmla="*/ 644888 h 2601565"/>
              <a:gd name="connsiteX303" fmla="*/ 913743 w 998239"/>
              <a:gd name="connsiteY303" fmla="*/ 631228 h 2601565"/>
              <a:gd name="connsiteX304" fmla="*/ 937052 w 998239"/>
              <a:gd name="connsiteY304" fmla="*/ 615793 h 2601565"/>
              <a:gd name="connsiteX305" fmla="*/ 958081 w 998239"/>
              <a:gd name="connsiteY305" fmla="*/ 598939 h 2601565"/>
              <a:gd name="connsiteX306" fmla="*/ 978224 w 998239"/>
              <a:gd name="connsiteY306" fmla="*/ 581553 h 2601565"/>
              <a:gd name="connsiteX307" fmla="*/ 996719 w 998239"/>
              <a:gd name="connsiteY307" fmla="*/ 565054 h 2601565"/>
              <a:gd name="connsiteX308" fmla="*/ 998239 w 998239"/>
              <a:gd name="connsiteY308" fmla="*/ 573037 h 2601565"/>
              <a:gd name="connsiteX309" fmla="*/ 981391 w 998239"/>
              <a:gd name="connsiteY309" fmla="*/ 598939 h 2601565"/>
              <a:gd name="connsiteX310" fmla="*/ 960742 w 998239"/>
              <a:gd name="connsiteY310" fmla="*/ 623776 h 2601565"/>
              <a:gd name="connsiteX311" fmla="*/ 935912 w 998239"/>
              <a:gd name="connsiteY311" fmla="*/ 645953 h 2601565"/>
              <a:gd name="connsiteX312" fmla="*/ 908042 w 998239"/>
              <a:gd name="connsiteY312" fmla="*/ 666000 h 2601565"/>
              <a:gd name="connsiteX313" fmla="*/ 878399 w 998239"/>
              <a:gd name="connsiteY313" fmla="*/ 684096 h 2601565"/>
              <a:gd name="connsiteX314" fmla="*/ 846728 w 998239"/>
              <a:gd name="connsiteY314" fmla="*/ 699886 h 2601565"/>
              <a:gd name="connsiteX315" fmla="*/ 814044 w 998239"/>
              <a:gd name="connsiteY315" fmla="*/ 712127 h 2601565"/>
              <a:gd name="connsiteX316" fmla="*/ 780728 w 998239"/>
              <a:gd name="connsiteY316" fmla="*/ 720997 h 2601565"/>
              <a:gd name="connsiteX317" fmla="*/ 773886 w 998239"/>
              <a:gd name="connsiteY317" fmla="*/ 742287 h 2601565"/>
              <a:gd name="connsiteX318" fmla="*/ 764385 w 998239"/>
              <a:gd name="connsiteY318" fmla="*/ 767124 h 2601565"/>
              <a:gd name="connsiteX319" fmla="*/ 753871 w 998239"/>
              <a:gd name="connsiteY319" fmla="*/ 793026 h 2601565"/>
              <a:gd name="connsiteX320" fmla="*/ 740189 w 998239"/>
              <a:gd name="connsiteY320" fmla="*/ 821057 h 2601565"/>
              <a:gd name="connsiteX321" fmla="*/ 725874 w 998239"/>
              <a:gd name="connsiteY321" fmla="*/ 850507 h 2601565"/>
              <a:gd name="connsiteX322" fmla="*/ 710546 w 998239"/>
              <a:gd name="connsiteY322" fmla="*/ 879603 h 2601565"/>
              <a:gd name="connsiteX323" fmla="*/ 705253 w 998239"/>
              <a:gd name="connsiteY323" fmla="*/ 888509 h 2601565"/>
              <a:gd name="connsiteX324" fmla="*/ 657504 w 998239"/>
              <a:gd name="connsiteY324" fmla="*/ 965731 h 2601565"/>
              <a:gd name="connsiteX325" fmla="*/ 646192 w 998239"/>
              <a:gd name="connsiteY325" fmla="*/ 981082 h 2601565"/>
              <a:gd name="connsiteX326" fmla="*/ 631877 w 998239"/>
              <a:gd name="connsiteY326" fmla="*/ 1000774 h 2601565"/>
              <a:gd name="connsiteX327" fmla="*/ 618195 w 998239"/>
              <a:gd name="connsiteY327" fmla="*/ 1014967 h 2601565"/>
              <a:gd name="connsiteX328" fmla="*/ 620348 w 998239"/>
              <a:gd name="connsiteY328"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409170 w 998239"/>
              <a:gd name="connsiteY172" fmla="*/ 1036079 h 2601565"/>
              <a:gd name="connsiteX173" fmla="*/ 405274 w 998239"/>
              <a:gd name="connsiteY173" fmla="*/ 1028382 h 2601565"/>
              <a:gd name="connsiteX174" fmla="*/ 325111 w 998239"/>
              <a:gd name="connsiteY174" fmla="*/ 669960 h 2601565"/>
              <a:gd name="connsiteX175" fmla="*/ 324674 w 998239"/>
              <a:gd name="connsiteY175" fmla="*/ 667064 h 2601565"/>
              <a:gd name="connsiteX176" fmla="*/ 321000 w 998239"/>
              <a:gd name="connsiteY176" fmla="*/ 613131 h 2601565"/>
              <a:gd name="connsiteX177" fmla="*/ 317833 w 998239"/>
              <a:gd name="connsiteY177" fmla="*/ 556715 h 2601565"/>
              <a:gd name="connsiteX178" fmla="*/ 317833 w 998239"/>
              <a:gd name="connsiteY178" fmla="*/ 499057 h 2601565"/>
              <a:gd name="connsiteX179" fmla="*/ 319986 w 998239"/>
              <a:gd name="connsiteY179" fmla="*/ 440866 h 2601565"/>
              <a:gd name="connsiteX180" fmla="*/ 324674 w 998239"/>
              <a:gd name="connsiteY180" fmla="*/ 383208 h 2601565"/>
              <a:gd name="connsiteX181" fmla="*/ 331642 w 998239"/>
              <a:gd name="connsiteY181" fmla="*/ 325726 h 2601565"/>
              <a:gd name="connsiteX182" fmla="*/ 338989 w 998239"/>
              <a:gd name="connsiteY182" fmla="*/ 270197 h 2601565"/>
              <a:gd name="connsiteX183" fmla="*/ 349504 w 998239"/>
              <a:gd name="connsiteY183" fmla="*/ 216264 h 2601565"/>
              <a:gd name="connsiteX184" fmla="*/ 362172 w 998239"/>
              <a:gd name="connsiteY184" fmla="*/ 165524 h 2601565"/>
              <a:gd name="connsiteX185" fmla="*/ 375347 w 998239"/>
              <a:gd name="connsiteY185" fmla="*/ 117446 h 2601565"/>
              <a:gd name="connsiteX186" fmla="*/ 390675 w 998239"/>
              <a:gd name="connsiteY186" fmla="*/ 73980 h 2601565"/>
              <a:gd name="connsiteX187" fmla="*/ 407017 w 998239"/>
              <a:gd name="connsiteY187" fmla="*/ 34418 h 2601565"/>
              <a:gd name="connsiteX188" fmla="*/ 426653 w 998239"/>
              <a:gd name="connsiteY188" fmla="*/ 0 h 2601565"/>
              <a:gd name="connsiteX189" fmla="*/ 424499 w 998239"/>
              <a:gd name="connsiteY189" fmla="*/ 8516 h 2601565"/>
              <a:gd name="connsiteX190" fmla="*/ 423485 w 998239"/>
              <a:gd name="connsiteY190" fmla="*/ 14193 h 2601565"/>
              <a:gd name="connsiteX191" fmla="*/ 422345 w 998239"/>
              <a:gd name="connsiteY191" fmla="*/ 17918 h 2601565"/>
              <a:gd name="connsiteX192" fmla="*/ 422345 w 998239"/>
              <a:gd name="connsiteY192" fmla="*/ 20048 h 2601565"/>
              <a:gd name="connsiteX193" fmla="*/ 423485 w 998239"/>
              <a:gd name="connsiteY193" fmla="*/ 21112 h 2601565"/>
              <a:gd name="connsiteX194" fmla="*/ 423485 w 998239"/>
              <a:gd name="connsiteY194" fmla="*/ 22177 h 2601565"/>
              <a:gd name="connsiteX195" fmla="*/ 424499 w 998239"/>
              <a:gd name="connsiteY195" fmla="*/ 22177 h 2601565"/>
              <a:gd name="connsiteX196" fmla="*/ 424499 w 998239"/>
              <a:gd name="connsiteY196" fmla="*/ 23773 h 2601565"/>
              <a:gd name="connsiteX197" fmla="*/ 423485 w 998239"/>
              <a:gd name="connsiteY197" fmla="*/ 26967 h 2601565"/>
              <a:gd name="connsiteX198" fmla="*/ 422345 w 998239"/>
              <a:gd name="connsiteY198" fmla="*/ 31756 h 2601565"/>
              <a:gd name="connsiteX199" fmla="*/ 420825 w 998239"/>
              <a:gd name="connsiteY199" fmla="*/ 39208 h 2601565"/>
              <a:gd name="connsiteX200" fmla="*/ 417658 w 998239"/>
              <a:gd name="connsiteY200" fmla="*/ 49676 h 2601565"/>
              <a:gd name="connsiteX201" fmla="*/ 412844 w 998239"/>
              <a:gd name="connsiteY201" fmla="*/ 64578 h 2601565"/>
              <a:gd name="connsiteX202" fmla="*/ 408157 w 998239"/>
              <a:gd name="connsiteY202" fmla="*/ 82496 h 2601565"/>
              <a:gd name="connsiteX203" fmla="*/ 400683 w 998239"/>
              <a:gd name="connsiteY203" fmla="*/ 105737 h 2601565"/>
              <a:gd name="connsiteX204" fmla="*/ 391815 w 998239"/>
              <a:gd name="connsiteY204" fmla="*/ 133768 h 2601565"/>
              <a:gd name="connsiteX205" fmla="*/ 381174 w 998239"/>
              <a:gd name="connsiteY205" fmla="*/ 177588 h 2601565"/>
              <a:gd name="connsiteX206" fmla="*/ 373826 w 998239"/>
              <a:gd name="connsiteY206" fmla="*/ 224602 h 2601565"/>
              <a:gd name="connsiteX207" fmla="*/ 367999 w 998239"/>
              <a:gd name="connsiteY207" fmla="*/ 272858 h 2601565"/>
              <a:gd name="connsiteX208" fmla="*/ 360145 w 998239"/>
              <a:gd name="connsiteY208" fmla="*/ 324130 h 2601565"/>
              <a:gd name="connsiteX209" fmla="*/ 359005 w 998239"/>
              <a:gd name="connsiteY209" fmla="*/ 335129 h 2601565"/>
              <a:gd name="connsiteX210" fmla="*/ 357484 w 998239"/>
              <a:gd name="connsiteY210" fmla="*/ 351628 h 2601565"/>
              <a:gd name="connsiteX211" fmla="*/ 356344 w 998239"/>
              <a:gd name="connsiteY211" fmla="*/ 369015 h 2601565"/>
              <a:gd name="connsiteX212" fmla="*/ 355331 w 998239"/>
              <a:gd name="connsiteY212" fmla="*/ 387997 h 2601565"/>
              <a:gd name="connsiteX213" fmla="*/ 355331 w 998239"/>
              <a:gd name="connsiteY213" fmla="*/ 407513 h 2601565"/>
              <a:gd name="connsiteX214" fmla="*/ 357484 w 998239"/>
              <a:gd name="connsiteY214" fmla="*/ 425077 h 2601565"/>
              <a:gd name="connsiteX215" fmla="*/ 360145 w 998239"/>
              <a:gd name="connsiteY215" fmla="*/ 440334 h 2601565"/>
              <a:gd name="connsiteX216" fmla="*/ 364832 w 998239"/>
              <a:gd name="connsiteY216" fmla="*/ 450979 h 2601565"/>
              <a:gd name="connsiteX217" fmla="*/ 390168 w 998239"/>
              <a:gd name="connsiteY217" fmla="*/ 448849 h 2601565"/>
              <a:gd name="connsiteX218" fmla="*/ 414997 w 998239"/>
              <a:gd name="connsiteY218" fmla="*/ 440334 h 2601565"/>
              <a:gd name="connsiteX219" fmla="*/ 438687 w 998239"/>
              <a:gd name="connsiteY219" fmla="*/ 426673 h 2601565"/>
              <a:gd name="connsiteX220" fmla="*/ 463010 w 998239"/>
              <a:gd name="connsiteY220" fmla="*/ 407513 h 2601565"/>
              <a:gd name="connsiteX221" fmla="*/ 485179 w 998239"/>
              <a:gd name="connsiteY221" fmla="*/ 385336 h 2601565"/>
              <a:gd name="connsiteX222" fmla="*/ 506842 w 998239"/>
              <a:gd name="connsiteY222" fmla="*/ 358370 h 2601565"/>
              <a:gd name="connsiteX223" fmla="*/ 527364 w 998239"/>
              <a:gd name="connsiteY223" fmla="*/ 329807 h 2601565"/>
              <a:gd name="connsiteX224" fmla="*/ 546367 w 998239"/>
              <a:gd name="connsiteY224" fmla="*/ 299825 h 2601565"/>
              <a:gd name="connsiteX225" fmla="*/ 564862 w 998239"/>
              <a:gd name="connsiteY225" fmla="*/ 268068 h 2601565"/>
              <a:gd name="connsiteX226" fmla="*/ 580697 w 998239"/>
              <a:gd name="connsiteY226" fmla="*/ 235247 h 2601565"/>
              <a:gd name="connsiteX227" fmla="*/ 595519 w 998239"/>
              <a:gd name="connsiteY227" fmla="*/ 203491 h 2601565"/>
              <a:gd name="connsiteX228" fmla="*/ 607680 w 998239"/>
              <a:gd name="connsiteY228" fmla="*/ 172798 h 2601565"/>
              <a:gd name="connsiteX229" fmla="*/ 613508 w 998239"/>
              <a:gd name="connsiteY229" fmla="*/ 172798 h 2601565"/>
              <a:gd name="connsiteX230" fmla="*/ 613508 w 998239"/>
              <a:gd name="connsiteY230" fmla="*/ 175992 h 2601565"/>
              <a:gd name="connsiteX231" fmla="*/ 604006 w 998239"/>
              <a:gd name="connsiteY231" fmla="*/ 206684 h 2601565"/>
              <a:gd name="connsiteX232" fmla="*/ 593365 w 998239"/>
              <a:gd name="connsiteY232" fmla="*/ 238440 h 2601565"/>
              <a:gd name="connsiteX233" fmla="*/ 581837 w 998239"/>
              <a:gd name="connsiteY233" fmla="*/ 269132 h 2601565"/>
              <a:gd name="connsiteX234" fmla="*/ 570183 w 998239"/>
              <a:gd name="connsiteY234" fmla="*/ 298760 h 2601565"/>
              <a:gd name="connsiteX235" fmla="*/ 558021 w 998239"/>
              <a:gd name="connsiteY235" fmla="*/ 327678 h 2601565"/>
              <a:gd name="connsiteX236" fmla="*/ 544339 w 998239"/>
              <a:gd name="connsiteY236" fmla="*/ 354645 h 2601565"/>
              <a:gd name="connsiteX237" fmla="*/ 530025 w 998239"/>
              <a:gd name="connsiteY237" fmla="*/ 380546 h 2601565"/>
              <a:gd name="connsiteX238" fmla="*/ 512669 w 998239"/>
              <a:gd name="connsiteY238" fmla="*/ 404319 h 2601565"/>
              <a:gd name="connsiteX239" fmla="*/ 494680 w 998239"/>
              <a:gd name="connsiteY239" fmla="*/ 427738 h 2601565"/>
              <a:gd name="connsiteX240" fmla="*/ 473524 w 998239"/>
              <a:gd name="connsiteY240" fmla="*/ 446720 h 2601565"/>
              <a:gd name="connsiteX241" fmla="*/ 449329 w 998239"/>
              <a:gd name="connsiteY241" fmla="*/ 464107 h 2601565"/>
              <a:gd name="connsiteX242" fmla="*/ 422345 w 998239"/>
              <a:gd name="connsiteY242" fmla="*/ 479542 h 2601565"/>
              <a:gd name="connsiteX243" fmla="*/ 393842 w 998239"/>
              <a:gd name="connsiteY243" fmla="*/ 491073 h 2601565"/>
              <a:gd name="connsiteX244" fmla="*/ 360145 w 998239"/>
              <a:gd name="connsiteY244" fmla="*/ 499057 h 2601565"/>
              <a:gd name="connsiteX245" fmla="*/ 361158 w 998239"/>
              <a:gd name="connsiteY245" fmla="*/ 554586 h 2601565"/>
              <a:gd name="connsiteX246" fmla="*/ 365845 w 998239"/>
              <a:gd name="connsiteY246" fmla="*/ 607455 h 2601565"/>
              <a:gd name="connsiteX247" fmla="*/ 373826 w 998239"/>
              <a:gd name="connsiteY247" fmla="*/ 657662 h 2601565"/>
              <a:gd name="connsiteX248" fmla="*/ 384341 w 998239"/>
              <a:gd name="connsiteY248" fmla="*/ 705208 h 2601565"/>
              <a:gd name="connsiteX249" fmla="*/ 397516 w 998239"/>
              <a:gd name="connsiteY249" fmla="*/ 750625 h 2601565"/>
              <a:gd name="connsiteX250" fmla="*/ 411831 w 998239"/>
              <a:gd name="connsiteY250" fmla="*/ 794090 h 2601565"/>
              <a:gd name="connsiteX251" fmla="*/ 428172 w 998239"/>
              <a:gd name="connsiteY251" fmla="*/ 835250 h 2601565"/>
              <a:gd name="connsiteX252" fmla="*/ 444515 w 998239"/>
              <a:gd name="connsiteY252" fmla="*/ 875345 h 2601565"/>
              <a:gd name="connsiteX253" fmla="*/ 449329 w 998239"/>
              <a:gd name="connsiteY253" fmla="*/ 884925 h 2601565"/>
              <a:gd name="connsiteX254" fmla="*/ 453509 w 998239"/>
              <a:gd name="connsiteY254" fmla="*/ 896634 h 2601565"/>
              <a:gd name="connsiteX255" fmla="*/ 459336 w 998239"/>
              <a:gd name="connsiteY255" fmla="*/ 909231 h 2601565"/>
              <a:gd name="connsiteX256" fmla="*/ 464657 w 998239"/>
              <a:gd name="connsiteY256" fmla="*/ 922536 h 2601565"/>
              <a:gd name="connsiteX257" fmla="*/ 471498 w 998239"/>
              <a:gd name="connsiteY257" fmla="*/ 935132 h 2601565"/>
              <a:gd name="connsiteX258" fmla="*/ 479352 w 998239"/>
              <a:gd name="connsiteY258" fmla="*/ 945776 h 2601565"/>
              <a:gd name="connsiteX259" fmla="*/ 488853 w 998239"/>
              <a:gd name="connsiteY259" fmla="*/ 955180 h 2601565"/>
              <a:gd name="connsiteX260" fmla="*/ 499494 w 998239"/>
              <a:gd name="connsiteY260" fmla="*/ 962099 h 2601565"/>
              <a:gd name="connsiteX261" fmla="*/ 512163 w 998239"/>
              <a:gd name="connsiteY261" fmla="*/ 964760 h 2601565"/>
              <a:gd name="connsiteX262" fmla="*/ 525338 w 998239"/>
              <a:gd name="connsiteY262" fmla="*/ 964228 h 2601565"/>
              <a:gd name="connsiteX263" fmla="*/ 549027 w 998239"/>
              <a:gd name="connsiteY263" fmla="*/ 956244 h 2601565"/>
              <a:gd name="connsiteX264" fmla="*/ 570183 w 998239"/>
              <a:gd name="connsiteY264" fmla="*/ 943116 h 2601565"/>
              <a:gd name="connsiteX265" fmla="*/ 590705 w 998239"/>
              <a:gd name="connsiteY265" fmla="*/ 926617 h 2601565"/>
              <a:gd name="connsiteX266" fmla="*/ 607680 w 998239"/>
              <a:gd name="connsiteY266" fmla="*/ 907101 h 2601565"/>
              <a:gd name="connsiteX267" fmla="*/ 624022 w 998239"/>
              <a:gd name="connsiteY267" fmla="*/ 885989 h 2601565"/>
              <a:gd name="connsiteX268" fmla="*/ 639350 w 998239"/>
              <a:gd name="connsiteY268" fmla="*/ 863813 h 2601565"/>
              <a:gd name="connsiteX269" fmla="*/ 653032 w 998239"/>
              <a:gd name="connsiteY269" fmla="*/ 842701 h 2601565"/>
              <a:gd name="connsiteX270" fmla="*/ 664687 w 998239"/>
              <a:gd name="connsiteY270" fmla="*/ 822476 h 2601565"/>
              <a:gd name="connsiteX271" fmla="*/ 690530 w 998239"/>
              <a:gd name="connsiteY271" fmla="*/ 776527 h 2601565"/>
              <a:gd name="connsiteX272" fmla="*/ 715359 w 998239"/>
              <a:gd name="connsiteY272" fmla="*/ 724723 h 2601565"/>
              <a:gd name="connsiteX273" fmla="*/ 740189 w 998239"/>
              <a:gd name="connsiteY273" fmla="*/ 668129 h 2601565"/>
              <a:gd name="connsiteX274" fmla="*/ 763372 w 998239"/>
              <a:gd name="connsiteY274" fmla="*/ 606390 h 2601565"/>
              <a:gd name="connsiteX275" fmla="*/ 784528 w 998239"/>
              <a:gd name="connsiteY275" fmla="*/ 541280 h 2601565"/>
              <a:gd name="connsiteX276" fmla="*/ 803530 w 998239"/>
              <a:gd name="connsiteY276" fmla="*/ 472090 h 2601565"/>
              <a:gd name="connsiteX277" fmla="*/ 820886 w 998239"/>
              <a:gd name="connsiteY277" fmla="*/ 399707 h 2601565"/>
              <a:gd name="connsiteX278" fmla="*/ 833553 w 998239"/>
              <a:gd name="connsiteY278" fmla="*/ 324662 h 2601565"/>
              <a:gd name="connsiteX279" fmla="*/ 843055 w 998239"/>
              <a:gd name="connsiteY279" fmla="*/ 247843 h 2601565"/>
              <a:gd name="connsiteX280" fmla="*/ 848882 w 998239"/>
              <a:gd name="connsiteY280" fmla="*/ 169250 h 2601565"/>
              <a:gd name="connsiteX281" fmla="*/ 853569 w 998239"/>
              <a:gd name="connsiteY281" fmla="*/ 172798 h 2601565"/>
              <a:gd name="connsiteX282" fmla="*/ 857370 w 998239"/>
              <a:gd name="connsiteY282" fmla="*/ 181846 h 2601565"/>
              <a:gd name="connsiteX283" fmla="*/ 860537 w 998239"/>
              <a:gd name="connsiteY283" fmla="*/ 195152 h 2601565"/>
              <a:gd name="connsiteX284" fmla="*/ 862057 w 998239"/>
              <a:gd name="connsiteY284" fmla="*/ 212538 h 2601565"/>
              <a:gd name="connsiteX285" fmla="*/ 863070 w 998239"/>
              <a:gd name="connsiteY285" fmla="*/ 232586 h 2601565"/>
              <a:gd name="connsiteX286" fmla="*/ 863070 w 998239"/>
              <a:gd name="connsiteY286" fmla="*/ 255827 h 2601565"/>
              <a:gd name="connsiteX287" fmla="*/ 863070 w 998239"/>
              <a:gd name="connsiteY287" fmla="*/ 280664 h 2601565"/>
              <a:gd name="connsiteX288" fmla="*/ 862057 w 998239"/>
              <a:gd name="connsiteY288" fmla="*/ 307630 h 2601565"/>
              <a:gd name="connsiteX289" fmla="*/ 860537 w 998239"/>
              <a:gd name="connsiteY289" fmla="*/ 335129 h 2601565"/>
              <a:gd name="connsiteX290" fmla="*/ 858383 w 998239"/>
              <a:gd name="connsiteY290" fmla="*/ 363160 h 2601565"/>
              <a:gd name="connsiteX291" fmla="*/ 855216 w 998239"/>
              <a:gd name="connsiteY291" fmla="*/ 391191 h 2601565"/>
              <a:gd name="connsiteX292" fmla="*/ 853569 w 998239"/>
              <a:gd name="connsiteY292" fmla="*/ 418157 h 2601565"/>
              <a:gd name="connsiteX293" fmla="*/ 850402 w 998239"/>
              <a:gd name="connsiteY293" fmla="*/ 442995 h 2601565"/>
              <a:gd name="connsiteX294" fmla="*/ 847869 w 998239"/>
              <a:gd name="connsiteY294" fmla="*/ 466236 h 2601565"/>
              <a:gd name="connsiteX295" fmla="*/ 844701 w 998239"/>
              <a:gd name="connsiteY295" fmla="*/ 486283 h 2601565"/>
              <a:gd name="connsiteX296" fmla="*/ 842041 w 998239"/>
              <a:gd name="connsiteY296" fmla="*/ 502782 h 2601565"/>
              <a:gd name="connsiteX297" fmla="*/ 839888 w 998239"/>
              <a:gd name="connsiteY297" fmla="*/ 515910 h 2601565"/>
              <a:gd name="connsiteX298" fmla="*/ 801883 w 998239"/>
              <a:gd name="connsiteY298" fmla="*/ 666000 h 2601565"/>
              <a:gd name="connsiteX299" fmla="*/ 832540 w 998239"/>
              <a:gd name="connsiteY299" fmla="*/ 662984 h 2601565"/>
              <a:gd name="connsiteX300" fmla="*/ 861044 w 998239"/>
              <a:gd name="connsiteY300" fmla="*/ 655533 h 2601565"/>
              <a:gd name="connsiteX301" fmla="*/ 887900 w 998239"/>
              <a:gd name="connsiteY301" fmla="*/ 644888 h 2601565"/>
              <a:gd name="connsiteX302" fmla="*/ 913743 w 998239"/>
              <a:gd name="connsiteY302" fmla="*/ 631228 h 2601565"/>
              <a:gd name="connsiteX303" fmla="*/ 937052 w 998239"/>
              <a:gd name="connsiteY303" fmla="*/ 615793 h 2601565"/>
              <a:gd name="connsiteX304" fmla="*/ 958081 w 998239"/>
              <a:gd name="connsiteY304" fmla="*/ 598939 h 2601565"/>
              <a:gd name="connsiteX305" fmla="*/ 978224 w 998239"/>
              <a:gd name="connsiteY305" fmla="*/ 581553 h 2601565"/>
              <a:gd name="connsiteX306" fmla="*/ 996719 w 998239"/>
              <a:gd name="connsiteY306" fmla="*/ 565054 h 2601565"/>
              <a:gd name="connsiteX307" fmla="*/ 998239 w 998239"/>
              <a:gd name="connsiteY307" fmla="*/ 573037 h 2601565"/>
              <a:gd name="connsiteX308" fmla="*/ 981391 w 998239"/>
              <a:gd name="connsiteY308" fmla="*/ 598939 h 2601565"/>
              <a:gd name="connsiteX309" fmla="*/ 960742 w 998239"/>
              <a:gd name="connsiteY309" fmla="*/ 623776 h 2601565"/>
              <a:gd name="connsiteX310" fmla="*/ 935912 w 998239"/>
              <a:gd name="connsiteY310" fmla="*/ 645953 h 2601565"/>
              <a:gd name="connsiteX311" fmla="*/ 908042 w 998239"/>
              <a:gd name="connsiteY311" fmla="*/ 666000 h 2601565"/>
              <a:gd name="connsiteX312" fmla="*/ 878399 w 998239"/>
              <a:gd name="connsiteY312" fmla="*/ 684096 h 2601565"/>
              <a:gd name="connsiteX313" fmla="*/ 846728 w 998239"/>
              <a:gd name="connsiteY313" fmla="*/ 699886 h 2601565"/>
              <a:gd name="connsiteX314" fmla="*/ 814044 w 998239"/>
              <a:gd name="connsiteY314" fmla="*/ 712127 h 2601565"/>
              <a:gd name="connsiteX315" fmla="*/ 780728 w 998239"/>
              <a:gd name="connsiteY315" fmla="*/ 720997 h 2601565"/>
              <a:gd name="connsiteX316" fmla="*/ 773886 w 998239"/>
              <a:gd name="connsiteY316" fmla="*/ 742287 h 2601565"/>
              <a:gd name="connsiteX317" fmla="*/ 764385 w 998239"/>
              <a:gd name="connsiteY317" fmla="*/ 767124 h 2601565"/>
              <a:gd name="connsiteX318" fmla="*/ 753871 w 998239"/>
              <a:gd name="connsiteY318" fmla="*/ 793026 h 2601565"/>
              <a:gd name="connsiteX319" fmla="*/ 740189 w 998239"/>
              <a:gd name="connsiteY319" fmla="*/ 821057 h 2601565"/>
              <a:gd name="connsiteX320" fmla="*/ 725874 w 998239"/>
              <a:gd name="connsiteY320" fmla="*/ 850507 h 2601565"/>
              <a:gd name="connsiteX321" fmla="*/ 710546 w 998239"/>
              <a:gd name="connsiteY321" fmla="*/ 879603 h 2601565"/>
              <a:gd name="connsiteX322" fmla="*/ 705253 w 998239"/>
              <a:gd name="connsiteY322" fmla="*/ 888509 h 2601565"/>
              <a:gd name="connsiteX323" fmla="*/ 657504 w 998239"/>
              <a:gd name="connsiteY323" fmla="*/ 965731 h 2601565"/>
              <a:gd name="connsiteX324" fmla="*/ 646192 w 998239"/>
              <a:gd name="connsiteY324" fmla="*/ 981082 h 2601565"/>
              <a:gd name="connsiteX325" fmla="*/ 631877 w 998239"/>
              <a:gd name="connsiteY325" fmla="*/ 1000774 h 2601565"/>
              <a:gd name="connsiteX326" fmla="*/ 618195 w 998239"/>
              <a:gd name="connsiteY326" fmla="*/ 1014967 h 2601565"/>
              <a:gd name="connsiteX327" fmla="*/ 620348 w 998239"/>
              <a:gd name="connsiteY327"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405274 w 998239"/>
              <a:gd name="connsiteY172" fmla="*/ 1028382 h 2601565"/>
              <a:gd name="connsiteX173" fmla="*/ 325111 w 998239"/>
              <a:gd name="connsiteY173" fmla="*/ 669960 h 2601565"/>
              <a:gd name="connsiteX174" fmla="*/ 324674 w 998239"/>
              <a:gd name="connsiteY174" fmla="*/ 667064 h 2601565"/>
              <a:gd name="connsiteX175" fmla="*/ 321000 w 998239"/>
              <a:gd name="connsiteY175" fmla="*/ 613131 h 2601565"/>
              <a:gd name="connsiteX176" fmla="*/ 317833 w 998239"/>
              <a:gd name="connsiteY176" fmla="*/ 556715 h 2601565"/>
              <a:gd name="connsiteX177" fmla="*/ 317833 w 998239"/>
              <a:gd name="connsiteY177" fmla="*/ 499057 h 2601565"/>
              <a:gd name="connsiteX178" fmla="*/ 319986 w 998239"/>
              <a:gd name="connsiteY178" fmla="*/ 440866 h 2601565"/>
              <a:gd name="connsiteX179" fmla="*/ 324674 w 998239"/>
              <a:gd name="connsiteY179" fmla="*/ 383208 h 2601565"/>
              <a:gd name="connsiteX180" fmla="*/ 331642 w 998239"/>
              <a:gd name="connsiteY180" fmla="*/ 325726 h 2601565"/>
              <a:gd name="connsiteX181" fmla="*/ 338989 w 998239"/>
              <a:gd name="connsiteY181" fmla="*/ 270197 h 2601565"/>
              <a:gd name="connsiteX182" fmla="*/ 349504 w 998239"/>
              <a:gd name="connsiteY182" fmla="*/ 216264 h 2601565"/>
              <a:gd name="connsiteX183" fmla="*/ 362172 w 998239"/>
              <a:gd name="connsiteY183" fmla="*/ 165524 h 2601565"/>
              <a:gd name="connsiteX184" fmla="*/ 375347 w 998239"/>
              <a:gd name="connsiteY184" fmla="*/ 117446 h 2601565"/>
              <a:gd name="connsiteX185" fmla="*/ 390675 w 998239"/>
              <a:gd name="connsiteY185" fmla="*/ 73980 h 2601565"/>
              <a:gd name="connsiteX186" fmla="*/ 407017 w 998239"/>
              <a:gd name="connsiteY186" fmla="*/ 34418 h 2601565"/>
              <a:gd name="connsiteX187" fmla="*/ 426653 w 998239"/>
              <a:gd name="connsiteY187" fmla="*/ 0 h 2601565"/>
              <a:gd name="connsiteX188" fmla="*/ 424499 w 998239"/>
              <a:gd name="connsiteY188" fmla="*/ 8516 h 2601565"/>
              <a:gd name="connsiteX189" fmla="*/ 423485 w 998239"/>
              <a:gd name="connsiteY189" fmla="*/ 14193 h 2601565"/>
              <a:gd name="connsiteX190" fmla="*/ 422345 w 998239"/>
              <a:gd name="connsiteY190" fmla="*/ 17918 h 2601565"/>
              <a:gd name="connsiteX191" fmla="*/ 422345 w 998239"/>
              <a:gd name="connsiteY191" fmla="*/ 20048 h 2601565"/>
              <a:gd name="connsiteX192" fmla="*/ 423485 w 998239"/>
              <a:gd name="connsiteY192" fmla="*/ 21112 h 2601565"/>
              <a:gd name="connsiteX193" fmla="*/ 423485 w 998239"/>
              <a:gd name="connsiteY193" fmla="*/ 22177 h 2601565"/>
              <a:gd name="connsiteX194" fmla="*/ 424499 w 998239"/>
              <a:gd name="connsiteY194" fmla="*/ 22177 h 2601565"/>
              <a:gd name="connsiteX195" fmla="*/ 424499 w 998239"/>
              <a:gd name="connsiteY195" fmla="*/ 23773 h 2601565"/>
              <a:gd name="connsiteX196" fmla="*/ 423485 w 998239"/>
              <a:gd name="connsiteY196" fmla="*/ 26967 h 2601565"/>
              <a:gd name="connsiteX197" fmla="*/ 422345 w 998239"/>
              <a:gd name="connsiteY197" fmla="*/ 31756 h 2601565"/>
              <a:gd name="connsiteX198" fmla="*/ 420825 w 998239"/>
              <a:gd name="connsiteY198" fmla="*/ 39208 h 2601565"/>
              <a:gd name="connsiteX199" fmla="*/ 417658 w 998239"/>
              <a:gd name="connsiteY199" fmla="*/ 49676 h 2601565"/>
              <a:gd name="connsiteX200" fmla="*/ 412844 w 998239"/>
              <a:gd name="connsiteY200" fmla="*/ 64578 h 2601565"/>
              <a:gd name="connsiteX201" fmla="*/ 408157 w 998239"/>
              <a:gd name="connsiteY201" fmla="*/ 82496 h 2601565"/>
              <a:gd name="connsiteX202" fmla="*/ 400683 w 998239"/>
              <a:gd name="connsiteY202" fmla="*/ 105737 h 2601565"/>
              <a:gd name="connsiteX203" fmla="*/ 391815 w 998239"/>
              <a:gd name="connsiteY203" fmla="*/ 133768 h 2601565"/>
              <a:gd name="connsiteX204" fmla="*/ 381174 w 998239"/>
              <a:gd name="connsiteY204" fmla="*/ 177588 h 2601565"/>
              <a:gd name="connsiteX205" fmla="*/ 373826 w 998239"/>
              <a:gd name="connsiteY205" fmla="*/ 224602 h 2601565"/>
              <a:gd name="connsiteX206" fmla="*/ 367999 w 998239"/>
              <a:gd name="connsiteY206" fmla="*/ 272858 h 2601565"/>
              <a:gd name="connsiteX207" fmla="*/ 360145 w 998239"/>
              <a:gd name="connsiteY207" fmla="*/ 324130 h 2601565"/>
              <a:gd name="connsiteX208" fmla="*/ 359005 w 998239"/>
              <a:gd name="connsiteY208" fmla="*/ 335129 h 2601565"/>
              <a:gd name="connsiteX209" fmla="*/ 357484 w 998239"/>
              <a:gd name="connsiteY209" fmla="*/ 351628 h 2601565"/>
              <a:gd name="connsiteX210" fmla="*/ 356344 w 998239"/>
              <a:gd name="connsiteY210" fmla="*/ 369015 h 2601565"/>
              <a:gd name="connsiteX211" fmla="*/ 355331 w 998239"/>
              <a:gd name="connsiteY211" fmla="*/ 387997 h 2601565"/>
              <a:gd name="connsiteX212" fmla="*/ 355331 w 998239"/>
              <a:gd name="connsiteY212" fmla="*/ 407513 h 2601565"/>
              <a:gd name="connsiteX213" fmla="*/ 357484 w 998239"/>
              <a:gd name="connsiteY213" fmla="*/ 425077 h 2601565"/>
              <a:gd name="connsiteX214" fmla="*/ 360145 w 998239"/>
              <a:gd name="connsiteY214" fmla="*/ 440334 h 2601565"/>
              <a:gd name="connsiteX215" fmla="*/ 364832 w 998239"/>
              <a:gd name="connsiteY215" fmla="*/ 450979 h 2601565"/>
              <a:gd name="connsiteX216" fmla="*/ 390168 w 998239"/>
              <a:gd name="connsiteY216" fmla="*/ 448849 h 2601565"/>
              <a:gd name="connsiteX217" fmla="*/ 414997 w 998239"/>
              <a:gd name="connsiteY217" fmla="*/ 440334 h 2601565"/>
              <a:gd name="connsiteX218" fmla="*/ 438687 w 998239"/>
              <a:gd name="connsiteY218" fmla="*/ 426673 h 2601565"/>
              <a:gd name="connsiteX219" fmla="*/ 463010 w 998239"/>
              <a:gd name="connsiteY219" fmla="*/ 407513 h 2601565"/>
              <a:gd name="connsiteX220" fmla="*/ 485179 w 998239"/>
              <a:gd name="connsiteY220" fmla="*/ 385336 h 2601565"/>
              <a:gd name="connsiteX221" fmla="*/ 506842 w 998239"/>
              <a:gd name="connsiteY221" fmla="*/ 358370 h 2601565"/>
              <a:gd name="connsiteX222" fmla="*/ 527364 w 998239"/>
              <a:gd name="connsiteY222" fmla="*/ 329807 h 2601565"/>
              <a:gd name="connsiteX223" fmla="*/ 546367 w 998239"/>
              <a:gd name="connsiteY223" fmla="*/ 299825 h 2601565"/>
              <a:gd name="connsiteX224" fmla="*/ 564862 w 998239"/>
              <a:gd name="connsiteY224" fmla="*/ 268068 h 2601565"/>
              <a:gd name="connsiteX225" fmla="*/ 580697 w 998239"/>
              <a:gd name="connsiteY225" fmla="*/ 235247 h 2601565"/>
              <a:gd name="connsiteX226" fmla="*/ 595519 w 998239"/>
              <a:gd name="connsiteY226" fmla="*/ 203491 h 2601565"/>
              <a:gd name="connsiteX227" fmla="*/ 607680 w 998239"/>
              <a:gd name="connsiteY227" fmla="*/ 172798 h 2601565"/>
              <a:gd name="connsiteX228" fmla="*/ 613508 w 998239"/>
              <a:gd name="connsiteY228" fmla="*/ 172798 h 2601565"/>
              <a:gd name="connsiteX229" fmla="*/ 613508 w 998239"/>
              <a:gd name="connsiteY229" fmla="*/ 175992 h 2601565"/>
              <a:gd name="connsiteX230" fmla="*/ 604006 w 998239"/>
              <a:gd name="connsiteY230" fmla="*/ 206684 h 2601565"/>
              <a:gd name="connsiteX231" fmla="*/ 593365 w 998239"/>
              <a:gd name="connsiteY231" fmla="*/ 238440 h 2601565"/>
              <a:gd name="connsiteX232" fmla="*/ 581837 w 998239"/>
              <a:gd name="connsiteY232" fmla="*/ 269132 h 2601565"/>
              <a:gd name="connsiteX233" fmla="*/ 570183 w 998239"/>
              <a:gd name="connsiteY233" fmla="*/ 298760 h 2601565"/>
              <a:gd name="connsiteX234" fmla="*/ 558021 w 998239"/>
              <a:gd name="connsiteY234" fmla="*/ 327678 h 2601565"/>
              <a:gd name="connsiteX235" fmla="*/ 544339 w 998239"/>
              <a:gd name="connsiteY235" fmla="*/ 354645 h 2601565"/>
              <a:gd name="connsiteX236" fmla="*/ 530025 w 998239"/>
              <a:gd name="connsiteY236" fmla="*/ 380546 h 2601565"/>
              <a:gd name="connsiteX237" fmla="*/ 512669 w 998239"/>
              <a:gd name="connsiteY237" fmla="*/ 404319 h 2601565"/>
              <a:gd name="connsiteX238" fmla="*/ 494680 w 998239"/>
              <a:gd name="connsiteY238" fmla="*/ 427738 h 2601565"/>
              <a:gd name="connsiteX239" fmla="*/ 473524 w 998239"/>
              <a:gd name="connsiteY239" fmla="*/ 446720 h 2601565"/>
              <a:gd name="connsiteX240" fmla="*/ 449329 w 998239"/>
              <a:gd name="connsiteY240" fmla="*/ 464107 h 2601565"/>
              <a:gd name="connsiteX241" fmla="*/ 422345 w 998239"/>
              <a:gd name="connsiteY241" fmla="*/ 479542 h 2601565"/>
              <a:gd name="connsiteX242" fmla="*/ 393842 w 998239"/>
              <a:gd name="connsiteY242" fmla="*/ 491073 h 2601565"/>
              <a:gd name="connsiteX243" fmla="*/ 360145 w 998239"/>
              <a:gd name="connsiteY243" fmla="*/ 499057 h 2601565"/>
              <a:gd name="connsiteX244" fmla="*/ 361158 w 998239"/>
              <a:gd name="connsiteY244" fmla="*/ 554586 h 2601565"/>
              <a:gd name="connsiteX245" fmla="*/ 365845 w 998239"/>
              <a:gd name="connsiteY245" fmla="*/ 607455 h 2601565"/>
              <a:gd name="connsiteX246" fmla="*/ 373826 w 998239"/>
              <a:gd name="connsiteY246" fmla="*/ 657662 h 2601565"/>
              <a:gd name="connsiteX247" fmla="*/ 384341 w 998239"/>
              <a:gd name="connsiteY247" fmla="*/ 705208 h 2601565"/>
              <a:gd name="connsiteX248" fmla="*/ 397516 w 998239"/>
              <a:gd name="connsiteY248" fmla="*/ 750625 h 2601565"/>
              <a:gd name="connsiteX249" fmla="*/ 411831 w 998239"/>
              <a:gd name="connsiteY249" fmla="*/ 794090 h 2601565"/>
              <a:gd name="connsiteX250" fmla="*/ 428172 w 998239"/>
              <a:gd name="connsiteY250" fmla="*/ 835250 h 2601565"/>
              <a:gd name="connsiteX251" fmla="*/ 444515 w 998239"/>
              <a:gd name="connsiteY251" fmla="*/ 875345 h 2601565"/>
              <a:gd name="connsiteX252" fmla="*/ 449329 w 998239"/>
              <a:gd name="connsiteY252" fmla="*/ 884925 h 2601565"/>
              <a:gd name="connsiteX253" fmla="*/ 453509 w 998239"/>
              <a:gd name="connsiteY253" fmla="*/ 896634 h 2601565"/>
              <a:gd name="connsiteX254" fmla="*/ 459336 w 998239"/>
              <a:gd name="connsiteY254" fmla="*/ 909231 h 2601565"/>
              <a:gd name="connsiteX255" fmla="*/ 464657 w 998239"/>
              <a:gd name="connsiteY255" fmla="*/ 922536 h 2601565"/>
              <a:gd name="connsiteX256" fmla="*/ 471498 w 998239"/>
              <a:gd name="connsiteY256" fmla="*/ 935132 h 2601565"/>
              <a:gd name="connsiteX257" fmla="*/ 479352 w 998239"/>
              <a:gd name="connsiteY257" fmla="*/ 945776 h 2601565"/>
              <a:gd name="connsiteX258" fmla="*/ 488853 w 998239"/>
              <a:gd name="connsiteY258" fmla="*/ 955180 h 2601565"/>
              <a:gd name="connsiteX259" fmla="*/ 499494 w 998239"/>
              <a:gd name="connsiteY259" fmla="*/ 962099 h 2601565"/>
              <a:gd name="connsiteX260" fmla="*/ 512163 w 998239"/>
              <a:gd name="connsiteY260" fmla="*/ 964760 h 2601565"/>
              <a:gd name="connsiteX261" fmla="*/ 525338 w 998239"/>
              <a:gd name="connsiteY261" fmla="*/ 964228 h 2601565"/>
              <a:gd name="connsiteX262" fmla="*/ 549027 w 998239"/>
              <a:gd name="connsiteY262" fmla="*/ 956244 h 2601565"/>
              <a:gd name="connsiteX263" fmla="*/ 570183 w 998239"/>
              <a:gd name="connsiteY263" fmla="*/ 943116 h 2601565"/>
              <a:gd name="connsiteX264" fmla="*/ 590705 w 998239"/>
              <a:gd name="connsiteY264" fmla="*/ 926617 h 2601565"/>
              <a:gd name="connsiteX265" fmla="*/ 607680 w 998239"/>
              <a:gd name="connsiteY265" fmla="*/ 907101 h 2601565"/>
              <a:gd name="connsiteX266" fmla="*/ 624022 w 998239"/>
              <a:gd name="connsiteY266" fmla="*/ 885989 h 2601565"/>
              <a:gd name="connsiteX267" fmla="*/ 639350 w 998239"/>
              <a:gd name="connsiteY267" fmla="*/ 863813 h 2601565"/>
              <a:gd name="connsiteX268" fmla="*/ 653032 w 998239"/>
              <a:gd name="connsiteY268" fmla="*/ 842701 h 2601565"/>
              <a:gd name="connsiteX269" fmla="*/ 664687 w 998239"/>
              <a:gd name="connsiteY269" fmla="*/ 822476 h 2601565"/>
              <a:gd name="connsiteX270" fmla="*/ 690530 w 998239"/>
              <a:gd name="connsiteY270" fmla="*/ 776527 h 2601565"/>
              <a:gd name="connsiteX271" fmla="*/ 715359 w 998239"/>
              <a:gd name="connsiteY271" fmla="*/ 724723 h 2601565"/>
              <a:gd name="connsiteX272" fmla="*/ 740189 w 998239"/>
              <a:gd name="connsiteY272" fmla="*/ 668129 h 2601565"/>
              <a:gd name="connsiteX273" fmla="*/ 763372 w 998239"/>
              <a:gd name="connsiteY273" fmla="*/ 606390 h 2601565"/>
              <a:gd name="connsiteX274" fmla="*/ 784528 w 998239"/>
              <a:gd name="connsiteY274" fmla="*/ 541280 h 2601565"/>
              <a:gd name="connsiteX275" fmla="*/ 803530 w 998239"/>
              <a:gd name="connsiteY275" fmla="*/ 472090 h 2601565"/>
              <a:gd name="connsiteX276" fmla="*/ 820886 w 998239"/>
              <a:gd name="connsiteY276" fmla="*/ 399707 h 2601565"/>
              <a:gd name="connsiteX277" fmla="*/ 833553 w 998239"/>
              <a:gd name="connsiteY277" fmla="*/ 324662 h 2601565"/>
              <a:gd name="connsiteX278" fmla="*/ 843055 w 998239"/>
              <a:gd name="connsiteY278" fmla="*/ 247843 h 2601565"/>
              <a:gd name="connsiteX279" fmla="*/ 848882 w 998239"/>
              <a:gd name="connsiteY279" fmla="*/ 169250 h 2601565"/>
              <a:gd name="connsiteX280" fmla="*/ 853569 w 998239"/>
              <a:gd name="connsiteY280" fmla="*/ 172798 h 2601565"/>
              <a:gd name="connsiteX281" fmla="*/ 857370 w 998239"/>
              <a:gd name="connsiteY281" fmla="*/ 181846 h 2601565"/>
              <a:gd name="connsiteX282" fmla="*/ 860537 w 998239"/>
              <a:gd name="connsiteY282" fmla="*/ 195152 h 2601565"/>
              <a:gd name="connsiteX283" fmla="*/ 862057 w 998239"/>
              <a:gd name="connsiteY283" fmla="*/ 212538 h 2601565"/>
              <a:gd name="connsiteX284" fmla="*/ 863070 w 998239"/>
              <a:gd name="connsiteY284" fmla="*/ 232586 h 2601565"/>
              <a:gd name="connsiteX285" fmla="*/ 863070 w 998239"/>
              <a:gd name="connsiteY285" fmla="*/ 255827 h 2601565"/>
              <a:gd name="connsiteX286" fmla="*/ 863070 w 998239"/>
              <a:gd name="connsiteY286" fmla="*/ 280664 h 2601565"/>
              <a:gd name="connsiteX287" fmla="*/ 862057 w 998239"/>
              <a:gd name="connsiteY287" fmla="*/ 307630 h 2601565"/>
              <a:gd name="connsiteX288" fmla="*/ 860537 w 998239"/>
              <a:gd name="connsiteY288" fmla="*/ 335129 h 2601565"/>
              <a:gd name="connsiteX289" fmla="*/ 858383 w 998239"/>
              <a:gd name="connsiteY289" fmla="*/ 363160 h 2601565"/>
              <a:gd name="connsiteX290" fmla="*/ 855216 w 998239"/>
              <a:gd name="connsiteY290" fmla="*/ 391191 h 2601565"/>
              <a:gd name="connsiteX291" fmla="*/ 853569 w 998239"/>
              <a:gd name="connsiteY291" fmla="*/ 418157 h 2601565"/>
              <a:gd name="connsiteX292" fmla="*/ 850402 w 998239"/>
              <a:gd name="connsiteY292" fmla="*/ 442995 h 2601565"/>
              <a:gd name="connsiteX293" fmla="*/ 847869 w 998239"/>
              <a:gd name="connsiteY293" fmla="*/ 466236 h 2601565"/>
              <a:gd name="connsiteX294" fmla="*/ 844701 w 998239"/>
              <a:gd name="connsiteY294" fmla="*/ 486283 h 2601565"/>
              <a:gd name="connsiteX295" fmla="*/ 842041 w 998239"/>
              <a:gd name="connsiteY295" fmla="*/ 502782 h 2601565"/>
              <a:gd name="connsiteX296" fmla="*/ 839888 w 998239"/>
              <a:gd name="connsiteY296" fmla="*/ 515910 h 2601565"/>
              <a:gd name="connsiteX297" fmla="*/ 801883 w 998239"/>
              <a:gd name="connsiteY297" fmla="*/ 666000 h 2601565"/>
              <a:gd name="connsiteX298" fmla="*/ 832540 w 998239"/>
              <a:gd name="connsiteY298" fmla="*/ 662984 h 2601565"/>
              <a:gd name="connsiteX299" fmla="*/ 861044 w 998239"/>
              <a:gd name="connsiteY299" fmla="*/ 655533 h 2601565"/>
              <a:gd name="connsiteX300" fmla="*/ 887900 w 998239"/>
              <a:gd name="connsiteY300" fmla="*/ 644888 h 2601565"/>
              <a:gd name="connsiteX301" fmla="*/ 913743 w 998239"/>
              <a:gd name="connsiteY301" fmla="*/ 631228 h 2601565"/>
              <a:gd name="connsiteX302" fmla="*/ 937052 w 998239"/>
              <a:gd name="connsiteY302" fmla="*/ 615793 h 2601565"/>
              <a:gd name="connsiteX303" fmla="*/ 958081 w 998239"/>
              <a:gd name="connsiteY303" fmla="*/ 598939 h 2601565"/>
              <a:gd name="connsiteX304" fmla="*/ 978224 w 998239"/>
              <a:gd name="connsiteY304" fmla="*/ 581553 h 2601565"/>
              <a:gd name="connsiteX305" fmla="*/ 996719 w 998239"/>
              <a:gd name="connsiteY305" fmla="*/ 565054 h 2601565"/>
              <a:gd name="connsiteX306" fmla="*/ 998239 w 998239"/>
              <a:gd name="connsiteY306" fmla="*/ 573037 h 2601565"/>
              <a:gd name="connsiteX307" fmla="*/ 981391 w 998239"/>
              <a:gd name="connsiteY307" fmla="*/ 598939 h 2601565"/>
              <a:gd name="connsiteX308" fmla="*/ 960742 w 998239"/>
              <a:gd name="connsiteY308" fmla="*/ 623776 h 2601565"/>
              <a:gd name="connsiteX309" fmla="*/ 935912 w 998239"/>
              <a:gd name="connsiteY309" fmla="*/ 645953 h 2601565"/>
              <a:gd name="connsiteX310" fmla="*/ 908042 w 998239"/>
              <a:gd name="connsiteY310" fmla="*/ 666000 h 2601565"/>
              <a:gd name="connsiteX311" fmla="*/ 878399 w 998239"/>
              <a:gd name="connsiteY311" fmla="*/ 684096 h 2601565"/>
              <a:gd name="connsiteX312" fmla="*/ 846728 w 998239"/>
              <a:gd name="connsiteY312" fmla="*/ 699886 h 2601565"/>
              <a:gd name="connsiteX313" fmla="*/ 814044 w 998239"/>
              <a:gd name="connsiteY313" fmla="*/ 712127 h 2601565"/>
              <a:gd name="connsiteX314" fmla="*/ 780728 w 998239"/>
              <a:gd name="connsiteY314" fmla="*/ 720997 h 2601565"/>
              <a:gd name="connsiteX315" fmla="*/ 773886 w 998239"/>
              <a:gd name="connsiteY315" fmla="*/ 742287 h 2601565"/>
              <a:gd name="connsiteX316" fmla="*/ 764385 w 998239"/>
              <a:gd name="connsiteY316" fmla="*/ 767124 h 2601565"/>
              <a:gd name="connsiteX317" fmla="*/ 753871 w 998239"/>
              <a:gd name="connsiteY317" fmla="*/ 793026 h 2601565"/>
              <a:gd name="connsiteX318" fmla="*/ 740189 w 998239"/>
              <a:gd name="connsiteY318" fmla="*/ 821057 h 2601565"/>
              <a:gd name="connsiteX319" fmla="*/ 725874 w 998239"/>
              <a:gd name="connsiteY319" fmla="*/ 850507 h 2601565"/>
              <a:gd name="connsiteX320" fmla="*/ 710546 w 998239"/>
              <a:gd name="connsiteY320" fmla="*/ 879603 h 2601565"/>
              <a:gd name="connsiteX321" fmla="*/ 705253 w 998239"/>
              <a:gd name="connsiteY321" fmla="*/ 888509 h 2601565"/>
              <a:gd name="connsiteX322" fmla="*/ 657504 w 998239"/>
              <a:gd name="connsiteY322" fmla="*/ 965731 h 2601565"/>
              <a:gd name="connsiteX323" fmla="*/ 646192 w 998239"/>
              <a:gd name="connsiteY323" fmla="*/ 981082 h 2601565"/>
              <a:gd name="connsiteX324" fmla="*/ 631877 w 998239"/>
              <a:gd name="connsiteY324" fmla="*/ 1000774 h 2601565"/>
              <a:gd name="connsiteX325" fmla="*/ 618195 w 998239"/>
              <a:gd name="connsiteY325" fmla="*/ 1014967 h 2601565"/>
              <a:gd name="connsiteX326" fmla="*/ 620348 w 998239"/>
              <a:gd name="connsiteY326" fmla="*/ 1025612 h 2601565"/>
              <a:gd name="connsiteX0" fmla="*/ 587538 w 998239"/>
              <a:gd name="connsiteY0" fmla="*/ 1212780 h 2601565"/>
              <a:gd name="connsiteX1" fmla="*/ 579177 w 998239"/>
              <a:gd name="connsiteY1" fmla="*/ 1247552 h 2601565"/>
              <a:gd name="connsiteX2" fmla="*/ 574363 w 998239"/>
              <a:gd name="connsiteY2" fmla="*/ 1283035 h 2601565"/>
              <a:gd name="connsiteX3" fmla="*/ 572336 w 998239"/>
              <a:gd name="connsiteY3" fmla="*/ 1320468 h 2601565"/>
              <a:gd name="connsiteX4" fmla="*/ 571196 w 998239"/>
              <a:gd name="connsiteY4" fmla="*/ 1358079 h 2601565"/>
              <a:gd name="connsiteX5" fmla="*/ 572336 w 998239"/>
              <a:gd name="connsiteY5" fmla="*/ 1395691 h 2601565"/>
              <a:gd name="connsiteX6" fmla="*/ 574363 w 998239"/>
              <a:gd name="connsiteY6" fmla="*/ 1434189 h 2601565"/>
              <a:gd name="connsiteX7" fmla="*/ 577023 w 998239"/>
              <a:gd name="connsiteY7" fmla="*/ 1472331 h 2601565"/>
              <a:gd name="connsiteX8" fmla="*/ 580190 w 998239"/>
              <a:gd name="connsiteY8" fmla="*/ 1509765 h 2601565"/>
              <a:gd name="connsiteX9" fmla="*/ 580697 w 998239"/>
              <a:gd name="connsiteY9" fmla="*/ 1564763 h 2601565"/>
              <a:gd name="connsiteX10" fmla="*/ 578037 w 998239"/>
              <a:gd name="connsiteY10" fmla="*/ 1619760 h 2601565"/>
              <a:gd name="connsiteX11" fmla="*/ 573350 w 998239"/>
              <a:gd name="connsiteY11" fmla="*/ 1672629 h 2601565"/>
              <a:gd name="connsiteX12" fmla="*/ 567522 w 998239"/>
              <a:gd name="connsiteY12" fmla="*/ 1724432 h 2601565"/>
              <a:gd name="connsiteX13" fmla="*/ 564474 w 998239"/>
              <a:gd name="connsiteY13" fmla="*/ 1798067 h 2601565"/>
              <a:gd name="connsiteX14" fmla="*/ 565843 w 998239"/>
              <a:gd name="connsiteY14" fmla="*/ 1798067 h 2601565"/>
              <a:gd name="connsiteX15" fmla="*/ 596167 w 998239"/>
              <a:gd name="connsiteY15" fmla="*/ 2004317 h 2601565"/>
              <a:gd name="connsiteX16" fmla="*/ 614772 w 998239"/>
              <a:gd name="connsiteY16" fmla="*/ 2015335 h 2601565"/>
              <a:gd name="connsiteX17" fmla="*/ 633212 w 998239"/>
              <a:gd name="connsiteY17" fmla="*/ 2026005 h 2601565"/>
              <a:gd name="connsiteX18" fmla="*/ 649037 w 998239"/>
              <a:gd name="connsiteY18" fmla="*/ 2036824 h 2601565"/>
              <a:gd name="connsiteX19" fmla="*/ 682546 w 998239"/>
              <a:gd name="connsiteY19" fmla="*/ 2063750 h 2601565"/>
              <a:gd name="connsiteX20" fmla="*/ 712427 w 998239"/>
              <a:gd name="connsiteY20" fmla="*/ 2092373 h 2601565"/>
              <a:gd name="connsiteX21" fmla="*/ 738220 w 998239"/>
              <a:gd name="connsiteY21" fmla="*/ 2120464 h 2601565"/>
              <a:gd name="connsiteX22" fmla="*/ 761610 w 998239"/>
              <a:gd name="connsiteY22" fmla="*/ 2148686 h 2601565"/>
              <a:gd name="connsiteX23" fmla="*/ 783089 w 998239"/>
              <a:gd name="connsiteY23" fmla="*/ 2177264 h 2601565"/>
              <a:gd name="connsiteX24" fmla="*/ 803347 w 998239"/>
              <a:gd name="connsiteY24" fmla="*/ 2204774 h 2601565"/>
              <a:gd name="connsiteX25" fmla="*/ 821429 w 998239"/>
              <a:gd name="connsiteY25" fmla="*/ 2231393 h 2601565"/>
              <a:gd name="connsiteX26" fmla="*/ 812873 w 998239"/>
              <a:gd name="connsiteY26" fmla="*/ 2236092 h 2601565"/>
              <a:gd name="connsiteX27" fmla="*/ 783805 w 998239"/>
              <a:gd name="connsiteY27" fmla="*/ 2203301 h 2601565"/>
              <a:gd name="connsiteX28" fmla="*/ 753719 w 998239"/>
              <a:gd name="connsiteY28" fmla="*/ 2172059 h 2601565"/>
              <a:gd name="connsiteX29" fmla="*/ 722647 w 998239"/>
              <a:gd name="connsiteY29" fmla="*/ 2142999 h 2601565"/>
              <a:gd name="connsiteX30" fmla="*/ 690330 w 998239"/>
              <a:gd name="connsiteY30" fmla="*/ 2116510 h 2601565"/>
              <a:gd name="connsiteX31" fmla="*/ 655982 w 998239"/>
              <a:gd name="connsiteY31" fmla="*/ 2093118 h 2601565"/>
              <a:gd name="connsiteX32" fmla="*/ 620297 w 998239"/>
              <a:gd name="connsiteY32" fmla="*/ 2072215 h 2601565"/>
              <a:gd name="connsiteX33" fmla="*/ 583862 w 998239"/>
              <a:gd name="connsiteY33" fmla="*/ 2054108 h 2601565"/>
              <a:gd name="connsiteX34" fmla="*/ 545427 w 998239"/>
              <a:gd name="connsiteY34" fmla="*/ 2040553 h 2601565"/>
              <a:gd name="connsiteX35" fmla="*/ 511522 w 998239"/>
              <a:gd name="connsiteY35" fmla="*/ 2221026 h 2601565"/>
              <a:gd name="connsiteX36" fmla="*/ 546020 w 998239"/>
              <a:gd name="connsiteY36" fmla="*/ 2245768 h 2601565"/>
              <a:gd name="connsiteX37" fmla="*/ 576539 w 998239"/>
              <a:gd name="connsiteY37" fmla="*/ 2272514 h 2601565"/>
              <a:gd name="connsiteX38" fmla="*/ 601206 w 998239"/>
              <a:gd name="connsiteY38" fmla="*/ 2299617 h 2601565"/>
              <a:gd name="connsiteX39" fmla="*/ 620912 w 998239"/>
              <a:gd name="connsiteY39" fmla="*/ 2328269 h 2601565"/>
              <a:gd name="connsiteX40" fmla="*/ 635746 w 998239"/>
              <a:gd name="connsiteY40" fmla="*/ 2357733 h 2601565"/>
              <a:gd name="connsiteX41" fmla="*/ 645162 w 998239"/>
              <a:gd name="connsiteY41" fmla="*/ 2386515 h 2601565"/>
              <a:gd name="connsiteX42" fmla="*/ 649446 w 998239"/>
              <a:gd name="connsiteY42" fmla="*/ 2415678 h 2601565"/>
              <a:gd name="connsiteX43" fmla="*/ 648196 w 998239"/>
              <a:gd name="connsiteY43" fmla="*/ 2444260 h 2601565"/>
              <a:gd name="connsiteX44" fmla="*/ 641984 w 998239"/>
              <a:gd name="connsiteY44" fmla="*/ 2470935 h 2601565"/>
              <a:gd name="connsiteX45" fmla="*/ 637257 w 998239"/>
              <a:gd name="connsiteY45" fmla="*/ 2472280 h 2601565"/>
              <a:gd name="connsiteX46" fmla="*/ 635317 w 998239"/>
              <a:gd name="connsiteY46" fmla="*/ 2465092 h 2601565"/>
              <a:gd name="connsiteX47" fmla="*/ 641087 w 998239"/>
              <a:gd name="connsiteY47" fmla="*/ 2449008 h 2601565"/>
              <a:gd name="connsiteX48" fmla="*/ 641384 w 998239"/>
              <a:gd name="connsiteY48" fmla="*/ 2430972 h 2601565"/>
              <a:gd name="connsiteX49" fmla="*/ 639215 w 998239"/>
              <a:gd name="connsiteY49" fmla="*/ 2410982 h 2601565"/>
              <a:gd name="connsiteX50" fmla="*/ 632287 w 998239"/>
              <a:gd name="connsiteY50" fmla="*/ 2390884 h 2601565"/>
              <a:gd name="connsiteX51" fmla="*/ 621944 w 998239"/>
              <a:gd name="connsiteY51" fmla="*/ 2369828 h 2601565"/>
              <a:gd name="connsiteX52" fmla="*/ 609133 w 998239"/>
              <a:gd name="connsiteY52" fmla="*/ 2349453 h 2601565"/>
              <a:gd name="connsiteX53" fmla="*/ 593107 w 998239"/>
              <a:gd name="connsiteY53" fmla="*/ 2329922 h 2601565"/>
              <a:gd name="connsiteX54" fmla="*/ 574242 w 998239"/>
              <a:gd name="connsiteY54" fmla="*/ 2311561 h 2601565"/>
              <a:gd name="connsiteX55" fmla="*/ 554736 w 998239"/>
              <a:gd name="connsiteY55" fmla="*/ 2295077 h 2601565"/>
              <a:gd name="connsiteX56" fmla="*/ 542732 w 998239"/>
              <a:gd name="connsiteY56" fmla="*/ 2286998 h 2601565"/>
              <a:gd name="connsiteX57" fmla="*/ 533341 w 998239"/>
              <a:gd name="connsiteY57" fmla="*/ 2278769 h 2601565"/>
              <a:gd name="connsiteX58" fmla="*/ 523778 w 998239"/>
              <a:gd name="connsiteY58" fmla="*/ 2272829 h 2601565"/>
              <a:gd name="connsiteX59" fmla="*/ 514151 w 998239"/>
              <a:gd name="connsiteY59" fmla="*/ 2267440 h 2601565"/>
              <a:gd name="connsiteX60" fmla="*/ 503656 w 998239"/>
              <a:gd name="connsiteY60" fmla="*/ 2264952 h 2601565"/>
              <a:gd name="connsiteX61" fmla="*/ 491006 w 998239"/>
              <a:gd name="connsiteY61" fmla="*/ 2308954 h 2601565"/>
              <a:gd name="connsiteX62" fmla="*/ 476330 w 998239"/>
              <a:gd name="connsiteY62" fmla="*/ 2349959 h 2601565"/>
              <a:gd name="connsiteX63" fmla="*/ 459509 w 998239"/>
              <a:gd name="connsiteY63" fmla="*/ 2391527 h 2601565"/>
              <a:gd name="connsiteX64" fmla="*/ 439580 w 998239"/>
              <a:gd name="connsiteY64" fmla="*/ 2432199 h 2601565"/>
              <a:gd name="connsiteX65" fmla="*/ 416585 w 998239"/>
              <a:gd name="connsiteY65" fmla="*/ 2475063 h 2601565"/>
              <a:gd name="connsiteX66" fmla="*/ 389961 w 998239"/>
              <a:gd name="connsiteY66" fmla="*/ 2519626 h 2601565"/>
              <a:gd name="connsiteX67" fmla="*/ 384223 w 998239"/>
              <a:gd name="connsiteY67" fmla="*/ 2526793 h 2601565"/>
              <a:gd name="connsiteX68" fmla="*/ 377695 w 998239"/>
              <a:gd name="connsiteY68" fmla="*/ 2537945 h 2601565"/>
              <a:gd name="connsiteX69" fmla="*/ 368996 w 998239"/>
              <a:gd name="connsiteY69" fmla="*/ 2549023 h 2601565"/>
              <a:gd name="connsiteX70" fmla="*/ 360933 w 998239"/>
              <a:gd name="connsiteY70" fmla="*/ 2560863 h 2601565"/>
              <a:gd name="connsiteX71" fmla="*/ 351567 w 998239"/>
              <a:gd name="connsiteY71" fmla="*/ 2573185 h 2601565"/>
              <a:gd name="connsiteX72" fmla="*/ 341532 w 998239"/>
              <a:gd name="connsiteY72" fmla="*/ 2583296 h 2601565"/>
              <a:gd name="connsiteX73" fmla="*/ 331557 w 998239"/>
              <a:gd name="connsiteY73" fmla="*/ 2592037 h 2601565"/>
              <a:gd name="connsiteX74" fmla="*/ 321124 w 998239"/>
              <a:gd name="connsiteY74" fmla="*/ 2598545 h 2601565"/>
              <a:gd name="connsiteX75" fmla="*/ 312044 w 998239"/>
              <a:gd name="connsiteY75" fmla="*/ 2601565 h 2601565"/>
              <a:gd name="connsiteX76" fmla="*/ 309960 w 998239"/>
              <a:gd name="connsiteY76" fmla="*/ 2597301 h 2601565"/>
              <a:gd name="connsiteX77" fmla="*/ 342120 w 998239"/>
              <a:gd name="connsiteY77" fmla="*/ 2563687 h 2601565"/>
              <a:gd name="connsiteX78" fmla="*/ 370336 w 998239"/>
              <a:gd name="connsiteY78" fmla="*/ 2526618 h 2601565"/>
              <a:gd name="connsiteX79" fmla="*/ 394287 w 998239"/>
              <a:gd name="connsiteY79" fmla="*/ 2487031 h 2601565"/>
              <a:gd name="connsiteX80" fmla="*/ 413201 w 998239"/>
              <a:gd name="connsiteY80" fmla="*/ 2447908 h 2601565"/>
              <a:gd name="connsiteX81" fmla="*/ 428806 w 998239"/>
              <a:gd name="connsiteY81" fmla="*/ 2409545 h 2601565"/>
              <a:gd name="connsiteX82" fmla="*/ 435216 w 998239"/>
              <a:gd name="connsiteY82" fmla="*/ 2381215 h 2601565"/>
              <a:gd name="connsiteX83" fmla="*/ 437508 w 998239"/>
              <a:gd name="connsiteY83" fmla="*/ 2382004 h 2601565"/>
              <a:gd name="connsiteX84" fmla="*/ 438204 w 998239"/>
              <a:gd name="connsiteY84" fmla="*/ 2381394 h 2601565"/>
              <a:gd name="connsiteX85" fmla="*/ 438054 w 998239"/>
              <a:gd name="connsiteY85" fmla="*/ 2380044 h 2601565"/>
              <a:gd name="connsiteX86" fmla="*/ 437652 w 998239"/>
              <a:gd name="connsiteY86" fmla="*/ 2379080 h 2601565"/>
              <a:gd name="connsiteX87" fmla="*/ 436750 w 998239"/>
              <a:gd name="connsiteY87" fmla="*/ 2377071 h 2601565"/>
              <a:gd name="connsiteX88" fmla="*/ 437767 w 998239"/>
              <a:gd name="connsiteY88" fmla="*/ 2375523 h 2601565"/>
              <a:gd name="connsiteX89" fmla="*/ 437711 w 998239"/>
              <a:gd name="connsiteY89" fmla="*/ 2374255 h 2601565"/>
              <a:gd name="connsiteX90" fmla="*/ 438004 w 998239"/>
              <a:gd name="connsiteY90" fmla="*/ 2372682 h 2601565"/>
              <a:gd name="connsiteX91" fmla="*/ 437308 w 998239"/>
              <a:gd name="connsiteY91" fmla="*/ 2373292 h 2601565"/>
              <a:gd name="connsiteX92" fmla="*/ 437711 w 998239"/>
              <a:gd name="connsiteY92" fmla="*/ 2374255 h 2601565"/>
              <a:gd name="connsiteX93" fmla="*/ 435216 w 998239"/>
              <a:gd name="connsiteY93" fmla="*/ 2381215 h 2601565"/>
              <a:gd name="connsiteX94" fmla="*/ 419562 w 998239"/>
              <a:gd name="connsiteY94" fmla="*/ 2378474 h 2601565"/>
              <a:gd name="connsiteX95" fmla="*/ 399876 w 998239"/>
              <a:gd name="connsiteY95" fmla="*/ 2379925 h 2601565"/>
              <a:gd name="connsiteX96" fmla="*/ 378919 w 998239"/>
              <a:gd name="connsiteY96" fmla="*/ 2383310 h 2601565"/>
              <a:gd name="connsiteX97" fmla="*/ 355837 w 998239"/>
              <a:gd name="connsiteY97" fmla="*/ 2389713 h 2601565"/>
              <a:gd name="connsiteX98" fmla="*/ 331860 w 998239"/>
              <a:gd name="connsiteY98" fmla="*/ 2398379 h 2601565"/>
              <a:gd name="connsiteX99" fmla="*/ 307564 w 998239"/>
              <a:gd name="connsiteY99" fmla="*/ 2407986 h 2601565"/>
              <a:gd name="connsiteX100" fmla="*/ 283791 w 998239"/>
              <a:gd name="connsiteY100" fmla="*/ 2419271 h 2601565"/>
              <a:gd name="connsiteX101" fmla="*/ 261091 w 998239"/>
              <a:gd name="connsiteY101" fmla="*/ 2430275 h 2601565"/>
              <a:gd name="connsiteX102" fmla="*/ 258707 w 998239"/>
              <a:gd name="connsiteY102" fmla="*/ 2431515 h 2601565"/>
              <a:gd name="connsiteX103" fmla="*/ 264907 w 998239"/>
              <a:gd name="connsiteY103" fmla="*/ 2418233 h 2601565"/>
              <a:gd name="connsiteX104" fmla="*/ 283331 w 998239"/>
              <a:gd name="connsiteY104" fmla="*/ 2403215 h 2601565"/>
              <a:gd name="connsiteX105" fmla="*/ 306269 w 998239"/>
              <a:gd name="connsiteY105" fmla="*/ 2389370 h 2601565"/>
              <a:gd name="connsiteX106" fmla="*/ 330709 w 998239"/>
              <a:gd name="connsiteY106" fmla="*/ 2376839 h 2601565"/>
              <a:gd name="connsiteX107" fmla="*/ 356078 w 998239"/>
              <a:gd name="connsiteY107" fmla="*/ 2366953 h 2601565"/>
              <a:gd name="connsiteX108" fmla="*/ 384546 w 998239"/>
              <a:gd name="connsiteY108" fmla="*/ 2359782 h 2601565"/>
              <a:gd name="connsiteX109" fmla="*/ 448037 w 998239"/>
              <a:gd name="connsiteY109" fmla="*/ 2345291 h 2601565"/>
              <a:gd name="connsiteX110" fmla="*/ 456052 w 998239"/>
              <a:gd name="connsiteY110" fmla="*/ 2295805 h 2601565"/>
              <a:gd name="connsiteX111" fmla="*/ 459891 w 998239"/>
              <a:gd name="connsiteY111" fmla="*/ 2246520 h 2601565"/>
              <a:gd name="connsiteX112" fmla="*/ 459547 w 998239"/>
              <a:gd name="connsiteY112" fmla="*/ 2196621 h 2601565"/>
              <a:gd name="connsiteX113" fmla="*/ 455007 w 998239"/>
              <a:gd name="connsiteY113" fmla="*/ 2147109 h 2601565"/>
              <a:gd name="connsiteX114" fmla="*/ 414605 w 998239"/>
              <a:gd name="connsiteY114" fmla="*/ 1999908 h 2601565"/>
              <a:gd name="connsiteX115" fmla="*/ 392039 w 998239"/>
              <a:gd name="connsiteY115" fmla="*/ 2033339 h 2601565"/>
              <a:gd name="connsiteX116" fmla="*/ 351498 w 998239"/>
              <a:gd name="connsiteY116" fmla="*/ 2087417 h 2601565"/>
              <a:gd name="connsiteX117" fmla="*/ 308424 w 998239"/>
              <a:gd name="connsiteY117" fmla="*/ 2139893 h 2601565"/>
              <a:gd name="connsiteX118" fmla="*/ 266098 w 998239"/>
              <a:gd name="connsiteY118" fmla="*/ 2190203 h 2601565"/>
              <a:gd name="connsiteX119" fmla="*/ 221074 w 998239"/>
              <a:gd name="connsiteY119" fmla="*/ 2236952 h 2601565"/>
              <a:gd name="connsiteX120" fmla="*/ 175500 w 998239"/>
              <a:gd name="connsiteY120" fmla="*/ 2279195 h 2601565"/>
              <a:gd name="connsiteX121" fmla="*/ 130958 w 998239"/>
              <a:gd name="connsiteY121" fmla="*/ 2318489 h 2601565"/>
              <a:gd name="connsiteX122" fmla="*/ 86731 w 998239"/>
              <a:gd name="connsiteY122" fmla="*/ 2351876 h 2601565"/>
              <a:gd name="connsiteX123" fmla="*/ 43708 w 998239"/>
              <a:gd name="connsiteY123" fmla="*/ 2380769 h 2601565"/>
              <a:gd name="connsiteX124" fmla="*/ 0 w 998239"/>
              <a:gd name="connsiteY124" fmla="*/ 2402513 h 2601565"/>
              <a:gd name="connsiteX125" fmla="*/ 7680 w 998239"/>
              <a:gd name="connsiteY125" fmla="*/ 2395440 h 2601565"/>
              <a:gd name="connsiteX126" fmla="*/ 12312 w 998239"/>
              <a:gd name="connsiteY126" fmla="*/ 2390461 h 2601565"/>
              <a:gd name="connsiteX127" fmla="*/ 15901 w 998239"/>
              <a:gd name="connsiteY127" fmla="*/ 2387490 h 2601565"/>
              <a:gd name="connsiteX128" fmla="*/ 17197 w 998239"/>
              <a:gd name="connsiteY128" fmla="*/ 2385386 h 2601565"/>
              <a:gd name="connsiteX129" fmla="*/ 16525 w 998239"/>
              <a:gd name="connsiteY129" fmla="*/ 2383620 h 2601565"/>
              <a:gd name="connsiteX130" fmla="*/ 17174 w 998239"/>
              <a:gd name="connsiteY130" fmla="*/ 2382567 h 2601565"/>
              <a:gd name="connsiteX131" fmla="*/ 15999 w 998239"/>
              <a:gd name="connsiteY131" fmla="*/ 2381933 h 2601565"/>
              <a:gd name="connsiteX132" fmla="*/ 16971 w 998239"/>
              <a:gd name="connsiteY132" fmla="*/ 2380354 h 2601565"/>
              <a:gd name="connsiteX133" fmla="*/ 20090 w 998239"/>
              <a:gd name="connsiteY133" fmla="*/ 2377830 h 2601565"/>
              <a:gd name="connsiteX134" fmla="*/ 24327 w 998239"/>
              <a:gd name="connsiteY134" fmla="*/ 2373807 h 2601565"/>
              <a:gd name="connsiteX135" fmla="*/ 30627 w 998239"/>
              <a:gd name="connsiteY135" fmla="*/ 2367391 h 2601565"/>
              <a:gd name="connsiteX136" fmla="*/ 40670 w 998239"/>
              <a:gd name="connsiteY136" fmla="*/ 2359024 h 2601565"/>
              <a:gd name="connsiteX137" fmla="*/ 55321 w 998239"/>
              <a:gd name="connsiteY137" fmla="*/ 2347300 h 2601565"/>
              <a:gd name="connsiteX138" fmla="*/ 71663 w 998239"/>
              <a:gd name="connsiteY138" fmla="*/ 2332515 h 2601565"/>
              <a:gd name="connsiteX139" fmla="*/ 94475 w 998239"/>
              <a:gd name="connsiteY139" fmla="*/ 2314213 h 2601565"/>
              <a:gd name="connsiteX140" fmla="*/ 121818 w 998239"/>
              <a:gd name="connsiteY140" fmla="*/ 2292046 h 2601565"/>
              <a:gd name="connsiteX141" fmla="*/ 160830 w 998239"/>
              <a:gd name="connsiteY141" fmla="*/ 2255375 h 2601565"/>
              <a:gd name="connsiteX142" fmla="*/ 197971 w 998239"/>
              <a:gd name="connsiteY142" fmla="*/ 2213486 h 2601565"/>
              <a:gd name="connsiteX143" fmla="*/ 234107 w 998239"/>
              <a:gd name="connsiteY143" fmla="*/ 2169419 h 2601565"/>
              <a:gd name="connsiteX144" fmla="*/ 274428 w 998239"/>
              <a:gd name="connsiteY144" fmla="*/ 2123636 h 2601565"/>
              <a:gd name="connsiteX145" fmla="*/ 282447 w 998239"/>
              <a:gd name="connsiteY145" fmla="*/ 2113474 h 2601565"/>
              <a:gd name="connsiteX146" fmla="*/ 294255 w 998239"/>
              <a:gd name="connsiteY146" fmla="*/ 2098111 h 2601565"/>
              <a:gd name="connsiteX147" fmla="*/ 304716 w 998239"/>
              <a:gd name="connsiteY147" fmla="*/ 2083635 h 2601565"/>
              <a:gd name="connsiteX148" fmla="*/ 328894 w 998239"/>
              <a:gd name="connsiteY148" fmla="*/ 2047263 h 2601565"/>
              <a:gd name="connsiteX149" fmla="*/ 330780 w 998239"/>
              <a:gd name="connsiteY149" fmla="*/ 2044202 h 2601565"/>
              <a:gd name="connsiteX150" fmla="*/ 331717 w 998239"/>
              <a:gd name="connsiteY150" fmla="*/ 2042063 h 2601565"/>
              <a:gd name="connsiteX151" fmla="*/ 391204 w 998239"/>
              <a:gd name="connsiteY151" fmla="*/ 1933218 h 2601565"/>
              <a:gd name="connsiteX152" fmla="*/ 390156 w 998239"/>
              <a:gd name="connsiteY152" fmla="*/ 1860349 h 2601565"/>
              <a:gd name="connsiteX153" fmla="*/ 396502 w 998239"/>
              <a:gd name="connsiteY153" fmla="*/ 1818105 h 2601565"/>
              <a:gd name="connsiteX154" fmla="*/ 402330 w 998239"/>
              <a:gd name="connsiteY154" fmla="*/ 1747141 h 2601565"/>
              <a:gd name="connsiteX155" fmla="*/ 412844 w 998239"/>
              <a:gd name="connsiteY155" fmla="*/ 1718578 h 2601565"/>
              <a:gd name="connsiteX156" fmla="*/ 421839 w 998239"/>
              <a:gd name="connsiteY156" fmla="*/ 1686822 h 2601565"/>
              <a:gd name="connsiteX157" fmla="*/ 430327 w 998239"/>
              <a:gd name="connsiteY157" fmla="*/ 1651516 h 2601565"/>
              <a:gd name="connsiteX158" fmla="*/ 438181 w 998239"/>
              <a:gd name="connsiteY158" fmla="*/ 1613906 h 2601565"/>
              <a:gd name="connsiteX159" fmla="*/ 444515 w 998239"/>
              <a:gd name="connsiteY159" fmla="*/ 1573279 h 2601565"/>
              <a:gd name="connsiteX160" fmla="*/ 449329 w 998239"/>
              <a:gd name="connsiteY160" fmla="*/ 1531942 h 2601565"/>
              <a:gd name="connsiteX161" fmla="*/ 454016 w 998239"/>
              <a:gd name="connsiteY161" fmla="*/ 1488654 h 2601565"/>
              <a:gd name="connsiteX162" fmla="*/ 457183 w 998239"/>
              <a:gd name="connsiteY162" fmla="*/ 1444833 h 2601565"/>
              <a:gd name="connsiteX163" fmla="*/ 459843 w 998239"/>
              <a:gd name="connsiteY163" fmla="*/ 1399239 h 2601565"/>
              <a:gd name="connsiteX164" fmla="*/ 459843 w 998239"/>
              <a:gd name="connsiteY164" fmla="*/ 1354354 h 2601565"/>
              <a:gd name="connsiteX165" fmla="*/ 459843 w 998239"/>
              <a:gd name="connsiteY165" fmla="*/ 1310001 h 2601565"/>
              <a:gd name="connsiteX166" fmla="*/ 457183 w 998239"/>
              <a:gd name="connsiteY166" fmla="*/ 1265471 h 2601565"/>
              <a:gd name="connsiteX167" fmla="*/ 453509 w 998239"/>
              <a:gd name="connsiteY167" fmla="*/ 1222715 h 2601565"/>
              <a:gd name="connsiteX168" fmla="*/ 448822 w 998239"/>
              <a:gd name="connsiteY168" fmla="*/ 1181023 h 2601565"/>
              <a:gd name="connsiteX169" fmla="*/ 441854 w 998239"/>
              <a:gd name="connsiteY169" fmla="*/ 1140751 h 2601565"/>
              <a:gd name="connsiteX170" fmla="*/ 432353 w 998239"/>
              <a:gd name="connsiteY170" fmla="*/ 1103318 h 2601565"/>
              <a:gd name="connsiteX171" fmla="*/ 421839 w 998239"/>
              <a:gd name="connsiteY171" fmla="*/ 1067835 h 2601565"/>
              <a:gd name="connsiteX172" fmla="*/ 325111 w 998239"/>
              <a:gd name="connsiteY172" fmla="*/ 669960 h 2601565"/>
              <a:gd name="connsiteX173" fmla="*/ 324674 w 998239"/>
              <a:gd name="connsiteY173" fmla="*/ 667064 h 2601565"/>
              <a:gd name="connsiteX174" fmla="*/ 321000 w 998239"/>
              <a:gd name="connsiteY174" fmla="*/ 613131 h 2601565"/>
              <a:gd name="connsiteX175" fmla="*/ 317833 w 998239"/>
              <a:gd name="connsiteY175" fmla="*/ 556715 h 2601565"/>
              <a:gd name="connsiteX176" fmla="*/ 317833 w 998239"/>
              <a:gd name="connsiteY176" fmla="*/ 499057 h 2601565"/>
              <a:gd name="connsiteX177" fmla="*/ 319986 w 998239"/>
              <a:gd name="connsiteY177" fmla="*/ 440866 h 2601565"/>
              <a:gd name="connsiteX178" fmla="*/ 324674 w 998239"/>
              <a:gd name="connsiteY178" fmla="*/ 383208 h 2601565"/>
              <a:gd name="connsiteX179" fmla="*/ 331642 w 998239"/>
              <a:gd name="connsiteY179" fmla="*/ 325726 h 2601565"/>
              <a:gd name="connsiteX180" fmla="*/ 338989 w 998239"/>
              <a:gd name="connsiteY180" fmla="*/ 270197 h 2601565"/>
              <a:gd name="connsiteX181" fmla="*/ 349504 w 998239"/>
              <a:gd name="connsiteY181" fmla="*/ 216264 h 2601565"/>
              <a:gd name="connsiteX182" fmla="*/ 362172 w 998239"/>
              <a:gd name="connsiteY182" fmla="*/ 165524 h 2601565"/>
              <a:gd name="connsiteX183" fmla="*/ 375347 w 998239"/>
              <a:gd name="connsiteY183" fmla="*/ 117446 h 2601565"/>
              <a:gd name="connsiteX184" fmla="*/ 390675 w 998239"/>
              <a:gd name="connsiteY184" fmla="*/ 73980 h 2601565"/>
              <a:gd name="connsiteX185" fmla="*/ 407017 w 998239"/>
              <a:gd name="connsiteY185" fmla="*/ 34418 h 2601565"/>
              <a:gd name="connsiteX186" fmla="*/ 426653 w 998239"/>
              <a:gd name="connsiteY186" fmla="*/ 0 h 2601565"/>
              <a:gd name="connsiteX187" fmla="*/ 424499 w 998239"/>
              <a:gd name="connsiteY187" fmla="*/ 8516 h 2601565"/>
              <a:gd name="connsiteX188" fmla="*/ 423485 w 998239"/>
              <a:gd name="connsiteY188" fmla="*/ 14193 h 2601565"/>
              <a:gd name="connsiteX189" fmla="*/ 422345 w 998239"/>
              <a:gd name="connsiteY189" fmla="*/ 17918 h 2601565"/>
              <a:gd name="connsiteX190" fmla="*/ 422345 w 998239"/>
              <a:gd name="connsiteY190" fmla="*/ 20048 h 2601565"/>
              <a:gd name="connsiteX191" fmla="*/ 423485 w 998239"/>
              <a:gd name="connsiteY191" fmla="*/ 21112 h 2601565"/>
              <a:gd name="connsiteX192" fmla="*/ 423485 w 998239"/>
              <a:gd name="connsiteY192" fmla="*/ 22177 h 2601565"/>
              <a:gd name="connsiteX193" fmla="*/ 424499 w 998239"/>
              <a:gd name="connsiteY193" fmla="*/ 22177 h 2601565"/>
              <a:gd name="connsiteX194" fmla="*/ 424499 w 998239"/>
              <a:gd name="connsiteY194" fmla="*/ 23773 h 2601565"/>
              <a:gd name="connsiteX195" fmla="*/ 423485 w 998239"/>
              <a:gd name="connsiteY195" fmla="*/ 26967 h 2601565"/>
              <a:gd name="connsiteX196" fmla="*/ 422345 w 998239"/>
              <a:gd name="connsiteY196" fmla="*/ 31756 h 2601565"/>
              <a:gd name="connsiteX197" fmla="*/ 420825 w 998239"/>
              <a:gd name="connsiteY197" fmla="*/ 39208 h 2601565"/>
              <a:gd name="connsiteX198" fmla="*/ 417658 w 998239"/>
              <a:gd name="connsiteY198" fmla="*/ 49676 h 2601565"/>
              <a:gd name="connsiteX199" fmla="*/ 412844 w 998239"/>
              <a:gd name="connsiteY199" fmla="*/ 64578 h 2601565"/>
              <a:gd name="connsiteX200" fmla="*/ 408157 w 998239"/>
              <a:gd name="connsiteY200" fmla="*/ 82496 h 2601565"/>
              <a:gd name="connsiteX201" fmla="*/ 400683 w 998239"/>
              <a:gd name="connsiteY201" fmla="*/ 105737 h 2601565"/>
              <a:gd name="connsiteX202" fmla="*/ 391815 w 998239"/>
              <a:gd name="connsiteY202" fmla="*/ 133768 h 2601565"/>
              <a:gd name="connsiteX203" fmla="*/ 381174 w 998239"/>
              <a:gd name="connsiteY203" fmla="*/ 177588 h 2601565"/>
              <a:gd name="connsiteX204" fmla="*/ 373826 w 998239"/>
              <a:gd name="connsiteY204" fmla="*/ 224602 h 2601565"/>
              <a:gd name="connsiteX205" fmla="*/ 367999 w 998239"/>
              <a:gd name="connsiteY205" fmla="*/ 272858 h 2601565"/>
              <a:gd name="connsiteX206" fmla="*/ 360145 w 998239"/>
              <a:gd name="connsiteY206" fmla="*/ 324130 h 2601565"/>
              <a:gd name="connsiteX207" fmla="*/ 359005 w 998239"/>
              <a:gd name="connsiteY207" fmla="*/ 335129 h 2601565"/>
              <a:gd name="connsiteX208" fmla="*/ 357484 w 998239"/>
              <a:gd name="connsiteY208" fmla="*/ 351628 h 2601565"/>
              <a:gd name="connsiteX209" fmla="*/ 356344 w 998239"/>
              <a:gd name="connsiteY209" fmla="*/ 369015 h 2601565"/>
              <a:gd name="connsiteX210" fmla="*/ 355331 w 998239"/>
              <a:gd name="connsiteY210" fmla="*/ 387997 h 2601565"/>
              <a:gd name="connsiteX211" fmla="*/ 355331 w 998239"/>
              <a:gd name="connsiteY211" fmla="*/ 407513 h 2601565"/>
              <a:gd name="connsiteX212" fmla="*/ 357484 w 998239"/>
              <a:gd name="connsiteY212" fmla="*/ 425077 h 2601565"/>
              <a:gd name="connsiteX213" fmla="*/ 360145 w 998239"/>
              <a:gd name="connsiteY213" fmla="*/ 440334 h 2601565"/>
              <a:gd name="connsiteX214" fmla="*/ 364832 w 998239"/>
              <a:gd name="connsiteY214" fmla="*/ 450979 h 2601565"/>
              <a:gd name="connsiteX215" fmla="*/ 390168 w 998239"/>
              <a:gd name="connsiteY215" fmla="*/ 448849 h 2601565"/>
              <a:gd name="connsiteX216" fmla="*/ 414997 w 998239"/>
              <a:gd name="connsiteY216" fmla="*/ 440334 h 2601565"/>
              <a:gd name="connsiteX217" fmla="*/ 438687 w 998239"/>
              <a:gd name="connsiteY217" fmla="*/ 426673 h 2601565"/>
              <a:gd name="connsiteX218" fmla="*/ 463010 w 998239"/>
              <a:gd name="connsiteY218" fmla="*/ 407513 h 2601565"/>
              <a:gd name="connsiteX219" fmla="*/ 485179 w 998239"/>
              <a:gd name="connsiteY219" fmla="*/ 385336 h 2601565"/>
              <a:gd name="connsiteX220" fmla="*/ 506842 w 998239"/>
              <a:gd name="connsiteY220" fmla="*/ 358370 h 2601565"/>
              <a:gd name="connsiteX221" fmla="*/ 527364 w 998239"/>
              <a:gd name="connsiteY221" fmla="*/ 329807 h 2601565"/>
              <a:gd name="connsiteX222" fmla="*/ 546367 w 998239"/>
              <a:gd name="connsiteY222" fmla="*/ 299825 h 2601565"/>
              <a:gd name="connsiteX223" fmla="*/ 564862 w 998239"/>
              <a:gd name="connsiteY223" fmla="*/ 268068 h 2601565"/>
              <a:gd name="connsiteX224" fmla="*/ 580697 w 998239"/>
              <a:gd name="connsiteY224" fmla="*/ 235247 h 2601565"/>
              <a:gd name="connsiteX225" fmla="*/ 595519 w 998239"/>
              <a:gd name="connsiteY225" fmla="*/ 203491 h 2601565"/>
              <a:gd name="connsiteX226" fmla="*/ 607680 w 998239"/>
              <a:gd name="connsiteY226" fmla="*/ 172798 h 2601565"/>
              <a:gd name="connsiteX227" fmla="*/ 613508 w 998239"/>
              <a:gd name="connsiteY227" fmla="*/ 172798 h 2601565"/>
              <a:gd name="connsiteX228" fmla="*/ 613508 w 998239"/>
              <a:gd name="connsiteY228" fmla="*/ 175992 h 2601565"/>
              <a:gd name="connsiteX229" fmla="*/ 604006 w 998239"/>
              <a:gd name="connsiteY229" fmla="*/ 206684 h 2601565"/>
              <a:gd name="connsiteX230" fmla="*/ 593365 w 998239"/>
              <a:gd name="connsiteY230" fmla="*/ 238440 h 2601565"/>
              <a:gd name="connsiteX231" fmla="*/ 581837 w 998239"/>
              <a:gd name="connsiteY231" fmla="*/ 269132 h 2601565"/>
              <a:gd name="connsiteX232" fmla="*/ 570183 w 998239"/>
              <a:gd name="connsiteY232" fmla="*/ 298760 h 2601565"/>
              <a:gd name="connsiteX233" fmla="*/ 558021 w 998239"/>
              <a:gd name="connsiteY233" fmla="*/ 327678 h 2601565"/>
              <a:gd name="connsiteX234" fmla="*/ 544339 w 998239"/>
              <a:gd name="connsiteY234" fmla="*/ 354645 h 2601565"/>
              <a:gd name="connsiteX235" fmla="*/ 530025 w 998239"/>
              <a:gd name="connsiteY235" fmla="*/ 380546 h 2601565"/>
              <a:gd name="connsiteX236" fmla="*/ 512669 w 998239"/>
              <a:gd name="connsiteY236" fmla="*/ 404319 h 2601565"/>
              <a:gd name="connsiteX237" fmla="*/ 494680 w 998239"/>
              <a:gd name="connsiteY237" fmla="*/ 427738 h 2601565"/>
              <a:gd name="connsiteX238" fmla="*/ 473524 w 998239"/>
              <a:gd name="connsiteY238" fmla="*/ 446720 h 2601565"/>
              <a:gd name="connsiteX239" fmla="*/ 449329 w 998239"/>
              <a:gd name="connsiteY239" fmla="*/ 464107 h 2601565"/>
              <a:gd name="connsiteX240" fmla="*/ 422345 w 998239"/>
              <a:gd name="connsiteY240" fmla="*/ 479542 h 2601565"/>
              <a:gd name="connsiteX241" fmla="*/ 393842 w 998239"/>
              <a:gd name="connsiteY241" fmla="*/ 491073 h 2601565"/>
              <a:gd name="connsiteX242" fmla="*/ 360145 w 998239"/>
              <a:gd name="connsiteY242" fmla="*/ 499057 h 2601565"/>
              <a:gd name="connsiteX243" fmla="*/ 361158 w 998239"/>
              <a:gd name="connsiteY243" fmla="*/ 554586 h 2601565"/>
              <a:gd name="connsiteX244" fmla="*/ 365845 w 998239"/>
              <a:gd name="connsiteY244" fmla="*/ 607455 h 2601565"/>
              <a:gd name="connsiteX245" fmla="*/ 373826 w 998239"/>
              <a:gd name="connsiteY245" fmla="*/ 657662 h 2601565"/>
              <a:gd name="connsiteX246" fmla="*/ 384341 w 998239"/>
              <a:gd name="connsiteY246" fmla="*/ 705208 h 2601565"/>
              <a:gd name="connsiteX247" fmla="*/ 397516 w 998239"/>
              <a:gd name="connsiteY247" fmla="*/ 750625 h 2601565"/>
              <a:gd name="connsiteX248" fmla="*/ 411831 w 998239"/>
              <a:gd name="connsiteY248" fmla="*/ 794090 h 2601565"/>
              <a:gd name="connsiteX249" fmla="*/ 428172 w 998239"/>
              <a:gd name="connsiteY249" fmla="*/ 835250 h 2601565"/>
              <a:gd name="connsiteX250" fmla="*/ 444515 w 998239"/>
              <a:gd name="connsiteY250" fmla="*/ 875345 h 2601565"/>
              <a:gd name="connsiteX251" fmla="*/ 449329 w 998239"/>
              <a:gd name="connsiteY251" fmla="*/ 884925 h 2601565"/>
              <a:gd name="connsiteX252" fmla="*/ 453509 w 998239"/>
              <a:gd name="connsiteY252" fmla="*/ 896634 h 2601565"/>
              <a:gd name="connsiteX253" fmla="*/ 459336 w 998239"/>
              <a:gd name="connsiteY253" fmla="*/ 909231 h 2601565"/>
              <a:gd name="connsiteX254" fmla="*/ 464657 w 998239"/>
              <a:gd name="connsiteY254" fmla="*/ 922536 h 2601565"/>
              <a:gd name="connsiteX255" fmla="*/ 471498 w 998239"/>
              <a:gd name="connsiteY255" fmla="*/ 935132 h 2601565"/>
              <a:gd name="connsiteX256" fmla="*/ 479352 w 998239"/>
              <a:gd name="connsiteY256" fmla="*/ 945776 h 2601565"/>
              <a:gd name="connsiteX257" fmla="*/ 488853 w 998239"/>
              <a:gd name="connsiteY257" fmla="*/ 955180 h 2601565"/>
              <a:gd name="connsiteX258" fmla="*/ 499494 w 998239"/>
              <a:gd name="connsiteY258" fmla="*/ 962099 h 2601565"/>
              <a:gd name="connsiteX259" fmla="*/ 512163 w 998239"/>
              <a:gd name="connsiteY259" fmla="*/ 964760 h 2601565"/>
              <a:gd name="connsiteX260" fmla="*/ 525338 w 998239"/>
              <a:gd name="connsiteY260" fmla="*/ 964228 h 2601565"/>
              <a:gd name="connsiteX261" fmla="*/ 549027 w 998239"/>
              <a:gd name="connsiteY261" fmla="*/ 956244 h 2601565"/>
              <a:gd name="connsiteX262" fmla="*/ 570183 w 998239"/>
              <a:gd name="connsiteY262" fmla="*/ 943116 h 2601565"/>
              <a:gd name="connsiteX263" fmla="*/ 590705 w 998239"/>
              <a:gd name="connsiteY263" fmla="*/ 926617 h 2601565"/>
              <a:gd name="connsiteX264" fmla="*/ 607680 w 998239"/>
              <a:gd name="connsiteY264" fmla="*/ 907101 h 2601565"/>
              <a:gd name="connsiteX265" fmla="*/ 624022 w 998239"/>
              <a:gd name="connsiteY265" fmla="*/ 885989 h 2601565"/>
              <a:gd name="connsiteX266" fmla="*/ 639350 w 998239"/>
              <a:gd name="connsiteY266" fmla="*/ 863813 h 2601565"/>
              <a:gd name="connsiteX267" fmla="*/ 653032 w 998239"/>
              <a:gd name="connsiteY267" fmla="*/ 842701 h 2601565"/>
              <a:gd name="connsiteX268" fmla="*/ 664687 w 998239"/>
              <a:gd name="connsiteY268" fmla="*/ 822476 h 2601565"/>
              <a:gd name="connsiteX269" fmla="*/ 690530 w 998239"/>
              <a:gd name="connsiteY269" fmla="*/ 776527 h 2601565"/>
              <a:gd name="connsiteX270" fmla="*/ 715359 w 998239"/>
              <a:gd name="connsiteY270" fmla="*/ 724723 h 2601565"/>
              <a:gd name="connsiteX271" fmla="*/ 740189 w 998239"/>
              <a:gd name="connsiteY271" fmla="*/ 668129 h 2601565"/>
              <a:gd name="connsiteX272" fmla="*/ 763372 w 998239"/>
              <a:gd name="connsiteY272" fmla="*/ 606390 h 2601565"/>
              <a:gd name="connsiteX273" fmla="*/ 784528 w 998239"/>
              <a:gd name="connsiteY273" fmla="*/ 541280 h 2601565"/>
              <a:gd name="connsiteX274" fmla="*/ 803530 w 998239"/>
              <a:gd name="connsiteY274" fmla="*/ 472090 h 2601565"/>
              <a:gd name="connsiteX275" fmla="*/ 820886 w 998239"/>
              <a:gd name="connsiteY275" fmla="*/ 399707 h 2601565"/>
              <a:gd name="connsiteX276" fmla="*/ 833553 w 998239"/>
              <a:gd name="connsiteY276" fmla="*/ 324662 h 2601565"/>
              <a:gd name="connsiteX277" fmla="*/ 843055 w 998239"/>
              <a:gd name="connsiteY277" fmla="*/ 247843 h 2601565"/>
              <a:gd name="connsiteX278" fmla="*/ 848882 w 998239"/>
              <a:gd name="connsiteY278" fmla="*/ 169250 h 2601565"/>
              <a:gd name="connsiteX279" fmla="*/ 853569 w 998239"/>
              <a:gd name="connsiteY279" fmla="*/ 172798 h 2601565"/>
              <a:gd name="connsiteX280" fmla="*/ 857370 w 998239"/>
              <a:gd name="connsiteY280" fmla="*/ 181846 h 2601565"/>
              <a:gd name="connsiteX281" fmla="*/ 860537 w 998239"/>
              <a:gd name="connsiteY281" fmla="*/ 195152 h 2601565"/>
              <a:gd name="connsiteX282" fmla="*/ 862057 w 998239"/>
              <a:gd name="connsiteY282" fmla="*/ 212538 h 2601565"/>
              <a:gd name="connsiteX283" fmla="*/ 863070 w 998239"/>
              <a:gd name="connsiteY283" fmla="*/ 232586 h 2601565"/>
              <a:gd name="connsiteX284" fmla="*/ 863070 w 998239"/>
              <a:gd name="connsiteY284" fmla="*/ 255827 h 2601565"/>
              <a:gd name="connsiteX285" fmla="*/ 863070 w 998239"/>
              <a:gd name="connsiteY285" fmla="*/ 280664 h 2601565"/>
              <a:gd name="connsiteX286" fmla="*/ 862057 w 998239"/>
              <a:gd name="connsiteY286" fmla="*/ 307630 h 2601565"/>
              <a:gd name="connsiteX287" fmla="*/ 860537 w 998239"/>
              <a:gd name="connsiteY287" fmla="*/ 335129 h 2601565"/>
              <a:gd name="connsiteX288" fmla="*/ 858383 w 998239"/>
              <a:gd name="connsiteY288" fmla="*/ 363160 h 2601565"/>
              <a:gd name="connsiteX289" fmla="*/ 855216 w 998239"/>
              <a:gd name="connsiteY289" fmla="*/ 391191 h 2601565"/>
              <a:gd name="connsiteX290" fmla="*/ 853569 w 998239"/>
              <a:gd name="connsiteY290" fmla="*/ 418157 h 2601565"/>
              <a:gd name="connsiteX291" fmla="*/ 850402 w 998239"/>
              <a:gd name="connsiteY291" fmla="*/ 442995 h 2601565"/>
              <a:gd name="connsiteX292" fmla="*/ 847869 w 998239"/>
              <a:gd name="connsiteY292" fmla="*/ 466236 h 2601565"/>
              <a:gd name="connsiteX293" fmla="*/ 844701 w 998239"/>
              <a:gd name="connsiteY293" fmla="*/ 486283 h 2601565"/>
              <a:gd name="connsiteX294" fmla="*/ 842041 w 998239"/>
              <a:gd name="connsiteY294" fmla="*/ 502782 h 2601565"/>
              <a:gd name="connsiteX295" fmla="*/ 839888 w 998239"/>
              <a:gd name="connsiteY295" fmla="*/ 515910 h 2601565"/>
              <a:gd name="connsiteX296" fmla="*/ 801883 w 998239"/>
              <a:gd name="connsiteY296" fmla="*/ 666000 h 2601565"/>
              <a:gd name="connsiteX297" fmla="*/ 832540 w 998239"/>
              <a:gd name="connsiteY297" fmla="*/ 662984 h 2601565"/>
              <a:gd name="connsiteX298" fmla="*/ 861044 w 998239"/>
              <a:gd name="connsiteY298" fmla="*/ 655533 h 2601565"/>
              <a:gd name="connsiteX299" fmla="*/ 887900 w 998239"/>
              <a:gd name="connsiteY299" fmla="*/ 644888 h 2601565"/>
              <a:gd name="connsiteX300" fmla="*/ 913743 w 998239"/>
              <a:gd name="connsiteY300" fmla="*/ 631228 h 2601565"/>
              <a:gd name="connsiteX301" fmla="*/ 937052 w 998239"/>
              <a:gd name="connsiteY301" fmla="*/ 615793 h 2601565"/>
              <a:gd name="connsiteX302" fmla="*/ 958081 w 998239"/>
              <a:gd name="connsiteY302" fmla="*/ 598939 h 2601565"/>
              <a:gd name="connsiteX303" fmla="*/ 978224 w 998239"/>
              <a:gd name="connsiteY303" fmla="*/ 581553 h 2601565"/>
              <a:gd name="connsiteX304" fmla="*/ 996719 w 998239"/>
              <a:gd name="connsiteY304" fmla="*/ 565054 h 2601565"/>
              <a:gd name="connsiteX305" fmla="*/ 998239 w 998239"/>
              <a:gd name="connsiteY305" fmla="*/ 573037 h 2601565"/>
              <a:gd name="connsiteX306" fmla="*/ 981391 w 998239"/>
              <a:gd name="connsiteY306" fmla="*/ 598939 h 2601565"/>
              <a:gd name="connsiteX307" fmla="*/ 960742 w 998239"/>
              <a:gd name="connsiteY307" fmla="*/ 623776 h 2601565"/>
              <a:gd name="connsiteX308" fmla="*/ 935912 w 998239"/>
              <a:gd name="connsiteY308" fmla="*/ 645953 h 2601565"/>
              <a:gd name="connsiteX309" fmla="*/ 908042 w 998239"/>
              <a:gd name="connsiteY309" fmla="*/ 666000 h 2601565"/>
              <a:gd name="connsiteX310" fmla="*/ 878399 w 998239"/>
              <a:gd name="connsiteY310" fmla="*/ 684096 h 2601565"/>
              <a:gd name="connsiteX311" fmla="*/ 846728 w 998239"/>
              <a:gd name="connsiteY311" fmla="*/ 699886 h 2601565"/>
              <a:gd name="connsiteX312" fmla="*/ 814044 w 998239"/>
              <a:gd name="connsiteY312" fmla="*/ 712127 h 2601565"/>
              <a:gd name="connsiteX313" fmla="*/ 780728 w 998239"/>
              <a:gd name="connsiteY313" fmla="*/ 720997 h 2601565"/>
              <a:gd name="connsiteX314" fmla="*/ 773886 w 998239"/>
              <a:gd name="connsiteY314" fmla="*/ 742287 h 2601565"/>
              <a:gd name="connsiteX315" fmla="*/ 764385 w 998239"/>
              <a:gd name="connsiteY315" fmla="*/ 767124 h 2601565"/>
              <a:gd name="connsiteX316" fmla="*/ 753871 w 998239"/>
              <a:gd name="connsiteY316" fmla="*/ 793026 h 2601565"/>
              <a:gd name="connsiteX317" fmla="*/ 740189 w 998239"/>
              <a:gd name="connsiteY317" fmla="*/ 821057 h 2601565"/>
              <a:gd name="connsiteX318" fmla="*/ 725874 w 998239"/>
              <a:gd name="connsiteY318" fmla="*/ 850507 h 2601565"/>
              <a:gd name="connsiteX319" fmla="*/ 710546 w 998239"/>
              <a:gd name="connsiteY319" fmla="*/ 879603 h 2601565"/>
              <a:gd name="connsiteX320" fmla="*/ 705253 w 998239"/>
              <a:gd name="connsiteY320" fmla="*/ 888509 h 2601565"/>
              <a:gd name="connsiteX321" fmla="*/ 657504 w 998239"/>
              <a:gd name="connsiteY321" fmla="*/ 965731 h 2601565"/>
              <a:gd name="connsiteX322" fmla="*/ 646192 w 998239"/>
              <a:gd name="connsiteY322" fmla="*/ 981082 h 2601565"/>
              <a:gd name="connsiteX323" fmla="*/ 631877 w 998239"/>
              <a:gd name="connsiteY323" fmla="*/ 1000774 h 2601565"/>
              <a:gd name="connsiteX324" fmla="*/ 618195 w 998239"/>
              <a:gd name="connsiteY324" fmla="*/ 1014967 h 2601565"/>
              <a:gd name="connsiteX325" fmla="*/ 620348 w 998239"/>
              <a:gd name="connsiteY325" fmla="*/ 1025612 h 260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Lst>
            <a:rect l="l" t="t" r="r" b="b"/>
            <a:pathLst>
              <a:path w="998239" h="2601565">
                <a:moveTo>
                  <a:pt x="587538" y="1212780"/>
                </a:moveTo>
                <a:cubicBezTo>
                  <a:pt x="584751" y="1224311"/>
                  <a:pt x="581964" y="1236020"/>
                  <a:pt x="579177" y="1247552"/>
                </a:cubicBezTo>
                <a:cubicBezTo>
                  <a:pt x="577530" y="1259439"/>
                  <a:pt x="576010" y="1271148"/>
                  <a:pt x="574363" y="1283035"/>
                </a:cubicBezTo>
                <a:cubicBezTo>
                  <a:pt x="573730" y="1295453"/>
                  <a:pt x="572970" y="1308049"/>
                  <a:pt x="572336" y="1320468"/>
                </a:cubicBezTo>
                <a:cubicBezTo>
                  <a:pt x="571956" y="1333064"/>
                  <a:pt x="571576" y="1345483"/>
                  <a:pt x="571196" y="1358079"/>
                </a:cubicBezTo>
                <a:cubicBezTo>
                  <a:pt x="571576" y="1370676"/>
                  <a:pt x="571956" y="1383094"/>
                  <a:pt x="572336" y="1395691"/>
                </a:cubicBezTo>
                <a:cubicBezTo>
                  <a:pt x="572970" y="1408464"/>
                  <a:pt x="573730" y="1421415"/>
                  <a:pt x="574363" y="1434189"/>
                </a:cubicBezTo>
                <a:cubicBezTo>
                  <a:pt x="575250" y="1446962"/>
                  <a:pt x="576136" y="1459558"/>
                  <a:pt x="577023" y="1472331"/>
                </a:cubicBezTo>
                <a:cubicBezTo>
                  <a:pt x="578037" y="1484750"/>
                  <a:pt x="579177" y="1497347"/>
                  <a:pt x="580190" y="1509765"/>
                </a:cubicBezTo>
                <a:cubicBezTo>
                  <a:pt x="580317" y="1528038"/>
                  <a:pt x="580570" y="1546490"/>
                  <a:pt x="580697" y="1564763"/>
                </a:cubicBezTo>
                <a:cubicBezTo>
                  <a:pt x="579810" y="1583036"/>
                  <a:pt x="578924" y="1601487"/>
                  <a:pt x="578037" y="1619760"/>
                </a:cubicBezTo>
                <a:cubicBezTo>
                  <a:pt x="576516" y="1637324"/>
                  <a:pt x="574870" y="1655065"/>
                  <a:pt x="573350" y="1672629"/>
                </a:cubicBezTo>
                <a:cubicBezTo>
                  <a:pt x="571449" y="1689837"/>
                  <a:pt x="569423" y="1707223"/>
                  <a:pt x="567522" y="1724432"/>
                </a:cubicBezTo>
                <a:lnTo>
                  <a:pt x="564474" y="1798067"/>
                </a:lnTo>
                <a:lnTo>
                  <a:pt x="565843" y="1798067"/>
                </a:lnTo>
                <a:cubicBezTo>
                  <a:pt x="575951" y="1866817"/>
                  <a:pt x="545760" y="1935567"/>
                  <a:pt x="596167" y="2004317"/>
                </a:cubicBezTo>
                <a:lnTo>
                  <a:pt x="614772" y="2015335"/>
                </a:lnTo>
                <a:lnTo>
                  <a:pt x="633212" y="2026005"/>
                </a:lnTo>
                <a:lnTo>
                  <a:pt x="649037" y="2036824"/>
                </a:lnTo>
                <a:lnTo>
                  <a:pt x="682546" y="2063750"/>
                </a:lnTo>
                <a:lnTo>
                  <a:pt x="712427" y="2092373"/>
                </a:lnTo>
                <a:lnTo>
                  <a:pt x="738220" y="2120464"/>
                </a:lnTo>
                <a:lnTo>
                  <a:pt x="761610" y="2148686"/>
                </a:lnTo>
                <a:lnTo>
                  <a:pt x="783089" y="2177264"/>
                </a:lnTo>
                <a:lnTo>
                  <a:pt x="803347" y="2204774"/>
                </a:lnTo>
                <a:lnTo>
                  <a:pt x="821429" y="2231393"/>
                </a:lnTo>
                <a:cubicBezTo>
                  <a:pt x="818546" y="2232931"/>
                  <a:pt x="815757" y="2234553"/>
                  <a:pt x="812873" y="2236092"/>
                </a:cubicBezTo>
                <a:lnTo>
                  <a:pt x="783805" y="2203301"/>
                </a:lnTo>
                <a:lnTo>
                  <a:pt x="753719" y="2172059"/>
                </a:lnTo>
                <a:lnTo>
                  <a:pt x="722647" y="2142999"/>
                </a:lnTo>
                <a:lnTo>
                  <a:pt x="690330" y="2116510"/>
                </a:lnTo>
                <a:lnTo>
                  <a:pt x="655982" y="2093118"/>
                </a:lnTo>
                <a:lnTo>
                  <a:pt x="620297" y="2072215"/>
                </a:lnTo>
                <a:lnTo>
                  <a:pt x="583862" y="2054108"/>
                </a:lnTo>
                <a:lnTo>
                  <a:pt x="545427" y="2040553"/>
                </a:lnTo>
                <a:lnTo>
                  <a:pt x="511522" y="2221026"/>
                </a:lnTo>
                <a:lnTo>
                  <a:pt x="546020" y="2245768"/>
                </a:lnTo>
                <a:lnTo>
                  <a:pt x="576539" y="2272514"/>
                </a:lnTo>
                <a:lnTo>
                  <a:pt x="601206" y="2299617"/>
                </a:lnTo>
                <a:lnTo>
                  <a:pt x="620912" y="2328269"/>
                </a:lnTo>
                <a:lnTo>
                  <a:pt x="635746" y="2357733"/>
                </a:lnTo>
                <a:lnTo>
                  <a:pt x="645162" y="2386515"/>
                </a:lnTo>
                <a:lnTo>
                  <a:pt x="649446" y="2415678"/>
                </a:lnTo>
                <a:cubicBezTo>
                  <a:pt x="649029" y="2425205"/>
                  <a:pt x="648613" y="2434733"/>
                  <a:pt x="648196" y="2444260"/>
                </a:cubicBezTo>
                <a:lnTo>
                  <a:pt x="641984" y="2470935"/>
                </a:lnTo>
                <a:cubicBezTo>
                  <a:pt x="640377" y="2471356"/>
                  <a:pt x="638864" y="2471859"/>
                  <a:pt x="637257" y="2472280"/>
                </a:cubicBezTo>
                <a:lnTo>
                  <a:pt x="635317" y="2465092"/>
                </a:lnTo>
                <a:cubicBezTo>
                  <a:pt x="637310" y="2459724"/>
                  <a:pt x="639094" y="2454375"/>
                  <a:pt x="641087" y="2449008"/>
                </a:cubicBezTo>
                <a:lnTo>
                  <a:pt x="641384" y="2430972"/>
                </a:lnTo>
                <a:cubicBezTo>
                  <a:pt x="640730" y="2424303"/>
                  <a:pt x="639868" y="2417652"/>
                  <a:pt x="639215" y="2410982"/>
                </a:cubicBezTo>
                <a:lnTo>
                  <a:pt x="632287" y="2390884"/>
                </a:lnTo>
                <a:lnTo>
                  <a:pt x="621944" y="2369828"/>
                </a:lnTo>
                <a:lnTo>
                  <a:pt x="609133" y="2349453"/>
                </a:lnTo>
                <a:lnTo>
                  <a:pt x="593107" y="2329922"/>
                </a:lnTo>
                <a:lnTo>
                  <a:pt x="574242" y="2311561"/>
                </a:lnTo>
                <a:lnTo>
                  <a:pt x="554736" y="2295077"/>
                </a:lnTo>
                <a:lnTo>
                  <a:pt x="542732" y="2286998"/>
                </a:lnTo>
                <a:lnTo>
                  <a:pt x="533341" y="2278769"/>
                </a:lnTo>
                <a:lnTo>
                  <a:pt x="523778" y="2272829"/>
                </a:lnTo>
                <a:lnTo>
                  <a:pt x="514151" y="2267440"/>
                </a:lnTo>
                <a:lnTo>
                  <a:pt x="503656" y="2264952"/>
                </a:lnTo>
                <a:cubicBezTo>
                  <a:pt x="499509" y="2279612"/>
                  <a:pt x="495153" y="2294293"/>
                  <a:pt x="491006" y="2308954"/>
                </a:cubicBezTo>
                <a:lnTo>
                  <a:pt x="476330" y="2349959"/>
                </a:lnTo>
                <a:lnTo>
                  <a:pt x="459509" y="2391527"/>
                </a:lnTo>
                <a:lnTo>
                  <a:pt x="439580" y="2432199"/>
                </a:lnTo>
                <a:lnTo>
                  <a:pt x="416585" y="2475063"/>
                </a:lnTo>
                <a:lnTo>
                  <a:pt x="389961" y="2519626"/>
                </a:lnTo>
                <a:cubicBezTo>
                  <a:pt x="388016" y="2521987"/>
                  <a:pt x="386166" y="2524431"/>
                  <a:pt x="384223" y="2526793"/>
                </a:cubicBezTo>
                <a:cubicBezTo>
                  <a:pt x="382007" y="2530545"/>
                  <a:pt x="379909" y="2534194"/>
                  <a:pt x="377695" y="2537945"/>
                </a:cubicBezTo>
                <a:lnTo>
                  <a:pt x="368996" y="2549023"/>
                </a:lnTo>
                <a:cubicBezTo>
                  <a:pt x="366340" y="2552997"/>
                  <a:pt x="363590" y="2556889"/>
                  <a:pt x="360933" y="2560863"/>
                </a:cubicBezTo>
                <a:cubicBezTo>
                  <a:pt x="357742" y="2564976"/>
                  <a:pt x="354759" y="2569071"/>
                  <a:pt x="351567" y="2573185"/>
                </a:cubicBezTo>
                <a:cubicBezTo>
                  <a:pt x="348253" y="2576583"/>
                  <a:pt x="344845" y="2579898"/>
                  <a:pt x="341532" y="2583296"/>
                </a:cubicBezTo>
                <a:lnTo>
                  <a:pt x="331557" y="2592037"/>
                </a:lnTo>
                <a:cubicBezTo>
                  <a:pt x="328072" y="2594268"/>
                  <a:pt x="324609" y="2596315"/>
                  <a:pt x="321124" y="2598545"/>
                </a:cubicBezTo>
                <a:lnTo>
                  <a:pt x="312044" y="2601565"/>
                </a:lnTo>
                <a:lnTo>
                  <a:pt x="309960" y="2597301"/>
                </a:lnTo>
                <a:lnTo>
                  <a:pt x="342120" y="2563687"/>
                </a:lnTo>
                <a:lnTo>
                  <a:pt x="370336" y="2526618"/>
                </a:lnTo>
                <a:cubicBezTo>
                  <a:pt x="378250" y="2513428"/>
                  <a:pt x="386374" y="2500220"/>
                  <a:pt x="394287" y="2487031"/>
                </a:cubicBezTo>
                <a:cubicBezTo>
                  <a:pt x="400522" y="2473997"/>
                  <a:pt x="406966" y="2460942"/>
                  <a:pt x="413201" y="2447908"/>
                </a:cubicBezTo>
                <a:lnTo>
                  <a:pt x="428806" y="2409545"/>
                </a:lnTo>
                <a:lnTo>
                  <a:pt x="435216" y="2381215"/>
                </a:lnTo>
                <a:cubicBezTo>
                  <a:pt x="436011" y="2381505"/>
                  <a:pt x="436712" y="2381714"/>
                  <a:pt x="437508" y="2382004"/>
                </a:cubicBezTo>
                <a:lnTo>
                  <a:pt x="438204" y="2381394"/>
                </a:lnTo>
                <a:lnTo>
                  <a:pt x="438054" y="2380044"/>
                </a:lnTo>
                <a:cubicBezTo>
                  <a:pt x="437889" y="2379695"/>
                  <a:pt x="437817" y="2379429"/>
                  <a:pt x="437652" y="2379080"/>
                </a:cubicBezTo>
                <a:cubicBezTo>
                  <a:pt x="437319" y="2378383"/>
                  <a:pt x="437082" y="2377769"/>
                  <a:pt x="436750" y="2377071"/>
                </a:cubicBezTo>
                <a:cubicBezTo>
                  <a:pt x="437121" y="2376583"/>
                  <a:pt x="437397" y="2376012"/>
                  <a:pt x="437767" y="2375523"/>
                </a:cubicBezTo>
                <a:cubicBezTo>
                  <a:pt x="437748" y="2375101"/>
                  <a:pt x="437730" y="2374678"/>
                  <a:pt x="437711" y="2374255"/>
                </a:cubicBezTo>
                <a:cubicBezTo>
                  <a:pt x="437777" y="2373703"/>
                  <a:pt x="437938" y="2373233"/>
                  <a:pt x="438004" y="2372682"/>
                </a:cubicBezTo>
                <a:lnTo>
                  <a:pt x="437308" y="2373292"/>
                </a:lnTo>
                <a:lnTo>
                  <a:pt x="437711" y="2374255"/>
                </a:lnTo>
                <a:cubicBezTo>
                  <a:pt x="436911" y="2376603"/>
                  <a:pt x="436017" y="2378868"/>
                  <a:pt x="435216" y="2381215"/>
                </a:cubicBezTo>
                <a:lnTo>
                  <a:pt x="419562" y="2378474"/>
                </a:lnTo>
                <a:lnTo>
                  <a:pt x="399876" y="2379925"/>
                </a:lnTo>
                <a:lnTo>
                  <a:pt x="378919" y="2383310"/>
                </a:lnTo>
                <a:lnTo>
                  <a:pt x="355837" y="2389713"/>
                </a:lnTo>
                <a:lnTo>
                  <a:pt x="331860" y="2398379"/>
                </a:lnTo>
                <a:lnTo>
                  <a:pt x="307564" y="2407986"/>
                </a:lnTo>
                <a:lnTo>
                  <a:pt x="283791" y="2419271"/>
                </a:lnTo>
                <a:lnTo>
                  <a:pt x="261091" y="2430275"/>
                </a:lnTo>
                <a:lnTo>
                  <a:pt x="258707" y="2431515"/>
                </a:lnTo>
                <a:lnTo>
                  <a:pt x="264907" y="2418233"/>
                </a:lnTo>
                <a:lnTo>
                  <a:pt x="283331" y="2403215"/>
                </a:lnTo>
                <a:lnTo>
                  <a:pt x="306269" y="2389370"/>
                </a:lnTo>
                <a:lnTo>
                  <a:pt x="330709" y="2376839"/>
                </a:lnTo>
                <a:lnTo>
                  <a:pt x="356078" y="2366953"/>
                </a:lnTo>
                <a:lnTo>
                  <a:pt x="384546" y="2359782"/>
                </a:lnTo>
                <a:lnTo>
                  <a:pt x="448037" y="2345291"/>
                </a:lnTo>
                <a:lnTo>
                  <a:pt x="456052" y="2295805"/>
                </a:lnTo>
                <a:lnTo>
                  <a:pt x="459891" y="2246520"/>
                </a:lnTo>
                <a:cubicBezTo>
                  <a:pt x="459776" y="2229887"/>
                  <a:pt x="459662" y="2213254"/>
                  <a:pt x="459547" y="2196621"/>
                </a:cubicBezTo>
                <a:lnTo>
                  <a:pt x="455007" y="2147109"/>
                </a:lnTo>
                <a:lnTo>
                  <a:pt x="414605" y="1999908"/>
                </a:lnTo>
                <a:lnTo>
                  <a:pt x="392039" y="2033339"/>
                </a:lnTo>
                <a:lnTo>
                  <a:pt x="351498" y="2087417"/>
                </a:lnTo>
                <a:lnTo>
                  <a:pt x="308424" y="2139893"/>
                </a:lnTo>
                <a:lnTo>
                  <a:pt x="266098" y="2190203"/>
                </a:lnTo>
                <a:lnTo>
                  <a:pt x="221074" y="2236952"/>
                </a:lnTo>
                <a:lnTo>
                  <a:pt x="175500" y="2279195"/>
                </a:lnTo>
                <a:lnTo>
                  <a:pt x="130958" y="2318489"/>
                </a:lnTo>
                <a:lnTo>
                  <a:pt x="86731" y="2351876"/>
                </a:lnTo>
                <a:lnTo>
                  <a:pt x="43708" y="2380769"/>
                </a:lnTo>
                <a:lnTo>
                  <a:pt x="0" y="2402513"/>
                </a:lnTo>
                <a:cubicBezTo>
                  <a:pt x="2609" y="2400182"/>
                  <a:pt x="5072" y="2397772"/>
                  <a:pt x="7680" y="2395440"/>
                </a:cubicBezTo>
                <a:cubicBezTo>
                  <a:pt x="9310" y="2393749"/>
                  <a:pt x="10684" y="2392153"/>
                  <a:pt x="12312" y="2390461"/>
                </a:cubicBezTo>
                <a:lnTo>
                  <a:pt x="15901" y="2387490"/>
                </a:lnTo>
                <a:lnTo>
                  <a:pt x="17197" y="2385386"/>
                </a:lnTo>
                <a:lnTo>
                  <a:pt x="16525" y="2383620"/>
                </a:lnTo>
                <a:lnTo>
                  <a:pt x="17174" y="2382567"/>
                </a:lnTo>
                <a:lnTo>
                  <a:pt x="15999" y="2381933"/>
                </a:lnTo>
                <a:lnTo>
                  <a:pt x="16971" y="2380354"/>
                </a:lnTo>
                <a:cubicBezTo>
                  <a:pt x="18060" y="2379540"/>
                  <a:pt x="19002" y="2378645"/>
                  <a:pt x="20090" y="2377830"/>
                </a:cubicBezTo>
                <a:lnTo>
                  <a:pt x="24327" y="2373807"/>
                </a:lnTo>
                <a:lnTo>
                  <a:pt x="30627" y="2367391"/>
                </a:lnTo>
                <a:cubicBezTo>
                  <a:pt x="33961" y="2364516"/>
                  <a:pt x="37335" y="2361897"/>
                  <a:pt x="40670" y="2359024"/>
                </a:cubicBezTo>
                <a:cubicBezTo>
                  <a:pt x="45602" y="2355142"/>
                  <a:pt x="50389" y="2351182"/>
                  <a:pt x="55321" y="2347300"/>
                </a:cubicBezTo>
                <a:cubicBezTo>
                  <a:pt x="60756" y="2342288"/>
                  <a:pt x="66230" y="2337529"/>
                  <a:pt x="71663" y="2332515"/>
                </a:cubicBezTo>
                <a:lnTo>
                  <a:pt x="94475" y="2314213"/>
                </a:lnTo>
                <a:lnTo>
                  <a:pt x="121818" y="2292046"/>
                </a:lnTo>
                <a:lnTo>
                  <a:pt x="160830" y="2255375"/>
                </a:lnTo>
                <a:lnTo>
                  <a:pt x="197971" y="2213486"/>
                </a:lnTo>
                <a:lnTo>
                  <a:pt x="234107" y="2169419"/>
                </a:lnTo>
                <a:lnTo>
                  <a:pt x="274428" y="2123636"/>
                </a:lnTo>
                <a:lnTo>
                  <a:pt x="282447" y="2113474"/>
                </a:lnTo>
                <a:lnTo>
                  <a:pt x="294255" y="2098111"/>
                </a:lnTo>
                <a:lnTo>
                  <a:pt x="304716" y="2083635"/>
                </a:lnTo>
                <a:cubicBezTo>
                  <a:pt x="314614" y="2072812"/>
                  <a:pt x="322763" y="2060666"/>
                  <a:pt x="328894" y="2047263"/>
                </a:cubicBezTo>
                <a:lnTo>
                  <a:pt x="330780" y="2044202"/>
                </a:lnTo>
                <a:lnTo>
                  <a:pt x="331717" y="2042063"/>
                </a:lnTo>
                <a:cubicBezTo>
                  <a:pt x="341788" y="2023566"/>
                  <a:pt x="381464" y="1963504"/>
                  <a:pt x="391204" y="1933218"/>
                </a:cubicBezTo>
                <a:cubicBezTo>
                  <a:pt x="392220" y="1908331"/>
                  <a:pt x="391720" y="1884000"/>
                  <a:pt x="390156" y="1860349"/>
                </a:cubicBezTo>
                <a:cubicBezTo>
                  <a:pt x="393736" y="1845501"/>
                  <a:pt x="398620" y="1830642"/>
                  <a:pt x="396502" y="1818105"/>
                </a:cubicBezTo>
                <a:cubicBezTo>
                  <a:pt x="398403" y="1794510"/>
                  <a:pt x="400429" y="1770737"/>
                  <a:pt x="402330" y="1747141"/>
                </a:cubicBezTo>
                <a:cubicBezTo>
                  <a:pt x="405876" y="1737561"/>
                  <a:pt x="409297" y="1728158"/>
                  <a:pt x="412844" y="1718578"/>
                </a:cubicBezTo>
                <a:cubicBezTo>
                  <a:pt x="415885" y="1707933"/>
                  <a:pt x="418798" y="1697466"/>
                  <a:pt x="421839" y="1686822"/>
                </a:cubicBezTo>
                <a:cubicBezTo>
                  <a:pt x="424626" y="1675112"/>
                  <a:pt x="427539" y="1663226"/>
                  <a:pt x="430327" y="1651516"/>
                </a:cubicBezTo>
                <a:cubicBezTo>
                  <a:pt x="432986" y="1638920"/>
                  <a:pt x="435520" y="1626502"/>
                  <a:pt x="438181" y="1613906"/>
                </a:cubicBezTo>
                <a:cubicBezTo>
                  <a:pt x="440334" y="1600422"/>
                  <a:pt x="442361" y="1586762"/>
                  <a:pt x="444515" y="1573279"/>
                </a:cubicBezTo>
                <a:cubicBezTo>
                  <a:pt x="446161" y="1559441"/>
                  <a:pt x="447682" y="1545780"/>
                  <a:pt x="449329" y="1531942"/>
                </a:cubicBezTo>
                <a:cubicBezTo>
                  <a:pt x="450848" y="1517572"/>
                  <a:pt x="452496" y="1503024"/>
                  <a:pt x="454016" y="1488654"/>
                </a:cubicBezTo>
                <a:cubicBezTo>
                  <a:pt x="455029" y="1474106"/>
                  <a:pt x="456169" y="1459381"/>
                  <a:pt x="457183" y="1444833"/>
                </a:cubicBezTo>
                <a:cubicBezTo>
                  <a:pt x="458070" y="1429576"/>
                  <a:pt x="458956" y="1414496"/>
                  <a:pt x="459843" y="1399239"/>
                </a:cubicBezTo>
                <a:lnTo>
                  <a:pt x="459843" y="1354354"/>
                </a:lnTo>
                <a:lnTo>
                  <a:pt x="459843" y="1310001"/>
                </a:lnTo>
                <a:cubicBezTo>
                  <a:pt x="458956" y="1295099"/>
                  <a:pt x="458070" y="1280373"/>
                  <a:pt x="457183" y="1265471"/>
                </a:cubicBezTo>
                <a:cubicBezTo>
                  <a:pt x="455916" y="1251278"/>
                  <a:pt x="454776" y="1236907"/>
                  <a:pt x="453509" y="1222715"/>
                </a:cubicBezTo>
                <a:cubicBezTo>
                  <a:pt x="451989" y="1208877"/>
                  <a:pt x="450342" y="1194861"/>
                  <a:pt x="448822" y="1181023"/>
                </a:cubicBezTo>
                <a:cubicBezTo>
                  <a:pt x="446541" y="1167540"/>
                  <a:pt x="444135" y="1154234"/>
                  <a:pt x="441854" y="1140751"/>
                </a:cubicBezTo>
                <a:cubicBezTo>
                  <a:pt x="438687" y="1128332"/>
                  <a:pt x="435520" y="1115736"/>
                  <a:pt x="432353" y="1103318"/>
                </a:cubicBezTo>
                <a:cubicBezTo>
                  <a:pt x="428806" y="1091431"/>
                  <a:pt x="425386" y="1079722"/>
                  <a:pt x="421839" y="1067835"/>
                </a:cubicBezTo>
                <a:cubicBezTo>
                  <a:pt x="403965" y="995609"/>
                  <a:pt x="341305" y="736755"/>
                  <a:pt x="325111" y="669960"/>
                </a:cubicBezTo>
                <a:cubicBezTo>
                  <a:pt x="324967" y="668995"/>
                  <a:pt x="324820" y="668029"/>
                  <a:pt x="324674" y="667064"/>
                </a:cubicBezTo>
                <a:cubicBezTo>
                  <a:pt x="323407" y="649146"/>
                  <a:pt x="322267" y="631050"/>
                  <a:pt x="321000" y="613131"/>
                </a:cubicBezTo>
                <a:cubicBezTo>
                  <a:pt x="319986" y="594326"/>
                  <a:pt x="318847" y="575521"/>
                  <a:pt x="317833" y="556715"/>
                </a:cubicBezTo>
                <a:lnTo>
                  <a:pt x="317833" y="499057"/>
                </a:lnTo>
                <a:cubicBezTo>
                  <a:pt x="318593" y="479719"/>
                  <a:pt x="319227" y="460203"/>
                  <a:pt x="319986" y="440866"/>
                </a:cubicBezTo>
                <a:cubicBezTo>
                  <a:pt x="321507" y="421706"/>
                  <a:pt x="323154" y="402368"/>
                  <a:pt x="324674" y="383208"/>
                </a:cubicBezTo>
                <a:cubicBezTo>
                  <a:pt x="326954" y="364047"/>
                  <a:pt x="329361" y="344887"/>
                  <a:pt x="331642" y="325726"/>
                </a:cubicBezTo>
                <a:cubicBezTo>
                  <a:pt x="334048" y="307275"/>
                  <a:pt x="336582" y="288648"/>
                  <a:pt x="338989" y="270197"/>
                </a:cubicBezTo>
                <a:cubicBezTo>
                  <a:pt x="342536" y="252278"/>
                  <a:pt x="345956" y="234182"/>
                  <a:pt x="349504" y="216264"/>
                </a:cubicBezTo>
                <a:cubicBezTo>
                  <a:pt x="353684" y="199410"/>
                  <a:pt x="357991" y="182378"/>
                  <a:pt x="362172" y="165524"/>
                </a:cubicBezTo>
                <a:cubicBezTo>
                  <a:pt x="366606" y="149558"/>
                  <a:pt x="370913" y="133413"/>
                  <a:pt x="375347" y="117446"/>
                </a:cubicBezTo>
                <a:cubicBezTo>
                  <a:pt x="380414" y="102898"/>
                  <a:pt x="385608" y="88528"/>
                  <a:pt x="390675" y="73980"/>
                </a:cubicBezTo>
                <a:lnTo>
                  <a:pt x="407017" y="34418"/>
                </a:lnTo>
                <a:lnTo>
                  <a:pt x="426653" y="0"/>
                </a:lnTo>
                <a:cubicBezTo>
                  <a:pt x="425893" y="2838"/>
                  <a:pt x="425259" y="5677"/>
                  <a:pt x="424499" y="8516"/>
                </a:cubicBezTo>
                <a:cubicBezTo>
                  <a:pt x="424119" y="10468"/>
                  <a:pt x="423865" y="12242"/>
                  <a:pt x="423485" y="14193"/>
                </a:cubicBezTo>
                <a:lnTo>
                  <a:pt x="422345" y="17918"/>
                </a:lnTo>
                <a:lnTo>
                  <a:pt x="422345" y="20048"/>
                </a:lnTo>
                <a:lnTo>
                  <a:pt x="423485" y="21112"/>
                </a:lnTo>
                <a:lnTo>
                  <a:pt x="423485" y="22177"/>
                </a:lnTo>
                <a:lnTo>
                  <a:pt x="424499" y="22177"/>
                </a:lnTo>
                <a:lnTo>
                  <a:pt x="424499" y="23773"/>
                </a:lnTo>
                <a:cubicBezTo>
                  <a:pt x="424119" y="24838"/>
                  <a:pt x="423865" y="25902"/>
                  <a:pt x="423485" y="26967"/>
                </a:cubicBezTo>
                <a:lnTo>
                  <a:pt x="422345" y="31756"/>
                </a:lnTo>
                <a:lnTo>
                  <a:pt x="420825" y="39208"/>
                </a:lnTo>
                <a:cubicBezTo>
                  <a:pt x="419811" y="42756"/>
                  <a:pt x="418671" y="46127"/>
                  <a:pt x="417658" y="49676"/>
                </a:cubicBezTo>
                <a:cubicBezTo>
                  <a:pt x="416011" y="54643"/>
                  <a:pt x="414491" y="59610"/>
                  <a:pt x="412844" y="64578"/>
                </a:cubicBezTo>
                <a:cubicBezTo>
                  <a:pt x="411324" y="70610"/>
                  <a:pt x="409677" y="76464"/>
                  <a:pt x="408157" y="82496"/>
                </a:cubicBezTo>
                <a:cubicBezTo>
                  <a:pt x="405623" y="90302"/>
                  <a:pt x="403217" y="97931"/>
                  <a:pt x="400683" y="105737"/>
                </a:cubicBezTo>
                <a:cubicBezTo>
                  <a:pt x="397769" y="115140"/>
                  <a:pt x="394729" y="124365"/>
                  <a:pt x="391815" y="133768"/>
                </a:cubicBezTo>
                <a:cubicBezTo>
                  <a:pt x="388268" y="148316"/>
                  <a:pt x="384721" y="163041"/>
                  <a:pt x="381174" y="177588"/>
                </a:cubicBezTo>
                <a:cubicBezTo>
                  <a:pt x="378767" y="193200"/>
                  <a:pt x="376234" y="208990"/>
                  <a:pt x="373826" y="224602"/>
                </a:cubicBezTo>
                <a:cubicBezTo>
                  <a:pt x="371926" y="240746"/>
                  <a:pt x="369899" y="256714"/>
                  <a:pt x="367999" y="272858"/>
                </a:cubicBezTo>
                <a:cubicBezTo>
                  <a:pt x="365338" y="289889"/>
                  <a:pt x="362805" y="307098"/>
                  <a:pt x="360145" y="324130"/>
                </a:cubicBezTo>
                <a:cubicBezTo>
                  <a:pt x="359765" y="327855"/>
                  <a:pt x="359385" y="331403"/>
                  <a:pt x="359005" y="335129"/>
                </a:cubicBezTo>
                <a:lnTo>
                  <a:pt x="357484" y="351628"/>
                </a:lnTo>
                <a:cubicBezTo>
                  <a:pt x="357104" y="357483"/>
                  <a:pt x="356724" y="363160"/>
                  <a:pt x="356344" y="369015"/>
                </a:cubicBezTo>
                <a:cubicBezTo>
                  <a:pt x="355964" y="375401"/>
                  <a:pt x="355711" y="381611"/>
                  <a:pt x="355331" y="387997"/>
                </a:cubicBezTo>
                <a:lnTo>
                  <a:pt x="355331" y="407513"/>
                </a:lnTo>
                <a:cubicBezTo>
                  <a:pt x="356091" y="413367"/>
                  <a:pt x="356724" y="419221"/>
                  <a:pt x="357484" y="425077"/>
                </a:cubicBezTo>
                <a:cubicBezTo>
                  <a:pt x="358371" y="430221"/>
                  <a:pt x="359258" y="435189"/>
                  <a:pt x="360145" y="440334"/>
                </a:cubicBezTo>
                <a:cubicBezTo>
                  <a:pt x="361665" y="443882"/>
                  <a:pt x="363312" y="447430"/>
                  <a:pt x="364832" y="450979"/>
                </a:cubicBezTo>
                <a:lnTo>
                  <a:pt x="390168" y="448849"/>
                </a:lnTo>
                <a:lnTo>
                  <a:pt x="414997" y="440334"/>
                </a:lnTo>
                <a:lnTo>
                  <a:pt x="438687" y="426673"/>
                </a:lnTo>
                <a:lnTo>
                  <a:pt x="463010" y="407513"/>
                </a:lnTo>
                <a:lnTo>
                  <a:pt x="485179" y="385336"/>
                </a:lnTo>
                <a:lnTo>
                  <a:pt x="506842" y="358370"/>
                </a:lnTo>
                <a:lnTo>
                  <a:pt x="527364" y="329807"/>
                </a:lnTo>
                <a:lnTo>
                  <a:pt x="546367" y="299825"/>
                </a:lnTo>
                <a:lnTo>
                  <a:pt x="564862" y="268068"/>
                </a:lnTo>
                <a:lnTo>
                  <a:pt x="580697" y="235247"/>
                </a:lnTo>
                <a:lnTo>
                  <a:pt x="595519" y="203491"/>
                </a:lnTo>
                <a:cubicBezTo>
                  <a:pt x="599573" y="193200"/>
                  <a:pt x="603626" y="183088"/>
                  <a:pt x="607680" y="172798"/>
                </a:cubicBezTo>
                <a:lnTo>
                  <a:pt x="613508" y="172798"/>
                </a:lnTo>
                <a:lnTo>
                  <a:pt x="613508" y="175992"/>
                </a:lnTo>
                <a:cubicBezTo>
                  <a:pt x="610341" y="186282"/>
                  <a:pt x="607174" y="196394"/>
                  <a:pt x="604006" y="206684"/>
                </a:cubicBezTo>
                <a:cubicBezTo>
                  <a:pt x="600460" y="217329"/>
                  <a:pt x="596913" y="227796"/>
                  <a:pt x="593365" y="238440"/>
                </a:cubicBezTo>
                <a:cubicBezTo>
                  <a:pt x="589565" y="248730"/>
                  <a:pt x="585637" y="258843"/>
                  <a:pt x="581837" y="269132"/>
                </a:cubicBezTo>
                <a:lnTo>
                  <a:pt x="570183" y="298760"/>
                </a:lnTo>
                <a:cubicBezTo>
                  <a:pt x="566129" y="308340"/>
                  <a:pt x="562075" y="318098"/>
                  <a:pt x="558021" y="327678"/>
                </a:cubicBezTo>
                <a:lnTo>
                  <a:pt x="544339" y="354645"/>
                </a:lnTo>
                <a:lnTo>
                  <a:pt x="530025" y="380546"/>
                </a:lnTo>
                <a:lnTo>
                  <a:pt x="512669" y="404319"/>
                </a:lnTo>
                <a:lnTo>
                  <a:pt x="494680" y="427738"/>
                </a:lnTo>
                <a:lnTo>
                  <a:pt x="473524" y="446720"/>
                </a:lnTo>
                <a:lnTo>
                  <a:pt x="449329" y="464107"/>
                </a:lnTo>
                <a:lnTo>
                  <a:pt x="422345" y="479542"/>
                </a:lnTo>
                <a:lnTo>
                  <a:pt x="393842" y="491073"/>
                </a:lnTo>
                <a:lnTo>
                  <a:pt x="360145" y="499057"/>
                </a:lnTo>
                <a:cubicBezTo>
                  <a:pt x="360525" y="517507"/>
                  <a:pt x="360778" y="536136"/>
                  <a:pt x="361158" y="554586"/>
                </a:cubicBezTo>
                <a:cubicBezTo>
                  <a:pt x="362679" y="572150"/>
                  <a:pt x="364325" y="589891"/>
                  <a:pt x="365845" y="607455"/>
                </a:cubicBezTo>
                <a:cubicBezTo>
                  <a:pt x="368506" y="624131"/>
                  <a:pt x="371166" y="640985"/>
                  <a:pt x="373826" y="657662"/>
                </a:cubicBezTo>
                <a:cubicBezTo>
                  <a:pt x="377373" y="673452"/>
                  <a:pt x="380794" y="689418"/>
                  <a:pt x="384341" y="705208"/>
                </a:cubicBezTo>
                <a:cubicBezTo>
                  <a:pt x="388775" y="720288"/>
                  <a:pt x="393082" y="735545"/>
                  <a:pt x="397516" y="750625"/>
                </a:cubicBezTo>
                <a:cubicBezTo>
                  <a:pt x="402330" y="765172"/>
                  <a:pt x="407017" y="779543"/>
                  <a:pt x="411831" y="794090"/>
                </a:cubicBezTo>
                <a:lnTo>
                  <a:pt x="428172" y="835250"/>
                </a:lnTo>
                <a:lnTo>
                  <a:pt x="444515" y="875345"/>
                </a:lnTo>
                <a:cubicBezTo>
                  <a:pt x="446161" y="878538"/>
                  <a:pt x="447682" y="881732"/>
                  <a:pt x="449329" y="884925"/>
                </a:cubicBezTo>
                <a:lnTo>
                  <a:pt x="453509" y="896634"/>
                </a:lnTo>
                <a:cubicBezTo>
                  <a:pt x="455409" y="900892"/>
                  <a:pt x="457436" y="904972"/>
                  <a:pt x="459336" y="909231"/>
                </a:cubicBezTo>
                <a:lnTo>
                  <a:pt x="464657" y="922536"/>
                </a:lnTo>
                <a:cubicBezTo>
                  <a:pt x="466937" y="926794"/>
                  <a:pt x="469217" y="930874"/>
                  <a:pt x="471498" y="935132"/>
                </a:cubicBezTo>
                <a:cubicBezTo>
                  <a:pt x="474158" y="938681"/>
                  <a:pt x="476692" y="942229"/>
                  <a:pt x="479352" y="945776"/>
                </a:cubicBezTo>
                <a:cubicBezTo>
                  <a:pt x="482519" y="948970"/>
                  <a:pt x="485686" y="951986"/>
                  <a:pt x="488853" y="955180"/>
                </a:cubicBezTo>
                <a:lnTo>
                  <a:pt x="499494" y="962099"/>
                </a:lnTo>
                <a:lnTo>
                  <a:pt x="512163" y="964760"/>
                </a:lnTo>
                <a:lnTo>
                  <a:pt x="525338" y="964228"/>
                </a:lnTo>
                <a:lnTo>
                  <a:pt x="549027" y="956244"/>
                </a:lnTo>
                <a:lnTo>
                  <a:pt x="570183" y="943116"/>
                </a:lnTo>
                <a:lnTo>
                  <a:pt x="590705" y="926617"/>
                </a:lnTo>
                <a:lnTo>
                  <a:pt x="607680" y="907101"/>
                </a:lnTo>
                <a:lnTo>
                  <a:pt x="624022" y="885989"/>
                </a:lnTo>
                <a:cubicBezTo>
                  <a:pt x="629090" y="878538"/>
                  <a:pt x="634283" y="871264"/>
                  <a:pt x="639350" y="863813"/>
                </a:cubicBezTo>
                <a:lnTo>
                  <a:pt x="653032" y="842701"/>
                </a:lnTo>
                <a:cubicBezTo>
                  <a:pt x="656959" y="835959"/>
                  <a:pt x="660760" y="829218"/>
                  <a:pt x="664687" y="822476"/>
                </a:cubicBezTo>
                <a:lnTo>
                  <a:pt x="690530" y="776527"/>
                </a:lnTo>
                <a:lnTo>
                  <a:pt x="715359" y="724723"/>
                </a:lnTo>
                <a:lnTo>
                  <a:pt x="740189" y="668129"/>
                </a:lnTo>
                <a:lnTo>
                  <a:pt x="763372" y="606390"/>
                </a:lnTo>
                <a:cubicBezTo>
                  <a:pt x="770466" y="584746"/>
                  <a:pt x="777434" y="562925"/>
                  <a:pt x="784528" y="541280"/>
                </a:cubicBezTo>
                <a:lnTo>
                  <a:pt x="803530" y="472090"/>
                </a:lnTo>
                <a:cubicBezTo>
                  <a:pt x="809357" y="447962"/>
                  <a:pt x="815058" y="423835"/>
                  <a:pt x="820886" y="399707"/>
                </a:cubicBezTo>
                <a:cubicBezTo>
                  <a:pt x="825066" y="374692"/>
                  <a:pt x="829373" y="349676"/>
                  <a:pt x="833553" y="324662"/>
                </a:cubicBezTo>
                <a:cubicBezTo>
                  <a:pt x="836720" y="299115"/>
                  <a:pt x="839888" y="273390"/>
                  <a:pt x="843055" y="247843"/>
                </a:cubicBezTo>
                <a:cubicBezTo>
                  <a:pt x="844955" y="221586"/>
                  <a:pt x="846982" y="195507"/>
                  <a:pt x="848882" y="169250"/>
                </a:cubicBezTo>
                <a:cubicBezTo>
                  <a:pt x="850402" y="170492"/>
                  <a:pt x="852049" y="171556"/>
                  <a:pt x="853569" y="172798"/>
                </a:cubicBezTo>
                <a:lnTo>
                  <a:pt x="857370" y="181846"/>
                </a:lnTo>
                <a:cubicBezTo>
                  <a:pt x="858383" y="186282"/>
                  <a:pt x="859523" y="190717"/>
                  <a:pt x="860537" y="195152"/>
                </a:cubicBezTo>
                <a:cubicBezTo>
                  <a:pt x="861044" y="201007"/>
                  <a:pt x="861550" y="206684"/>
                  <a:pt x="862057" y="212538"/>
                </a:cubicBezTo>
                <a:cubicBezTo>
                  <a:pt x="862437" y="219280"/>
                  <a:pt x="862690" y="225844"/>
                  <a:pt x="863070" y="232586"/>
                </a:cubicBezTo>
                <a:lnTo>
                  <a:pt x="863070" y="255827"/>
                </a:lnTo>
                <a:lnTo>
                  <a:pt x="863070" y="280664"/>
                </a:lnTo>
                <a:cubicBezTo>
                  <a:pt x="862690" y="289712"/>
                  <a:pt x="862437" y="298583"/>
                  <a:pt x="862057" y="307630"/>
                </a:cubicBezTo>
                <a:cubicBezTo>
                  <a:pt x="861550" y="316856"/>
                  <a:pt x="861044" y="325904"/>
                  <a:pt x="860537" y="335129"/>
                </a:cubicBezTo>
                <a:cubicBezTo>
                  <a:pt x="859776" y="344532"/>
                  <a:pt x="859143" y="353757"/>
                  <a:pt x="858383" y="363160"/>
                </a:cubicBezTo>
                <a:cubicBezTo>
                  <a:pt x="857370" y="372563"/>
                  <a:pt x="856230" y="381788"/>
                  <a:pt x="855216" y="391191"/>
                </a:cubicBezTo>
                <a:cubicBezTo>
                  <a:pt x="854709" y="400239"/>
                  <a:pt x="854076" y="409110"/>
                  <a:pt x="853569" y="418157"/>
                </a:cubicBezTo>
                <a:cubicBezTo>
                  <a:pt x="852556" y="426496"/>
                  <a:pt x="851415" y="434656"/>
                  <a:pt x="850402" y="442995"/>
                </a:cubicBezTo>
                <a:cubicBezTo>
                  <a:pt x="849515" y="450801"/>
                  <a:pt x="848755" y="458429"/>
                  <a:pt x="847869" y="466236"/>
                </a:cubicBezTo>
                <a:cubicBezTo>
                  <a:pt x="846855" y="472977"/>
                  <a:pt x="845715" y="479542"/>
                  <a:pt x="844701" y="486283"/>
                </a:cubicBezTo>
                <a:lnTo>
                  <a:pt x="842041" y="502782"/>
                </a:lnTo>
                <a:cubicBezTo>
                  <a:pt x="841281" y="507218"/>
                  <a:pt x="840648" y="511475"/>
                  <a:pt x="839888" y="515910"/>
                </a:cubicBezTo>
                <a:lnTo>
                  <a:pt x="801883" y="666000"/>
                </a:lnTo>
                <a:lnTo>
                  <a:pt x="832540" y="662984"/>
                </a:lnTo>
                <a:lnTo>
                  <a:pt x="861044" y="655533"/>
                </a:lnTo>
                <a:lnTo>
                  <a:pt x="887900" y="644888"/>
                </a:lnTo>
                <a:lnTo>
                  <a:pt x="913743" y="631228"/>
                </a:lnTo>
                <a:lnTo>
                  <a:pt x="937052" y="615793"/>
                </a:lnTo>
                <a:lnTo>
                  <a:pt x="958081" y="598939"/>
                </a:lnTo>
                <a:lnTo>
                  <a:pt x="978224" y="581553"/>
                </a:lnTo>
                <a:lnTo>
                  <a:pt x="996719" y="565054"/>
                </a:lnTo>
                <a:lnTo>
                  <a:pt x="998239" y="573037"/>
                </a:lnTo>
                <a:cubicBezTo>
                  <a:pt x="992666" y="581730"/>
                  <a:pt x="986965" y="590246"/>
                  <a:pt x="981391" y="598939"/>
                </a:cubicBezTo>
                <a:cubicBezTo>
                  <a:pt x="974550" y="607277"/>
                  <a:pt x="967582" y="615438"/>
                  <a:pt x="960742" y="623776"/>
                </a:cubicBezTo>
                <a:lnTo>
                  <a:pt x="935912" y="645953"/>
                </a:lnTo>
                <a:lnTo>
                  <a:pt x="908042" y="666000"/>
                </a:lnTo>
                <a:lnTo>
                  <a:pt x="878399" y="684096"/>
                </a:lnTo>
                <a:lnTo>
                  <a:pt x="846728" y="699886"/>
                </a:lnTo>
                <a:lnTo>
                  <a:pt x="814044" y="712127"/>
                </a:lnTo>
                <a:lnTo>
                  <a:pt x="780728" y="720997"/>
                </a:lnTo>
                <a:lnTo>
                  <a:pt x="773886" y="742287"/>
                </a:lnTo>
                <a:cubicBezTo>
                  <a:pt x="770719" y="750625"/>
                  <a:pt x="767553" y="758786"/>
                  <a:pt x="764385" y="767124"/>
                </a:cubicBezTo>
                <a:lnTo>
                  <a:pt x="753871" y="793026"/>
                </a:lnTo>
                <a:lnTo>
                  <a:pt x="740189" y="821057"/>
                </a:lnTo>
                <a:cubicBezTo>
                  <a:pt x="735376" y="830815"/>
                  <a:pt x="730688" y="840750"/>
                  <a:pt x="725874" y="850507"/>
                </a:cubicBezTo>
                <a:cubicBezTo>
                  <a:pt x="720807" y="860265"/>
                  <a:pt x="715613" y="869845"/>
                  <a:pt x="710546" y="879603"/>
                </a:cubicBezTo>
                <a:lnTo>
                  <a:pt x="705253" y="888509"/>
                </a:lnTo>
                <a:cubicBezTo>
                  <a:pt x="685452" y="911533"/>
                  <a:pt x="669359" y="937475"/>
                  <a:pt x="657504" y="965731"/>
                </a:cubicBezTo>
                <a:lnTo>
                  <a:pt x="646192" y="981082"/>
                </a:lnTo>
                <a:lnTo>
                  <a:pt x="631877" y="1000774"/>
                </a:lnTo>
                <a:lnTo>
                  <a:pt x="618195" y="1014967"/>
                </a:lnTo>
                <a:cubicBezTo>
                  <a:pt x="618955" y="1018515"/>
                  <a:pt x="619589" y="1022064"/>
                  <a:pt x="620348" y="102561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1200"/>
          </a:p>
        </p:txBody>
      </p:sp>
      <p:grpSp>
        <p:nvGrpSpPr>
          <p:cNvPr id="37" name="Group 36">
            <a:extLst>
              <a:ext uri="{FF2B5EF4-FFF2-40B4-BE49-F238E27FC236}">
                <a16:creationId xmlns:a16="http://schemas.microsoft.com/office/drawing/2014/main" id="{388B7D9B-19C2-41F5-B3E8-5F575289B3A0}"/>
              </a:ext>
            </a:extLst>
          </p:cNvPr>
          <p:cNvGrpSpPr/>
          <p:nvPr/>
        </p:nvGrpSpPr>
        <p:grpSpPr>
          <a:xfrm>
            <a:off x="8054432" y="4478073"/>
            <a:ext cx="635825" cy="756083"/>
            <a:chOff x="4874928" y="2450899"/>
            <a:chExt cx="1340386" cy="1030505"/>
          </a:xfrm>
          <a:solidFill>
            <a:schemeClr val="accent1">
              <a:lumMod val="75000"/>
            </a:schemeClr>
          </a:solidFill>
        </p:grpSpPr>
        <p:sp>
          <p:nvSpPr>
            <p:cNvPr id="38" name="Freeform 79">
              <a:extLst>
                <a:ext uri="{FF2B5EF4-FFF2-40B4-BE49-F238E27FC236}">
                  <a16:creationId xmlns:a16="http://schemas.microsoft.com/office/drawing/2014/main" id="{3B1BDCE5-2059-4673-A69B-FF92A04E4B65}"/>
                </a:ext>
              </a:extLst>
            </p:cNvPr>
            <p:cNvSpPr/>
            <p:nvPr/>
          </p:nvSpPr>
          <p:spPr>
            <a:xfrm rot="20438041">
              <a:off x="4931486" y="327841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9" name="Freeform 82">
              <a:extLst>
                <a:ext uri="{FF2B5EF4-FFF2-40B4-BE49-F238E27FC236}">
                  <a16:creationId xmlns:a16="http://schemas.microsoft.com/office/drawing/2014/main" id="{E89CFE59-68D5-4E49-835E-6BC6732F7927}"/>
                </a:ext>
              </a:extLst>
            </p:cNvPr>
            <p:cNvSpPr/>
            <p:nvPr/>
          </p:nvSpPr>
          <p:spPr>
            <a:xfrm rot="20438041">
              <a:off x="4874928" y="2834257"/>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0" name="Freeform 83">
              <a:extLst>
                <a:ext uri="{FF2B5EF4-FFF2-40B4-BE49-F238E27FC236}">
                  <a16:creationId xmlns:a16="http://schemas.microsoft.com/office/drawing/2014/main" id="{C5739F71-ADA5-454D-ADDF-1F6A72A33154}"/>
                </a:ext>
              </a:extLst>
            </p:cNvPr>
            <p:cNvSpPr/>
            <p:nvPr/>
          </p:nvSpPr>
          <p:spPr>
            <a:xfrm rot="856188">
              <a:off x="5009538" y="245089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1" name="Freeform 86">
              <a:extLst>
                <a:ext uri="{FF2B5EF4-FFF2-40B4-BE49-F238E27FC236}">
                  <a16:creationId xmlns:a16="http://schemas.microsoft.com/office/drawing/2014/main" id="{687E7661-FC10-4285-861E-5F069238A822}"/>
                </a:ext>
              </a:extLst>
            </p:cNvPr>
            <p:cNvSpPr/>
            <p:nvPr/>
          </p:nvSpPr>
          <p:spPr>
            <a:xfrm rot="3604755">
              <a:off x="5335311" y="2554514"/>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2" name="Freeform 87">
              <a:extLst>
                <a:ext uri="{FF2B5EF4-FFF2-40B4-BE49-F238E27FC236}">
                  <a16:creationId xmlns:a16="http://schemas.microsoft.com/office/drawing/2014/main" id="{75E624E1-A48A-427D-BA96-6020E8ECE2BF}"/>
                </a:ext>
              </a:extLst>
            </p:cNvPr>
            <p:cNvSpPr/>
            <p:nvPr/>
          </p:nvSpPr>
          <p:spPr>
            <a:xfrm rot="7538626">
              <a:off x="5896608" y="3063103"/>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3" name="Freeform 88">
              <a:extLst>
                <a:ext uri="{FF2B5EF4-FFF2-40B4-BE49-F238E27FC236}">
                  <a16:creationId xmlns:a16="http://schemas.microsoft.com/office/drawing/2014/main" id="{5ADE5FA0-98B3-4D48-86CB-4A051B0AEBCA}"/>
                </a:ext>
              </a:extLst>
            </p:cNvPr>
            <p:cNvSpPr/>
            <p:nvPr/>
          </p:nvSpPr>
          <p:spPr>
            <a:xfrm rot="7538626">
              <a:off x="5793898" y="2666198"/>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4" name="Freeform 89">
              <a:extLst>
                <a:ext uri="{FF2B5EF4-FFF2-40B4-BE49-F238E27FC236}">
                  <a16:creationId xmlns:a16="http://schemas.microsoft.com/office/drawing/2014/main" id="{A54B935F-30B3-4870-B959-ABAF404155CD}"/>
                </a:ext>
              </a:extLst>
            </p:cNvPr>
            <p:cNvSpPr/>
            <p:nvPr/>
          </p:nvSpPr>
          <p:spPr>
            <a:xfrm rot="20700000">
              <a:off x="5379593" y="2974390"/>
              <a:ext cx="346855" cy="290556"/>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45" name="Freeform 78">
            <a:extLst>
              <a:ext uri="{FF2B5EF4-FFF2-40B4-BE49-F238E27FC236}">
                <a16:creationId xmlns:a16="http://schemas.microsoft.com/office/drawing/2014/main" id="{2534C0B0-9377-456E-9C6A-C5C9AB52C7BB}"/>
              </a:ext>
            </a:extLst>
          </p:cNvPr>
          <p:cNvSpPr/>
          <p:nvPr/>
        </p:nvSpPr>
        <p:spPr>
          <a:xfrm rot="20394931">
            <a:off x="5417757" y="5062140"/>
            <a:ext cx="650037" cy="696616"/>
          </a:xfrm>
          <a:custGeom>
            <a:avLst/>
            <a:gdLst>
              <a:gd name="connsiteX0" fmla="*/ 3750066 w 3750066"/>
              <a:gd name="connsiteY0" fmla="*/ 996721 h 6505980"/>
              <a:gd name="connsiteX1" fmla="*/ 3721758 w 3750066"/>
              <a:gd name="connsiteY1" fmla="*/ 1011844 h 6505980"/>
              <a:gd name="connsiteX2" fmla="*/ 3712094 w 3750066"/>
              <a:gd name="connsiteY2" fmla="*/ 1005124 h 6505980"/>
              <a:gd name="connsiteX3" fmla="*/ 3750066 w 3750066"/>
              <a:gd name="connsiteY3" fmla="*/ 996721 h 6505980"/>
              <a:gd name="connsiteX4" fmla="*/ 3587603 w 3750066"/>
              <a:gd name="connsiteY4" fmla="*/ 0 h 6505980"/>
              <a:gd name="connsiteX5" fmla="*/ 3592826 w 3750066"/>
              <a:gd name="connsiteY5" fmla="*/ 26762 h 6505980"/>
              <a:gd name="connsiteX6" fmla="*/ 3364346 w 3750066"/>
              <a:gd name="connsiteY6" fmla="*/ 165500 h 6505980"/>
              <a:gd name="connsiteX7" fmla="*/ 3152616 w 3750066"/>
              <a:gd name="connsiteY7" fmla="*/ 329280 h 6505980"/>
              <a:gd name="connsiteX8" fmla="*/ 2960808 w 3750066"/>
              <a:gd name="connsiteY8" fmla="*/ 513375 h 6505980"/>
              <a:gd name="connsiteX9" fmla="*/ 2797650 w 3750066"/>
              <a:gd name="connsiteY9" fmla="*/ 702384 h 6505980"/>
              <a:gd name="connsiteX10" fmla="*/ 2653992 w 3750066"/>
              <a:gd name="connsiteY10" fmla="*/ 892103 h 6505980"/>
              <a:gd name="connsiteX11" fmla="*/ 2576278 w 3750066"/>
              <a:gd name="connsiteY11" fmla="*/ 1039803 h 6505980"/>
              <a:gd name="connsiteX12" fmla="*/ 2564733 w 3750066"/>
              <a:gd name="connsiteY12" fmla="*/ 1032015 h 6505980"/>
              <a:gd name="connsiteX13" fmla="*/ 2559963 w 3750066"/>
              <a:gd name="connsiteY13" fmla="*/ 1034366 h 6505980"/>
              <a:gd name="connsiteX14" fmla="*/ 2558785 w 3750066"/>
              <a:gd name="connsiteY14" fmla="*/ 1042079 h 6505980"/>
              <a:gd name="connsiteX15" fmla="*/ 2559585 w 3750066"/>
              <a:gd name="connsiteY15" fmla="*/ 1048028 h 6505980"/>
              <a:gd name="connsiteX16" fmla="*/ 2561604 w 3750066"/>
              <a:gd name="connsiteY16" fmla="*/ 1060520 h 6505980"/>
              <a:gd name="connsiteX17" fmla="*/ 2553655 w 3750066"/>
              <a:gd name="connsiteY17" fmla="*/ 1067597 h 6505980"/>
              <a:gd name="connsiteX18" fmla="*/ 2552081 w 3750066"/>
              <a:gd name="connsiteY18" fmla="*/ 1074723 h 6505980"/>
              <a:gd name="connsiteX19" fmla="*/ 2548116 w 3750066"/>
              <a:gd name="connsiteY19" fmla="*/ 1083019 h 6505980"/>
              <a:gd name="connsiteX20" fmla="*/ 2552886 w 3750066"/>
              <a:gd name="connsiteY20" fmla="*/ 1080667 h 6505980"/>
              <a:gd name="connsiteX21" fmla="*/ 2552081 w 3750066"/>
              <a:gd name="connsiteY21" fmla="*/ 1074723 h 6505980"/>
              <a:gd name="connsiteX22" fmla="*/ 2576278 w 3750066"/>
              <a:gd name="connsiteY22" fmla="*/ 1039803 h 6505980"/>
              <a:gd name="connsiteX23" fmla="*/ 2659086 w 3750066"/>
              <a:gd name="connsiteY23" fmla="*/ 1078297 h 6505980"/>
              <a:gd name="connsiteX24" fmla="*/ 2559721 w 3750066"/>
              <a:gd name="connsiteY24" fmla="*/ 1224163 h 6505980"/>
              <a:gd name="connsiteX25" fmla="*/ 2451696 w 3750066"/>
              <a:gd name="connsiteY25" fmla="*/ 1220120 h 6505980"/>
              <a:gd name="connsiteX26" fmla="*/ 2333617 w 3750066"/>
              <a:gd name="connsiteY26" fmla="*/ 1482858 h 6505980"/>
              <a:gd name="connsiteX27" fmla="*/ 2239019 w 3750066"/>
              <a:gd name="connsiteY27" fmla="*/ 1750687 h 6505980"/>
              <a:gd name="connsiteX28" fmla="*/ 2166716 w 3750066"/>
              <a:gd name="connsiteY28" fmla="*/ 2028149 h 6505980"/>
              <a:gd name="connsiteX29" fmla="*/ 2138696 w 3750066"/>
              <a:gd name="connsiteY29" fmla="*/ 2191021 h 6505980"/>
              <a:gd name="connsiteX30" fmla="*/ 1708453 w 3750066"/>
              <a:gd name="connsiteY30" fmla="*/ 2932299 h 6505980"/>
              <a:gd name="connsiteX31" fmla="*/ 1722817 w 3750066"/>
              <a:gd name="connsiteY31" fmla="*/ 3822513 h 6505980"/>
              <a:gd name="connsiteX32" fmla="*/ 1536952 w 3750066"/>
              <a:gd name="connsiteY32" fmla="*/ 3772714 h 6505980"/>
              <a:gd name="connsiteX33" fmla="*/ 1541206 w 3750066"/>
              <a:gd name="connsiteY33" fmla="*/ 4042551 h 6505980"/>
              <a:gd name="connsiteX34" fmla="*/ 1736905 w 3750066"/>
              <a:gd name="connsiteY34" fmla="*/ 4202721 h 6505980"/>
              <a:gd name="connsiteX35" fmla="*/ 1910038 w 3750066"/>
              <a:gd name="connsiteY35" fmla="*/ 4375859 h 6505980"/>
              <a:gd name="connsiteX36" fmla="*/ 2049967 w 3750066"/>
              <a:gd name="connsiteY36" fmla="*/ 4551312 h 6505980"/>
              <a:gd name="connsiteX37" fmla="*/ 2161751 w 3750066"/>
              <a:gd name="connsiteY37" fmla="*/ 4736795 h 6505980"/>
              <a:gd name="connsiteX38" fmla="*/ 2245901 w 3750066"/>
              <a:gd name="connsiteY38" fmla="*/ 4927533 h 6505980"/>
              <a:gd name="connsiteX39" fmla="*/ 2299319 w 3750066"/>
              <a:gd name="connsiteY39" fmla="*/ 5113852 h 6505980"/>
              <a:gd name="connsiteX40" fmla="*/ 2323619 w 3750066"/>
              <a:gd name="connsiteY40" fmla="*/ 5302637 h 6505980"/>
              <a:gd name="connsiteX41" fmla="*/ 2316528 w 3750066"/>
              <a:gd name="connsiteY41" fmla="*/ 5487662 h 6505980"/>
              <a:gd name="connsiteX42" fmla="*/ 2281292 w 3750066"/>
              <a:gd name="connsiteY42" fmla="*/ 5660347 h 6505980"/>
              <a:gd name="connsiteX43" fmla="*/ 2254472 w 3750066"/>
              <a:gd name="connsiteY43" fmla="*/ 5669051 h 6505980"/>
              <a:gd name="connsiteX44" fmla="*/ 2243469 w 3750066"/>
              <a:gd name="connsiteY44" fmla="*/ 5622519 h 6505980"/>
              <a:gd name="connsiteX45" fmla="*/ 2276202 w 3750066"/>
              <a:gd name="connsiteY45" fmla="*/ 5518399 h 6505980"/>
              <a:gd name="connsiteX46" fmla="*/ 2277887 w 3750066"/>
              <a:gd name="connsiteY46" fmla="*/ 5401645 h 6505980"/>
              <a:gd name="connsiteX47" fmla="*/ 2265586 w 3750066"/>
              <a:gd name="connsiteY47" fmla="*/ 5272239 h 6505980"/>
              <a:gd name="connsiteX48" fmla="*/ 2226278 w 3750066"/>
              <a:gd name="connsiteY48" fmla="*/ 5142134 h 6505980"/>
              <a:gd name="connsiteX49" fmla="*/ 2167610 w 3750066"/>
              <a:gd name="connsiteY49" fmla="*/ 5005824 h 6505980"/>
              <a:gd name="connsiteX50" fmla="*/ 2094934 w 3750066"/>
              <a:gd name="connsiteY50" fmla="*/ 4873928 h 6505980"/>
              <a:gd name="connsiteX51" fmla="*/ 2004022 w 3750066"/>
              <a:gd name="connsiteY51" fmla="*/ 4747491 h 6505980"/>
              <a:gd name="connsiteX52" fmla="*/ 1897003 w 3750066"/>
              <a:gd name="connsiteY52" fmla="*/ 4628630 h 6505980"/>
              <a:gd name="connsiteX53" fmla="*/ 1786353 w 3750066"/>
              <a:gd name="connsiteY53" fmla="*/ 4521927 h 6505980"/>
              <a:gd name="connsiteX54" fmla="*/ 1718256 w 3750066"/>
              <a:gd name="connsiteY54" fmla="*/ 4469625 h 6505980"/>
              <a:gd name="connsiteX55" fmla="*/ 1664984 w 3750066"/>
              <a:gd name="connsiteY55" fmla="*/ 4416354 h 6505980"/>
              <a:gd name="connsiteX56" fmla="*/ 1610735 w 3750066"/>
              <a:gd name="connsiteY56" fmla="*/ 4377899 h 6505980"/>
              <a:gd name="connsiteX57" fmla="*/ 1556121 w 3750066"/>
              <a:gd name="connsiteY57" fmla="*/ 4343019 h 6505980"/>
              <a:gd name="connsiteX58" fmla="*/ 1496586 w 3750066"/>
              <a:gd name="connsiteY58" fmla="*/ 4326909 h 6505980"/>
              <a:gd name="connsiteX59" fmla="*/ 1424825 w 3750066"/>
              <a:gd name="connsiteY59" fmla="*/ 4611755 h 6505980"/>
              <a:gd name="connsiteX60" fmla="*/ 1341569 w 3750066"/>
              <a:gd name="connsiteY60" fmla="*/ 4877209 h 6505980"/>
              <a:gd name="connsiteX61" fmla="*/ 1246153 w 3750066"/>
              <a:gd name="connsiteY61" fmla="*/ 5146295 h 6505980"/>
              <a:gd name="connsiteX62" fmla="*/ 1133098 w 3750066"/>
              <a:gd name="connsiteY62" fmla="*/ 5409585 h 6505980"/>
              <a:gd name="connsiteX63" fmla="*/ 1002651 w 3750066"/>
              <a:gd name="connsiteY63" fmla="*/ 5687069 h 6505980"/>
              <a:gd name="connsiteX64" fmla="*/ 851621 w 3750066"/>
              <a:gd name="connsiteY64" fmla="*/ 5975542 h 6505980"/>
              <a:gd name="connsiteX65" fmla="*/ 819067 w 3750066"/>
              <a:gd name="connsiteY65" fmla="*/ 6021945 h 6505980"/>
              <a:gd name="connsiteX66" fmla="*/ 782039 w 3750066"/>
              <a:gd name="connsiteY66" fmla="*/ 6094137 h 6505980"/>
              <a:gd name="connsiteX67" fmla="*/ 732689 w 3750066"/>
              <a:gd name="connsiteY67" fmla="*/ 6165853 h 6505980"/>
              <a:gd name="connsiteX68" fmla="*/ 686953 w 3750066"/>
              <a:gd name="connsiteY68" fmla="*/ 6242495 h 6505980"/>
              <a:gd name="connsiteX69" fmla="*/ 633819 w 3750066"/>
              <a:gd name="connsiteY69" fmla="*/ 6322262 h 6505980"/>
              <a:gd name="connsiteX70" fmla="*/ 576894 w 3750066"/>
              <a:gd name="connsiteY70" fmla="*/ 6387714 h 6505980"/>
              <a:gd name="connsiteX71" fmla="*/ 520310 w 3750066"/>
              <a:gd name="connsiteY71" fmla="*/ 6444298 h 6505980"/>
              <a:gd name="connsiteX72" fmla="*/ 461122 w 3750066"/>
              <a:gd name="connsiteY72" fmla="*/ 6486433 h 6505980"/>
              <a:gd name="connsiteX73" fmla="*/ 409611 w 3750066"/>
              <a:gd name="connsiteY73" fmla="*/ 6505980 h 6505980"/>
              <a:gd name="connsiteX74" fmla="*/ 397795 w 3750066"/>
              <a:gd name="connsiteY74" fmla="*/ 6478382 h 6505980"/>
              <a:gd name="connsiteX75" fmla="*/ 580228 w 3750066"/>
              <a:gd name="connsiteY75" fmla="*/ 6260780 h 6505980"/>
              <a:gd name="connsiteX76" fmla="*/ 740291 w 3750066"/>
              <a:gd name="connsiteY76" fmla="*/ 6020812 h 6505980"/>
              <a:gd name="connsiteX77" fmla="*/ 876161 w 3750066"/>
              <a:gd name="connsiteY77" fmla="*/ 5764542 h 6505980"/>
              <a:gd name="connsiteX78" fmla="*/ 983460 w 3750066"/>
              <a:gd name="connsiteY78" fmla="*/ 5511282 h 6505980"/>
              <a:gd name="connsiteX79" fmla="*/ 1071980 w 3750066"/>
              <a:gd name="connsiteY79" fmla="*/ 5262934 h 6505980"/>
              <a:gd name="connsiteX80" fmla="*/ 1108340 w 3750066"/>
              <a:gd name="connsiteY80" fmla="*/ 5079541 h 6505980"/>
              <a:gd name="connsiteX81" fmla="*/ 1121344 w 3750066"/>
              <a:gd name="connsiteY81" fmla="*/ 5084649 h 6505980"/>
              <a:gd name="connsiteX82" fmla="*/ 1125291 w 3750066"/>
              <a:gd name="connsiteY82" fmla="*/ 5080701 h 6505980"/>
              <a:gd name="connsiteX83" fmla="*/ 1124442 w 3750066"/>
              <a:gd name="connsiteY83" fmla="*/ 5071961 h 6505980"/>
              <a:gd name="connsiteX84" fmla="*/ 1122157 w 3750066"/>
              <a:gd name="connsiteY84" fmla="*/ 5065724 h 6505980"/>
              <a:gd name="connsiteX85" fmla="*/ 1117049 w 3750066"/>
              <a:gd name="connsiteY85" fmla="*/ 5052716 h 6505980"/>
              <a:gd name="connsiteX86" fmla="*/ 1122811 w 3750066"/>
              <a:gd name="connsiteY86" fmla="*/ 5042696 h 6505980"/>
              <a:gd name="connsiteX87" fmla="*/ 1122495 w 3750066"/>
              <a:gd name="connsiteY87" fmla="*/ 5034485 h 6505980"/>
              <a:gd name="connsiteX88" fmla="*/ 1124158 w 3750066"/>
              <a:gd name="connsiteY88" fmla="*/ 5024300 h 6505980"/>
              <a:gd name="connsiteX89" fmla="*/ 1120205 w 3750066"/>
              <a:gd name="connsiteY89" fmla="*/ 5028252 h 6505980"/>
              <a:gd name="connsiteX90" fmla="*/ 1122495 w 3750066"/>
              <a:gd name="connsiteY90" fmla="*/ 5034485 h 6505980"/>
              <a:gd name="connsiteX91" fmla="*/ 1108340 w 3750066"/>
              <a:gd name="connsiteY91" fmla="*/ 5079541 h 6505980"/>
              <a:gd name="connsiteX92" fmla="*/ 1019535 w 3750066"/>
              <a:gd name="connsiteY92" fmla="*/ 5061794 h 6505980"/>
              <a:gd name="connsiteX93" fmla="*/ 907867 w 3750066"/>
              <a:gd name="connsiteY93" fmla="*/ 5071187 h 6505980"/>
              <a:gd name="connsiteX94" fmla="*/ 788983 w 3750066"/>
              <a:gd name="connsiteY94" fmla="*/ 5093104 h 6505980"/>
              <a:gd name="connsiteX95" fmla="*/ 658043 w 3750066"/>
              <a:gd name="connsiteY95" fmla="*/ 5134555 h 6505980"/>
              <a:gd name="connsiteX96" fmla="*/ 522026 w 3750066"/>
              <a:gd name="connsiteY96" fmla="*/ 5190653 h 6505980"/>
              <a:gd name="connsiteX97" fmla="*/ 384200 w 3750066"/>
              <a:gd name="connsiteY97" fmla="*/ 5252843 h 6505980"/>
              <a:gd name="connsiteX98" fmla="*/ 249344 w 3750066"/>
              <a:gd name="connsiteY98" fmla="*/ 5325897 h 6505980"/>
              <a:gd name="connsiteX99" fmla="*/ 120569 w 3750066"/>
              <a:gd name="connsiteY99" fmla="*/ 5397133 h 6505980"/>
              <a:gd name="connsiteX100" fmla="*/ 0 w 3750066"/>
              <a:gd name="connsiteY100" fmla="*/ 5468693 h 6505980"/>
              <a:gd name="connsiteX101" fmla="*/ 124698 w 3750066"/>
              <a:gd name="connsiteY101" fmla="*/ 5335477 h 6505980"/>
              <a:gd name="connsiteX102" fmla="*/ 246734 w 3750066"/>
              <a:gd name="connsiteY102" fmla="*/ 5221959 h 6505980"/>
              <a:gd name="connsiteX103" fmla="*/ 376856 w 3750066"/>
              <a:gd name="connsiteY103" fmla="*/ 5132327 h 6505980"/>
              <a:gd name="connsiteX104" fmla="*/ 515500 w 3750066"/>
              <a:gd name="connsiteY104" fmla="*/ 5051213 h 6505980"/>
              <a:gd name="connsiteX105" fmla="*/ 659408 w 3750066"/>
              <a:gd name="connsiteY105" fmla="*/ 4987219 h 6505980"/>
              <a:gd name="connsiteX106" fmla="*/ 820898 w 3750066"/>
              <a:gd name="connsiteY106" fmla="*/ 4940794 h 6505980"/>
              <a:gd name="connsiteX107" fmla="*/ 1181074 w 3750066"/>
              <a:gd name="connsiteY107" fmla="*/ 4846988 h 6505980"/>
              <a:gd name="connsiteX108" fmla="*/ 1226539 w 3750066"/>
              <a:gd name="connsiteY108" fmla="*/ 4526635 h 6505980"/>
              <a:gd name="connsiteX109" fmla="*/ 1248314 w 3750066"/>
              <a:gd name="connsiteY109" fmla="*/ 4207589 h 6505980"/>
              <a:gd name="connsiteX110" fmla="*/ 1246367 w 3750066"/>
              <a:gd name="connsiteY110" fmla="*/ 3884569 h 6505980"/>
              <a:gd name="connsiteX111" fmla="*/ 1230789 w 3750066"/>
              <a:gd name="connsiteY111" fmla="*/ 3690675 h 6505980"/>
              <a:gd name="connsiteX112" fmla="*/ 1162613 w 3750066"/>
              <a:gd name="connsiteY112" fmla="*/ 3672408 h 6505980"/>
              <a:gd name="connsiteX113" fmla="*/ 1267627 w 3750066"/>
              <a:gd name="connsiteY113" fmla="*/ 3672408 h 6505980"/>
              <a:gd name="connsiteX114" fmla="*/ 1267627 w 3750066"/>
              <a:gd name="connsiteY114" fmla="*/ 2636174 h 6505980"/>
              <a:gd name="connsiteX115" fmla="*/ 1457972 w 3750066"/>
              <a:gd name="connsiteY115" fmla="*/ 2766635 h 6505980"/>
              <a:gd name="connsiteX116" fmla="*/ 1914541 w 3750066"/>
              <a:gd name="connsiteY116" fmla="*/ 1815401 h 6505980"/>
              <a:gd name="connsiteX117" fmla="*/ 1759871 w 3750066"/>
              <a:gd name="connsiteY117" fmla="*/ 1626771 h 6505980"/>
              <a:gd name="connsiteX118" fmla="*/ 1630255 w 3750066"/>
              <a:gd name="connsiteY118" fmla="*/ 1432944 h 6505980"/>
              <a:gd name="connsiteX119" fmla="*/ 1533657 w 3750066"/>
              <a:gd name="connsiteY119" fmla="*/ 1245834 h 6505980"/>
              <a:gd name="connsiteX120" fmla="*/ 1466898 w 3750066"/>
              <a:gd name="connsiteY120" fmla="*/ 1057506 h 6505980"/>
              <a:gd name="connsiteX121" fmla="*/ 1428386 w 3750066"/>
              <a:gd name="connsiteY121" fmla="*/ 871911 h 6505980"/>
              <a:gd name="connsiteX122" fmla="*/ 1418926 w 3750066"/>
              <a:gd name="connsiteY122" fmla="*/ 698165 h 6505980"/>
              <a:gd name="connsiteX123" fmla="*/ 1438518 w 3750066"/>
              <a:gd name="connsiteY123" fmla="*/ 529931 h 6505980"/>
              <a:gd name="connsiteX124" fmla="*/ 1487966 w 3750066"/>
              <a:gd name="connsiteY124" fmla="*/ 373157 h 6505980"/>
              <a:gd name="connsiteX125" fmla="*/ 1562109 w 3750066"/>
              <a:gd name="connsiteY125" fmla="*/ 234344 h 6505980"/>
              <a:gd name="connsiteX126" fmla="*/ 1590347 w 3750066"/>
              <a:gd name="connsiteY126" fmla="*/ 233909 h 6505980"/>
              <a:gd name="connsiteX127" fmla="*/ 1590423 w 3750066"/>
              <a:gd name="connsiteY127" fmla="*/ 276688 h 6505980"/>
              <a:gd name="connsiteX128" fmla="*/ 1534480 w 3750066"/>
              <a:gd name="connsiteY128" fmla="*/ 357380 h 6505980"/>
              <a:gd name="connsiteX129" fmla="*/ 1506010 w 3750066"/>
              <a:gd name="connsiteY129" fmla="*/ 457037 h 6505980"/>
              <a:gd name="connsiteX130" fmla="*/ 1488317 w 3750066"/>
              <a:gd name="connsiteY130" fmla="*/ 571212 h 6505980"/>
              <a:gd name="connsiteX131" fmla="*/ 1496884 w 3750066"/>
              <a:gd name="connsiteY131" fmla="*/ 693061 h 6505980"/>
              <a:gd name="connsiteX132" fmla="*/ 1522975 w 3750066"/>
              <a:gd name="connsiteY132" fmla="*/ 825308 h 6505980"/>
              <a:gd name="connsiteX133" fmla="*/ 1563776 w 3750066"/>
              <a:gd name="connsiteY133" fmla="*/ 957444 h 6505980"/>
              <a:gd name="connsiteX134" fmla="*/ 1623676 w 3750066"/>
              <a:gd name="connsiteY134" fmla="*/ 1089683 h 6505980"/>
              <a:gd name="connsiteX135" fmla="*/ 1701073 w 3750066"/>
              <a:gd name="connsiteY135" fmla="*/ 1219640 h 6505980"/>
              <a:gd name="connsiteX136" fmla="*/ 1784824 w 3750066"/>
              <a:gd name="connsiteY136" fmla="*/ 1340138 h 6505980"/>
              <a:gd name="connsiteX137" fmla="*/ 1839433 w 3750066"/>
              <a:gd name="connsiteY137" fmla="*/ 1402829 h 6505980"/>
              <a:gd name="connsiteX138" fmla="*/ 1879314 w 3750066"/>
              <a:gd name="connsiteY138" fmla="*/ 1462471 h 6505980"/>
              <a:gd name="connsiteX139" fmla="*/ 1923557 w 3750066"/>
              <a:gd name="connsiteY139" fmla="*/ 1509661 h 6505980"/>
              <a:gd name="connsiteX140" fmla="*/ 1968977 w 3750066"/>
              <a:gd name="connsiteY140" fmla="*/ 1553881 h 6505980"/>
              <a:gd name="connsiteX141" fmla="*/ 2023524 w 3750066"/>
              <a:gd name="connsiteY141" fmla="*/ 1583302 h 6505980"/>
              <a:gd name="connsiteX142" fmla="*/ 2159168 w 3750066"/>
              <a:gd name="connsiteY142" fmla="*/ 1357898 h 6505980"/>
              <a:gd name="connsiteX143" fmla="*/ 2301613 w 3750066"/>
              <a:gd name="connsiteY143" fmla="*/ 1152134 h 6505980"/>
              <a:gd name="connsiteX144" fmla="*/ 2456786 w 3750066"/>
              <a:gd name="connsiteY144" fmla="*/ 946442 h 6505980"/>
              <a:gd name="connsiteX145" fmla="*/ 2627883 w 3750066"/>
              <a:gd name="connsiteY145" fmla="*/ 750343 h 6505980"/>
              <a:gd name="connsiteX146" fmla="*/ 2819251 w 3750066"/>
              <a:gd name="connsiteY146" fmla="*/ 546637 h 6505980"/>
              <a:gd name="connsiteX147" fmla="*/ 3033293 w 3750066"/>
              <a:gd name="connsiteY147" fmla="*/ 338904 h 6505980"/>
              <a:gd name="connsiteX148" fmla="*/ 3075801 w 3750066"/>
              <a:gd name="connsiteY148" fmla="*/ 307656 h 6505980"/>
              <a:gd name="connsiteX149" fmla="*/ 3128615 w 3750066"/>
              <a:gd name="connsiteY149" fmla="*/ 255470 h 6505980"/>
              <a:gd name="connsiteX150" fmla="*/ 3193373 w 3750066"/>
              <a:gd name="connsiteY150" fmla="*/ 206920 h 6505980"/>
              <a:gd name="connsiteX151" fmla="*/ 3255727 w 3750066"/>
              <a:gd name="connsiteY151" fmla="*/ 153199 h 6505980"/>
              <a:gd name="connsiteX152" fmla="*/ 3326038 w 3750066"/>
              <a:gd name="connsiteY152" fmla="*/ 98736 h 6505980"/>
              <a:gd name="connsiteX153" fmla="*/ 3396772 w 3750066"/>
              <a:gd name="connsiteY153" fmla="*/ 57544 h 6505980"/>
              <a:gd name="connsiteX154" fmla="*/ 3465132 w 3750066"/>
              <a:gd name="connsiteY154" fmla="*/ 23864 h 6505980"/>
              <a:gd name="connsiteX155" fmla="*/ 3532718 w 3750066"/>
              <a:gd name="connsiteY155" fmla="*/ 3259 h 6505980"/>
              <a:gd name="connsiteX156" fmla="*/ 3587603 w 3750066"/>
              <a:gd name="connsiteY156" fmla="*/ 0 h 6505980"/>
              <a:gd name="connsiteX0" fmla="*/ 3712094 w 3721757"/>
              <a:gd name="connsiteY0" fmla="*/ 1005124 h 6505980"/>
              <a:gd name="connsiteX1" fmla="*/ 3721758 w 3721757"/>
              <a:gd name="connsiteY1" fmla="*/ 1011844 h 6505980"/>
              <a:gd name="connsiteX2" fmla="*/ 3712094 w 3721757"/>
              <a:gd name="connsiteY2" fmla="*/ 1005124 h 6505980"/>
              <a:gd name="connsiteX3" fmla="*/ 3587603 w 3721757"/>
              <a:gd name="connsiteY3" fmla="*/ 0 h 6505980"/>
              <a:gd name="connsiteX4" fmla="*/ 3592826 w 3721757"/>
              <a:gd name="connsiteY4" fmla="*/ 26762 h 6505980"/>
              <a:gd name="connsiteX5" fmla="*/ 3364346 w 3721757"/>
              <a:gd name="connsiteY5" fmla="*/ 165500 h 6505980"/>
              <a:gd name="connsiteX6" fmla="*/ 3152616 w 3721757"/>
              <a:gd name="connsiteY6" fmla="*/ 329280 h 6505980"/>
              <a:gd name="connsiteX7" fmla="*/ 2960808 w 3721757"/>
              <a:gd name="connsiteY7" fmla="*/ 513375 h 6505980"/>
              <a:gd name="connsiteX8" fmla="*/ 2797650 w 3721757"/>
              <a:gd name="connsiteY8" fmla="*/ 702384 h 6505980"/>
              <a:gd name="connsiteX9" fmla="*/ 2653992 w 3721757"/>
              <a:gd name="connsiteY9" fmla="*/ 892103 h 6505980"/>
              <a:gd name="connsiteX10" fmla="*/ 2576278 w 3721757"/>
              <a:gd name="connsiteY10" fmla="*/ 1039803 h 6505980"/>
              <a:gd name="connsiteX11" fmla="*/ 2564733 w 3721757"/>
              <a:gd name="connsiteY11" fmla="*/ 1032015 h 6505980"/>
              <a:gd name="connsiteX12" fmla="*/ 2559963 w 3721757"/>
              <a:gd name="connsiteY12" fmla="*/ 1034366 h 6505980"/>
              <a:gd name="connsiteX13" fmla="*/ 2558785 w 3721757"/>
              <a:gd name="connsiteY13" fmla="*/ 1042079 h 6505980"/>
              <a:gd name="connsiteX14" fmla="*/ 2559585 w 3721757"/>
              <a:gd name="connsiteY14" fmla="*/ 1048028 h 6505980"/>
              <a:gd name="connsiteX15" fmla="*/ 2561604 w 3721757"/>
              <a:gd name="connsiteY15" fmla="*/ 1060520 h 6505980"/>
              <a:gd name="connsiteX16" fmla="*/ 2553655 w 3721757"/>
              <a:gd name="connsiteY16" fmla="*/ 1067597 h 6505980"/>
              <a:gd name="connsiteX17" fmla="*/ 2552081 w 3721757"/>
              <a:gd name="connsiteY17" fmla="*/ 1074723 h 6505980"/>
              <a:gd name="connsiteX18" fmla="*/ 2548116 w 3721757"/>
              <a:gd name="connsiteY18" fmla="*/ 1083019 h 6505980"/>
              <a:gd name="connsiteX19" fmla="*/ 2552886 w 3721757"/>
              <a:gd name="connsiteY19" fmla="*/ 1080667 h 6505980"/>
              <a:gd name="connsiteX20" fmla="*/ 2552081 w 3721757"/>
              <a:gd name="connsiteY20" fmla="*/ 1074723 h 6505980"/>
              <a:gd name="connsiteX21" fmla="*/ 2576278 w 3721757"/>
              <a:gd name="connsiteY21" fmla="*/ 1039803 h 6505980"/>
              <a:gd name="connsiteX22" fmla="*/ 2659086 w 3721757"/>
              <a:gd name="connsiteY22" fmla="*/ 1078297 h 6505980"/>
              <a:gd name="connsiteX23" fmla="*/ 2559721 w 3721757"/>
              <a:gd name="connsiteY23" fmla="*/ 1224163 h 6505980"/>
              <a:gd name="connsiteX24" fmla="*/ 2451696 w 3721757"/>
              <a:gd name="connsiteY24" fmla="*/ 1220120 h 6505980"/>
              <a:gd name="connsiteX25" fmla="*/ 2333617 w 3721757"/>
              <a:gd name="connsiteY25" fmla="*/ 1482858 h 6505980"/>
              <a:gd name="connsiteX26" fmla="*/ 2239019 w 3721757"/>
              <a:gd name="connsiteY26" fmla="*/ 1750687 h 6505980"/>
              <a:gd name="connsiteX27" fmla="*/ 2166716 w 3721757"/>
              <a:gd name="connsiteY27" fmla="*/ 2028149 h 6505980"/>
              <a:gd name="connsiteX28" fmla="*/ 2138696 w 3721757"/>
              <a:gd name="connsiteY28" fmla="*/ 2191021 h 6505980"/>
              <a:gd name="connsiteX29" fmla="*/ 1708453 w 3721757"/>
              <a:gd name="connsiteY29" fmla="*/ 2932299 h 6505980"/>
              <a:gd name="connsiteX30" fmla="*/ 1722817 w 3721757"/>
              <a:gd name="connsiteY30" fmla="*/ 3822513 h 6505980"/>
              <a:gd name="connsiteX31" fmla="*/ 1536952 w 3721757"/>
              <a:gd name="connsiteY31" fmla="*/ 3772714 h 6505980"/>
              <a:gd name="connsiteX32" fmla="*/ 1541206 w 3721757"/>
              <a:gd name="connsiteY32" fmla="*/ 4042551 h 6505980"/>
              <a:gd name="connsiteX33" fmla="*/ 1736905 w 3721757"/>
              <a:gd name="connsiteY33" fmla="*/ 4202721 h 6505980"/>
              <a:gd name="connsiteX34" fmla="*/ 1910038 w 3721757"/>
              <a:gd name="connsiteY34" fmla="*/ 4375859 h 6505980"/>
              <a:gd name="connsiteX35" fmla="*/ 2049967 w 3721757"/>
              <a:gd name="connsiteY35" fmla="*/ 4551312 h 6505980"/>
              <a:gd name="connsiteX36" fmla="*/ 2161751 w 3721757"/>
              <a:gd name="connsiteY36" fmla="*/ 4736795 h 6505980"/>
              <a:gd name="connsiteX37" fmla="*/ 2245901 w 3721757"/>
              <a:gd name="connsiteY37" fmla="*/ 4927533 h 6505980"/>
              <a:gd name="connsiteX38" fmla="*/ 2299319 w 3721757"/>
              <a:gd name="connsiteY38" fmla="*/ 5113852 h 6505980"/>
              <a:gd name="connsiteX39" fmla="*/ 2323619 w 3721757"/>
              <a:gd name="connsiteY39" fmla="*/ 5302637 h 6505980"/>
              <a:gd name="connsiteX40" fmla="*/ 2316528 w 3721757"/>
              <a:gd name="connsiteY40" fmla="*/ 5487662 h 6505980"/>
              <a:gd name="connsiteX41" fmla="*/ 2281292 w 3721757"/>
              <a:gd name="connsiteY41" fmla="*/ 5660347 h 6505980"/>
              <a:gd name="connsiteX42" fmla="*/ 2254472 w 3721757"/>
              <a:gd name="connsiteY42" fmla="*/ 5669051 h 6505980"/>
              <a:gd name="connsiteX43" fmla="*/ 2243469 w 3721757"/>
              <a:gd name="connsiteY43" fmla="*/ 5622519 h 6505980"/>
              <a:gd name="connsiteX44" fmla="*/ 2276202 w 3721757"/>
              <a:gd name="connsiteY44" fmla="*/ 5518399 h 6505980"/>
              <a:gd name="connsiteX45" fmla="*/ 2277887 w 3721757"/>
              <a:gd name="connsiteY45" fmla="*/ 5401645 h 6505980"/>
              <a:gd name="connsiteX46" fmla="*/ 2265586 w 3721757"/>
              <a:gd name="connsiteY46" fmla="*/ 5272239 h 6505980"/>
              <a:gd name="connsiteX47" fmla="*/ 2226278 w 3721757"/>
              <a:gd name="connsiteY47" fmla="*/ 5142134 h 6505980"/>
              <a:gd name="connsiteX48" fmla="*/ 2167610 w 3721757"/>
              <a:gd name="connsiteY48" fmla="*/ 5005824 h 6505980"/>
              <a:gd name="connsiteX49" fmla="*/ 2094934 w 3721757"/>
              <a:gd name="connsiteY49" fmla="*/ 4873928 h 6505980"/>
              <a:gd name="connsiteX50" fmla="*/ 2004022 w 3721757"/>
              <a:gd name="connsiteY50" fmla="*/ 4747491 h 6505980"/>
              <a:gd name="connsiteX51" fmla="*/ 1897003 w 3721757"/>
              <a:gd name="connsiteY51" fmla="*/ 4628630 h 6505980"/>
              <a:gd name="connsiteX52" fmla="*/ 1786353 w 3721757"/>
              <a:gd name="connsiteY52" fmla="*/ 4521927 h 6505980"/>
              <a:gd name="connsiteX53" fmla="*/ 1718256 w 3721757"/>
              <a:gd name="connsiteY53" fmla="*/ 4469625 h 6505980"/>
              <a:gd name="connsiteX54" fmla="*/ 1664984 w 3721757"/>
              <a:gd name="connsiteY54" fmla="*/ 4416354 h 6505980"/>
              <a:gd name="connsiteX55" fmla="*/ 1610735 w 3721757"/>
              <a:gd name="connsiteY55" fmla="*/ 4377899 h 6505980"/>
              <a:gd name="connsiteX56" fmla="*/ 1556121 w 3721757"/>
              <a:gd name="connsiteY56" fmla="*/ 4343019 h 6505980"/>
              <a:gd name="connsiteX57" fmla="*/ 1496586 w 3721757"/>
              <a:gd name="connsiteY57" fmla="*/ 4326909 h 6505980"/>
              <a:gd name="connsiteX58" fmla="*/ 1424825 w 3721757"/>
              <a:gd name="connsiteY58" fmla="*/ 4611755 h 6505980"/>
              <a:gd name="connsiteX59" fmla="*/ 1341569 w 3721757"/>
              <a:gd name="connsiteY59" fmla="*/ 4877209 h 6505980"/>
              <a:gd name="connsiteX60" fmla="*/ 1246153 w 3721757"/>
              <a:gd name="connsiteY60" fmla="*/ 5146295 h 6505980"/>
              <a:gd name="connsiteX61" fmla="*/ 1133098 w 3721757"/>
              <a:gd name="connsiteY61" fmla="*/ 5409585 h 6505980"/>
              <a:gd name="connsiteX62" fmla="*/ 1002651 w 3721757"/>
              <a:gd name="connsiteY62" fmla="*/ 5687069 h 6505980"/>
              <a:gd name="connsiteX63" fmla="*/ 851621 w 3721757"/>
              <a:gd name="connsiteY63" fmla="*/ 5975542 h 6505980"/>
              <a:gd name="connsiteX64" fmla="*/ 819067 w 3721757"/>
              <a:gd name="connsiteY64" fmla="*/ 6021945 h 6505980"/>
              <a:gd name="connsiteX65" fmla="*/ 782039 w 3721757"/>
              <a:gd name="connsiteY65" fmla="*/ 6094137 h 6505980"/>
              <a:gd name="connsiteX66" fmla="*/ 732689 w 3721757"/>
              <a:gd name="connsiteY66" fmla="*/ 6165853 h 6505980"/>
              <a:gd name="connsiteX67" fmla="*/ 686953 w 3721757"/>
              <a:gd name="connsiteY67" fmla="*/ 6242495 h 6505980"/>
              <a:gd name="connsiteX68" fmla="*/ 633819 w 3721757"/>
              <a:gd name="connsiteY68" fmla="*/ 6322262 h 6505980"/>
              <a:gd name="connsiteX69" fmla="*/ 576894 w 3721757"/>
              <a:gd name="connsiteY69" fmla="*/ 6387714 h 6505980"/>
              <a:gd name="connsiteX70" fmla="*/ 520310 w 3721757"/>
              <a:gd name="connsiteY70" fmla="*/ 6444298 h 6505980"/>
              <a:gd name="connsiteX71" fmla="*/ 461122 w 3721757"/>
              <a:gd name="connsiteY71" fmla="*/ 6486433 h 6505980"/>
              <a:gd name="connsiteX72" fmla="*/ 409611 w 3721757"/>
              <a:gd name="connsiteY72" fmla="*/ 6505980 h 6505980"/>
              <a:gd name="connsiteX73" fmla="*/ 397795 w 3721757"/>
              <a:gd name="connsiteY73" fmla="*/ 6478382 h 6505980"/>
              <a:gd name="connsiteX74" fmla="*/ 580228 w 3721757"/>
              <a:gd name="connsiteY74" fmla="*/ 6260780 h 6505980"/>
              <a:gd name="connsiteX75" fmla="*/ 740291 w 3721757"/>
              <a:gd name="connsiteY75" fmla="*/ 6020812 h 6505980"/>
              <a:gd name="connsiteX76" fmla="*/ 876161 w 3721757"/>
              <a:gd name="connsiteY76" fmla="*/ 5764542 h 6505980"/>
              <a:gd name="connsiteX77" fmla="*/ 983460 w 3721757"/>
              <a:gd name="connsiteY77" fmla="*/ 5511282 h 6505980"/>
              <a:gd name="connsiteX78" fmla="*/ 1071980 w 3721757"/>
              <a:gd name="connsiteY78" fmla="*/ 5262934 h 6505980"/>
              <a:gd name="connsiteX79" fmla="*/ 1108340 w 3721757"/>
              <a:gd name="connsiteY79" fmla="*/ 5079541 h 6505980"/>
              <a:gd name="connsiteX80" fmla="*/ 1121344 w 3721757"/>
              <a:gd name="connsiteY80" fmla="*/ 5084649 h 6505980"/>
              <a:gd name="connsiteX81" fmla="*/ 1125291 w 3721757"/>
              <a:gd name="connsiteY81" fmla="*/ 5080701 h 6505980"/>
              <a:gd name="connsiteX82" fmla="*/ 1124442 w 3721757"/>
              <a:gd name="connsiteY82" fmla="*/ 5071961 h 6505980"/>
              <a:gd name="connsiteX83" fmla="*/ 1122157 w 3721757"/>
              <a:gd name="connsiteY83" fmla="*/ 5065724 h 6505980"/>
              <a:gd name="connsiteX84" fmla="*/ 1117049 w 3721757"/>
              <a:gd name="connsiteY84" fmla="*/ 5052716 h 6505980"/>
              <a:gd name="connsiteX85" fmla="*/ 1122811 w 3721757"/>
              <a:gd name="connsiteY85" fmla="*/ 5042696 h 6505980"/>
              <a:gd name="connsiteX86" fmla="*/ 1122495 w 3721757"/>
              <a:gd name="connsiteY86" fmla="*/ 5034485 h 6505980"/>
              <a:gd name="connsiteX87" fmla="*/ 1124158 w 3721757"/>
              <a:gd name="connsiteY87" fmla="*/ 5024300 h 6505980"/>
              <a:gd name="connsiteX88" fmla="*/ 1120205 w 3721757"/>
              <a:gd name="connsiteY88" fmla="*/ 5028252 h 6505980"/>
              <a:gd name="connsiteX89" fmla="*/ 1122495 w 3721757"/>
              <a:gd name="connsiteY89" fmla="*/ 5034485 h 6505980"/>
              <a:gd name="connsiteX90" fmla="*/ 1108340 w 3721757"/>
              <a:gd name="connsiteY90" fmla="*/ 5079541 h 6505980"/>
              <a:gd name="connsiteX91" fmla="*/ 1019535 w 3721757"/>
              <a:gd name="connsiteY91" fmla="*/ 5061794 h 6505980"/>
              <a:gd name="connsiteX92" fmla="*/ 907867 w 3721757"/>
              <a:gd name="connsiteY92" fmla="*/ 5071187 h 6505980"/>
              <a:gd name="connsiteX93" fmla="*/ 788983 w 3721757"/>
              <a:gd name="connsiteY93" fmla="*/ 5093104 h 6505980"/>
              <a:gd name="connsiteX94" fmla="*/ 658043 w 3721757"/>
              <a:gd name="connsiteY94" fmla="*/ 5134555 h 6505980"/>
              <a:gd name="connsiteX95" fmla="*/ 522026 w 3721757"/>
              <a:gd name="connsiteY95" fmla="*/ 5190653 h 6505980"/>
              <a:gd name="connsiteX96" fmla="*/ 384200 w 3721757"/>
              <a:gd name="connsiteY96" fmla="*/ 5252843 h 6505980"/>
              <a:gd name="connsiteX97" fmla="*/ 249344 w 3721757"/>
              <a:gd name="connsiteY97" fmla="*/ 5325897 h 6505980"/>
              <a:gd name="connsiteX98" fmla="*/ 120569 w 3721757"/>
              <a:gd name="connsiteY98" fmla="*/ 5397133 h 6505980"/>
              <a:gd name="connsiteX99" fmla="*/ 0 w 3721757"/>
              <a:gd name="connsiteY99" fmla="*/ 5468693 h 6505980"/>
              <a:gd name="connsiteX100" fmla="*/ 124698 w 3721757"/>
              <a:gd name="connsiteY100" fmla="*/ 5335477 h 6505980"/>
              <a:gd name="connsiteX101" fmla="*/ 246734 w 3721757"/>
              <a:gd name="connsiteY101" fmla="*/ 5221959 h 6505980"/>
              <a:gd name="connsiteX102" fmla="*/ 376856 w 3721757"/>
              <a:gd name="connsiteY102" fmla="*/ 5132327 h 6505980"/>
              <a:gd name="connsiteX103" fmla="*/ 515500 w 3721757"/>
              <a:gd name="connsiteY103" fmla="*/ 5051213 h 6505980"/>
              <a:gd name="connsiteX104" fmla="*/ 659408 w 3721757"/>
              <a:gd name="connsiteY104" fmla="*/ 4987219 h 6505980"/>
              <a:gd name="connsiteX105" fmla="*/ 820898 w 3721757"/>
              <a:gd name="connsiteY105" fmla="*/ 4940794 h 6505980"/>
              <a:gd name="connsiteX106" fmla="*/ 1181074 w 3721757"/>
              <a:gd name="connsiteY106" fmla="*/ 4846988 h 6505980"/>
              <a:gd name="connsiteX107" fmla="*/ 1226539 w 3721757"/>
              <a:gd name="connsiteY107" fmla="*/ 4526635 h 6505980"/>
              <a:gd name="connsiteX108" fmla="*/ 1248314 w 3721757"/>
              <a:gd name="connsiteY108" fmla="*/ 4207589 h 6505980"/>
              <a:gd name="connsiteX109" fmla="*/ 1246367 w 3721757"/>
              <a:gd name="connsiteY109" fmla="*/ 3884569 h 6505980"/>
              <a:gd name="connsiteX110" fmla="*/ 1230789 w 3721757"/>
              <a:gd name="connsiteY110" fmla="*/ 3690675 h 6505980"/>
              <a:gd name="connsiteX111" fmla="*/ 1162613 w 3721757"/>
              <a:gd name="connsiteY111" fmla="*/ 3672408 h 6505980"/>
              <a:gd name="connsiteX112" fmla="*/ 1267627 w 3721757"/>
              <a:gd name="connsiteY112" fmla="*/ 3672408 h 6505980"/>
              <a:gd name="connsiteX113" fmla="*/ 1267627 w 3721757"/>
              <a:gd name="connsiteY113" fmla="*/ 2636174 h 6505980"/>
              <a:gd name="connsiteX114" fmla="*/ 1457972 w 3721757"/>
              <a:gd name="connsiteY114" fmla="*/ 2766635 h 6505980"/>
              <a:gd name="connsiteX115" fmla="*/ 1914541 w 3721757"/>
              <a:gd name="connsiteY115" fmla="*/ 1815401 h 6505980"/>
              <a:gd name="connsiteX116" fmla="*/ 1759871 w 3721757"/>
              <a:gd name="connsiteY116" fmla="*/ 1626771 h 6505980"/>
              <a:gd name="connsiteX117" fmla="*/ 1630255 w 3721757"/>
              <a:gd name="connsiteY117" fmla="*/ 1432944 h 6505980"/>
              <a:gd name="connsiteX118" fmla="*/ 1533657 w 3721757"/>
              <a:gd name="connsiteY118" fmla="*/ 1245834 h 6505980"/>
              <a:gd name="connsiteX119" fmla="*/ 1466898 w 3721757"/>
              <a:gd name="connsiteY119" fmla="*/ 1057506 h 6505980"/>
              <a:gd name="connsiteX120" fmla="*/ 1428386 w 3721757"/>
              <a:gd name="connsiteY120" fmla="*/ 871911 h 6505980"/>
              <a:gd name="connsiteX121" fmla="*/ 1418926 w 3721757"/>
              <a:gd name="connsiteY121" fmla="*/ 698165 h 6505980"/>
              <a:gd name="connsiteX122" fmla="*/ 1438518 w 3721757"/>
              <a:gd name="connsiteY122" fmla="*/ 529931 h 6505980"/>
              <a:gd name="connsiteX123" fmla="*/ 1487966 w 3721757"/>
              <a:gd name="connsiteY123" fmla="*/ 373157 h 6505980"/>
              <a:gd name="connsiteX124" fmla="*/ 1562109 w 3721757"/>
              <a:gd name="connsiteY124" fmla="*/ 234344 h 6505980"/>
              <a:gd name="connsiteX125" fmla="*/ 1590347 w 3721757"/>
              <a:gd name="connsiteY125" fmla="*/ 233909 h 6505980"/>
              <a:gd name="connsiteX126" fmla="*/ 1590423 w 3721757"/>
              <a:gd name="connsiteY126" fmla="*/ 276688 h 6505980"/>
              <a:gd name="connsiteX127" fmla="*/ 1534480 w 3721757"/>
              <a:gd name="connsiteY127" fmla="*/ 357380 h 6505980"/>
              <a:gd name="connsiteX128" fmla="*/ 1506010 w 3721757"/>
              <a:gd name="connsiteY128" fmla="*/ 457037 h 6505980"/>
              <a:gd name="connsiteX129" fmla="*/ 1488317 w 3721757"/>
              <a:gd name="connsiteY129" fmla="*/ 571212 h 6505980"/>
              <a:gd name="connsiteX130" fmla="*/ 1496884 w 3721757"/>
              <a:gd name="connsiteY130" fmla="*/ 693061 h 6505980"/>
              <a:gd name="connsiteX131" fmla="*/ 1522975 w 3721757"/>
              <a:gd name="connsiteY131" fmla="*/ 825308 h 6505980"/>
              <a:gd name="connsiteX132" fmla="*/ 1563776 w 3721757"/>
              <a:gd name="connsiteY132" fmla="*/ 957444 h 6505980"/>
              <a:gd name="connsiteX133" fmla="*/ 1623676 w 3721757"/>
              <a:gd name="connsiteY133" fmla="*/ 1089683 h 6505980"/>
              <a:gd name="connsiteX134" fmla="*/ 1701073 w 3721757"/>
              <a:gd name="connsiteY134" fmla="*/ 1219640 h 6505980"/>
              <a:gd name="connsiteX135" fmla="*/ 1784824 w 3721757"/>
              <a:gd name="connsiteY135" fmla="*/ 1340138 h 6505980"/>
              <a:gd name="connsiteX136" fmla="*/ 1839433 w 3721757"/>
              <a:gd name="connsiteY136" fmla="*/ 1402829 h 6505980"/>
              <a:gd name="connsiteX137" fmla="*/ 1879314 w 3721757"/>
              <a:gd name="connsiteY137" fmla="*/ 1462471 h 6505980"/>
              <a:gd name="connsiteX138" fmla="*/ 1923557 w 3721757"/>
              <a:gd name="connsiteY138" fmla="*/ 1509661 h 6505980"/>
              <a:gd name="connsiteX139" fmla="*/ 1968977 w 3721757"/>
              <a:gd name="connsiteY139" fmla="*/ 1553881 h 6505980"/>
              <a:gd name="connsiteX140" fmla="*/ 2023524 w 3721757"/>
              <a:gd name="connsiteY140" fmla="*/ 1583302 h 6505980"/>
              <a:gd name="connsiteX141" fmla="*/ 2159168 w 3721757"/>
              <a:gd name="connsiteY141" fmla="*/ 1357898 h 6505980"/>
              <a:gd name="connsiteX142" fmla="*/ 2301613 w 3721757"/>
              <a:gd name="connsiteY142" fmla="*/ 1152134 h 6505980"/>
              <a:gd name="connsiteX143" fmla="*/ 2456786 w 3721757"/>
              <a:gd name="connsiteY143" fmla="*/ 946442 h 6505980"/>
              <a:gd name="connsiteX144" fmla="*/ 2627883 w 3721757"/>
              <a:gd name="connsiteY144" fmla="*/ 750343 h 6505980"/>
              <a:gd name="connsiteX145" fmla="*/ 2819251 w 3721757"/>
              <a:gd name="connsiteY145" fmla="*/ 546637 h 6505980"/>
              <a:gd name="connsiteX146" fmla="*/ 3033293 w 3721757"/>
              <a:gd name="connsiteY146" fmla="*/ 338904 h 6505980"/>
              <a:gd name="connsiteX147" fmla="*/ 3075801 w 3721757"/>
              <a:gd name="connsiteY147" fmla="*/ 307656 h 6505980"/>
              <a:gd name="connsiteX148" fmla="*/ 3128615 w 3721757"/>
              <a:gd name="connsiteY148" fmla="*/ 255470 h 6505980"/>
              <a:gd name="connsiteX149" fmla="*/ 3193373 w 3721757"/>
              <a:gd name="connsiteY149" fmla="*/ 206920 h 6505980"/>
              <a:gd name="connsiteX150" fmla="*/ 3255727 w 3721757"/>
              <a:gd name="connsiteY150" fmla="*/ 153199 h 6505980"/>
              <a:gd name="connsiteX151" fmla="*/ 3326038 w 3721757"/>
              <a:gd name="connsiteY151" fmla="*/ 98736 h 6505980"/>
              <a:gd name="connsiteX152" fmla="*/ 3396772 w 3721757"/>
              <a:gd name="connsiteY152" fmla="*/ 57544 h 6505980"/>
              <a:gd name="connsiteX153" fmla="*/ 3465132 w 3721757"/>
              <a:gd name="connsiteY153" fmla="*/ 23864 h 6505980"/>
              <a:gd name="connsiteX154" fmla="*/ 3532718 w 3721757"/>
              <a:gd name="connsiteY154" fmla="*/ 3259 h 6505980"/>
              <a:gd name="connsiteX155" fmla="*/ 3587603 w 3721757"/>
              <a:gd name="connsiteY155"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659086 w 3592824"/>
              <a:gd name="connsiteY19" fmla="*/ 1078297 h 6505980"/>
              <a:gd name="connsiteX20" fmla="*/ 2559721 w 3592824"/>
              <a:gd name="connsiteY20" fmla="*/ 1224163 h 6505980"/>
              <a:gd name="connsiteX21" fmla="*/ 2451696 w 3592824"/>
              <a:gd name="connsiteY21" fmla="*/ 1220120 h 6505980"/>
              <a:gd name="connsiteX22" fmla="*/ 2333617 w 3592824"/>
              <a:gd name="connsiteY22" fmla="*/ 1482858 h 6505980"/>
              <a:gd name="connsiteX23" fmla="*/ 2239019 w 3592824"/>
              <a:gd name="connsiteY23" fmla="*/ 1750687 h 6505980"/>
              <a:gd name="connsiteX24" fmla="*/ 2166716 w 3592824"/>
              <a:gd name="connsiteY24" fmla="*/ 2028149 h 6505980"/>
              <a:gd name="connsiteX25" fmla="*/ 2138696 w 3592824"/>
              <a:gd name="connsiteY25" fmla="*/ 2191021 h 6505980"/>
              <a:gd name="connsiteX26" fmla="*/ 1708453 w 3592824"/>
              <a:gd name="connsiteY26" fmla="*/ 2932299 h 6505980"/>
              <a:gd name="connsiteX27" fmla="*/ 1722817 w 3592824"/>
              <a:gd name="connsiteY27" fmla="*/ 3822513 h 6505980"/>
              <a:gd name="connsiteX28" fmla="*/ 1536952 w 3592824"/>
              <a:gd name="connsiteY28" fmla="*/ 3772714 h 6505980"/>
              <a:gd name="connsiteX29" fmla="*/ 1541206 w 3592824"/>
              <a:gd name="connsiteY29" fmla="*/ 4042551 h 6505980"/>
              <a:gd name="connsiteX30" fmla="*/ 1736905 w 3592824"/>
              <a:gd name="connsiteY30" fmla="*/ 4202721 h 6505980"/>
              <a:gd name="connsiteX31" fmla="*/ 1910038 w 3592824"/>
              <a:gd name="connsiteY31" fmla="*/ 4375859 h 6505980"/>
              <a:gd name="connsiteX32" fmla="*/ 2049967 w 3592824"/>
              <a:gd name="connsiteY32" fmla="*/ 4551312 h 6505980"/>
              <a:gd name="connsiteX33" fmla="*/ 2161751 w 3592824"/>
              <a:gd name="connsiteY33" fmla="*/ 4736795 h 6505980"/>
              <a:gd name="connsiteX34" fmla="*/ 2245901 w 3592824"/>
              <a:gd name="connsiteY34" fmla="*/ 4927533 h 6505980"/>
              <a:gd name="connsiteX35" fmla="*/ 2299319 w 3592824"/>
              <a:gd name="connsiteY35" fmla="*/ 5113852 h 6505980"/>
              <a:gd name="connsiteX36" fmla="*/ 2323619 w 3592824"/>
              <a:gd name="connsiteY36" fmla="*/ 5302637 h 6505980"/>
              <a:gd name="connsiteX37" fmla="*/ 2316528 w 3592824"/>
              <a:gd name="connsiteY37" fmla="*/ 5487662 h 6505980"/>
              <a:gd name="connsiteX38" fmla="*/ 2281292 w 3592824"/>
              <a:gd name="connsiteY38" fmla="*/ 5660347 h 6505980"/>
              <a:gd name="connsiteX39" fmla="*/ 2254472 w 3592824"/>
              <a:gd name="connsiteY39" fmla="*/ 5669051 h 6505980"/>
              <a:gd name="connsiteX40" fmla="*/ 2243469 w 3592824"/>
              <a:gd name="connsiteY40" fmla="*/ 5622519 h 6505980"/>
              <a:gd name="connsiteX41" fmla="*/ 2276202 w 3592824"/>
              <a:gd name="connsiteY41" fmla="*/ 5518399 h 6505980"/>
              <a:gd name="connsiteX42" fmla="*/ 2277887 w 3592824"/>
              <a:gd name="connsiteY42" fmla="*/ 5401645 h 6505980"/>
              <a:gd name="connsiteX43" fmla="*/ 2265586 w 3592824"/>
              <a:gd name="connsiteY43" fmla="*/ 5272239 h 6505980"/>
              <a:gd name="connsiteX44" fmla="*/ 2226278 w 3592824"/>
              <a:gd name="connsiteY44" fmla="*/ 5142134 h 6505980"/>
              <a:gd name="connsiteX45" fmla="*/ 2167610 w 3592824"/>
              <a:gd name="connsiteY45" fmla="*/ 5005824 h 6505980"/>
              <a:gd name="connsiteX46" fmla="*/ 2094934 w 3592824"/>
              <a:gd name="connsiteY46" fmla="*/ 4873928 h 6505980"/>
              <a:gd name="connsiteX47" fmla="*/ 2004022 w 3592824"/>
              <a:gd name="connsiteY47" fmla="*/ 4747491 h 6505980"/>
              <a:gd name="connsiteX48" fmla="*/ 1897003 w 3592824"/>
              <a:gd name="connsiteY48" fmla="*/ 4628630 h 6505980"/>
              <a:gd name="connsiteX49" fmla="*/ 1786353 w 3592824"/>
              <a:gd name="connsiteY49" fmla="*/ 4521927 h 6505980"/>
              <a:gd name="connsiteX50" fmla="*/ 1718256 w 3592824"/>
              <a:gd name="connsiteY50" fmla="*/ 4469625 h 6505980"/>
              <a:gd name="connsiteX51" fmla="*/ 1664984 w 3592824"/>
              <a:gd name="connsiteY51" fmla="*/ 4416354 h 6505980"/>
              <a:gd name="connsiteX52" fmla="*/ 1610735 w 3592824"/>
              <a:gd name="connsiteY52" fmla="*/ 4377899 h 6505980"/>
              <a:gd name="connsiteX53" fmla="*/ 1556121 w 3592824"/>
              <a:gd name="connsiteY53" fmla="*/ 4343019 h 6505980"/>
              <a:gd name="connsiteX54" fmla="*/ 1496586 w 3592824"/>
              <a:gd name="connsiteY54" fmla="*/ 4326909 h 6505980"/>
              <a:gd name="connsiteX55" fmla="*/ 1424825 w 3592824"/>
              <a:gd name="connsiteY55" fmla="*/ 4611755 h 6505980"/>
              <a:gd name="connsiteX56" fmla="*/ 1341569 w 3592824"/>
              <a:gd name="connsiteY56" fmla="*/ 4877209 h 6505980"/>
              <a:gd name="connsiteX57" fmla="*/ 1246153 w 3592824"/>
              <a:gd name="connsiteY57" fmla="*/ 5146295 h 6505980"/>
              <a:gd name="connsiteX58" fmla="*/ 1133098 w 3592824"/>
              <a:gd name="connsiteY58" fmla="*/ 5409585 h 6505980"/>
              <a:gd name="connsiteX59" fmla="*/ 1002651 w 3592824"/>
              <a:gd name="connsiteY59" fmla="*/ 5687069 h 6505980"/>
              <a:gd name="connsiteX60" fmla="*/ 851621 w 3592824"/>
              <a:gd name="connsiteY60" fmla="*/ 5975542 h 6505980"/>
              <a:gd name="connsiteX61" fmla="*/ 819067 w 3592824"/>
              <a:gd name="connsiteY61" fmla="*/ 6021945 h 6505980"/>
              <a:gd name="connsiteX62" fmla="*/ 782039 w 3592824"/>
              <a:gd name="connsiteY62" fmla="*/ 6094137 h 6505980"/>
              <a:gd name="connsiteX63" fmla="*/ 732689 w 3592824"/>
              <a:gd name="connsiteY63" fmla="*/ 6165853 h 6505980"/>
              <a:gd name="connsiteX64" fmla="*/ 686953 w 3592824"/>
              <a:gd name="connsiteY64" fmla="*/ 6242495 h 6505980"/>
              <a:gd name="connsiteX65" fmla="*/ 633819 w 3592824"/>
              <a:gd name="connsiteY65" fmla="*/ 6322262 h 6505980"/>
              <a:gd name="connsiteX66" fmla="*/ 576894 w 3592824"/>
              <a:gd name="connsiteY66" fmla="*/ 6387714 h 6505980"/>
              <a:gd name="connsiteX67" fmla="*/ 520310 w 3592824"/>
              <a:gd name="connsiteY67" fmla="*/ 6444298 h 6505980"/>
              <a:gd name="connsiteX68" fmla="*/ 461122 w 3592824"/>
              <a:gd name="connsiteY68" fmla="*/ 6486433 h 6505980"/>
              <a:gd name="connsiteX69" fmla="*/ 409611 w 3592824"/>
              <a:gd name="connsiteY69" fmla="*/ 6505980 h 6505980"/>
              <a:gd name="connsiteX70" fmla="*/ 397795 w 3592824"/>
              <a:gd name="connsiteY70" fmla="*/ 6478382 h 6505980"/>
              <a:gd name="connsiteX71" fmla="*/ 580228 w 3592824"/>
              <a:gd name="connsiteY71" fmla="*/ 6260780 h 6505980"/>
              <a:gd name="connsiteX72" fmla="*/ 740291 w 3592824"/>
              <a:gd name="connsiteY72" fmla="*/ 6020812 h 6505980"/>
              <a:gd name="connsiteX73" fmla="*/ 876161 w 3592824"/>
              <a:gd name="connsiteY73" fmla="*/ 5764542 h 6505980"/>
              <a:gd name="connsiteX74" fmla="*/ 983460 w 3592824"/>
              <a:gd name="connsiteY74" fmla="*/ 5511282 h 6505980"/>
              <a:gd name="connsiteX75" fmla="*/ 1071980 w 3592824"/>
              <a:gd name="connsiteY75" fmla="*/ 5262934 h 6505980"/>
              <a:gd name="connsiteX76" fmla="*/ 1108340 w 3592824"/>
              <a:gd name="connsiteY76" fmla="*/ 5079541 h 6505980"/>
              <a:gd name="connsiteX77" fmla="*/ 1121344 w 3592824"/>
              <a:gd name="connsiteY77" fmla="*/ 5084649 h 6505980"/>
              <a:gd name="connsiteX78" fmla="*/ 1125291 w 3592824"/>
              <a:gd name="connsiteY78" fmla="*/ 5080701 h 6505980"/>
              <a:gd name="connsiteX79" fmla="*/ 1124442 w 3592824"/>
              <a:gd name="connsiteY79" fmla="*/ 5071961 h 6505980"/>
              <a:gd name="connsiteX80" fmla="*/ 1122157 w 3592824"/>
              <a:gd name="connsiteY80" fmla="*/ 5065724 h 6505980"/>
              <a:gd name="connsiteX81" fmla="*/ 1117049 w 3592824"/>
              <a:gd name="connsiteY81" fmla="*/ 5052716 h 6505980"/>
              <a:gd name="connsiteX82" fmla="*/ 1122811 w 3592824"/>
              <a:gd name="connsiteY82" fmla="*/ 5042696 h 6505980"/>
              <a:gd name="connsiteX83" fmla="*/ 1122495 w 3592824"/>
              <a:gd name="connsiteY83" fmla="*/ 5034485 h 6505980"/>
              <a:gd name="connsiteX84" fmla="*/ 1124158 w 3592824"/>
              <a:gd name="connsiteY84" fmla="*/ 5024300 h 6505980"/>
              <a:gd name="connsiteX85" fmla="*/ 1120205 w 3592824"/>
              <a:gd name="connsiteY85" fmla="*/ 5028252 h 6505980"/>
              <a:gd name="connsiteX86" fmla="*/ 1122495 w 3592824"/>
              <a:gd name="connsiteY86" fmla="*/ 5034485 h 6505980"/>
              <a:gd name="connsiteX87" fmla="*/ 1108340 w 3592824"/>
              <a:gd name="connsiteY87" fmla="*/ 5079541 h 6505980"/>
              <a:gd name="connsiteX88" fmla="*/ 1019535 w 3592824"/>
              <a:gd name="connsiteY88" fmla="*/ 5061794 h 6505980"/>
              <a:gd name="connsiteX89" fmla="*/ 907867 w 3592824"/>
              <a:gd name="connsiteY89" fmla="*/ 5071187 h 6505980"/>
              <a:gd name="connsiteX90" fmla="*/ 788983 w 3592824"/>
              <a:gd name="connsiteY90" fmla="*/ 5093104 h 6505980"/>
              <a:gd name="connsiteX91" fmla="*/ 658043 w 3592824"/>
              <a:gd name="connsiteY91" fmla="*/ 5134555 h 6505980"/>
              <a:gd name="connsiteX92" fmla="*/ 522026 w 3592824"/>
              <a:gd name="connsiteY92" fmla="*/ 5190653 h 6505980"/>
              <a:gd name="connsiteX93" fmla="*/ 384200 w 3592824"/>
              <a:gd name="connsiteY93" fmla="*/ 5252843 h 6505980"/>
              <a:gd name="connsiteX94" fmla="*/ 249344 w 3592824"/>
              <a:gd name="connsiteY94" fmla="*/ 5325897 h 6505980"/>
              <a:gd name="connsiteX95" fmla="*/ 120569 w 3592824"/>
              <a:gd name="connsiteY95" fmla="*/ 5397133 h 6505980"/>
              <a:gd name="connsiteX96" fmla="*/ 0 w 3592824"/>
              <a:gd name="connsiteY96" fmla="*/ 5468693 h 6505980"/>
              <a:gd name="connsiteX97" fmla="*/ 124698 w 3592824"/>
              <a:gd name="connsiteY97" fmla="*/ 5335477 h 6505980"/>
              <a:gd name="connsiteX98" fmla="*/ 246734 w 3592824"/>
              <a:gd name="connsiteY98" fmla="*/ 5221959 h 6505980"/>
              <a:gd name="connsiteX99" fmla="*/ 376856 w 3592824"/>
              <a:gd name="connsiteY99" fmla="*/ 5132327 h 6505980"/>
              <a:gd name="connsiteX100" fmla="*/ 515500 w 3592824"/>
              <a:gd name="connsiteY100" fmla="*/ 5051213 h 6505980"/>
              <a:gd name="connsiteX101" fmla="*/ 659408 w 3592824"/>
              <a:gd name="connsiteY101" fmla="*/ 4987219 h 6505980"/>
              <a:gd name="connsiteX102" fmla="*/ 820898 w 3592824"/>
              <a:gd name="connsiteY102" fmla="*/ 4940794 h 6505980"/>
              <a:gd name="connsiteX103" fmla="*/ 1181074 w 3592824"/>
              <a:gd name="connsiteY103" fmla="*/ 4846988 h 6505980"/>
              <a:gd name="connsiteX104" fmla="*/ 1226539 w 3592824"/>
              <a:gd name="connsiteY104" fmla="*/ 4526635 h 6505980"/>
              <a:gd name="connsiteX105" fmla="*/ 1248314 w 3592824"/>
              <a:gd name="connsiteY105" fmla="*/ 4207589 h 6505980"/>
              <a:gd name="connsiteX106" fmla="*/ 1246367 w 3592824"/>
              <a:gd name="connsiteY106" fmla="*/ 3884569 h 6505980"/>
              <a:gd name="connsiteX107" fmla="*/ 1230789 w 3592824"/>
              <a:gd name="connsiteY107" fmla="*/ 3690675 h 6505980"/>
              <a:gd name="connsiteX108" fmla="*/ 1162613 w 3592824"/>
              <a:gd name="connsiteY108" fmla="*/ 3672408 h 6505980"/>
              <a:gd name="connsiteX109" fmla="*/ 1267627 w 3592824"/>
              <a:gd name="connsiteY109" fmla="*/ 3672408 h 6505980"/>
              <a:gd name="connsiteX110" fmla="*/ 1267627 w 3592824"/>
              <a:gd name="connsiteY110" fmla="*/ 2636174 h 6505980"/>
              <a:gd name="connsiteX111" fmla="*/ 1457972 w 3592824"/>
              <a:gd name="connsiteY111" fmla="*/ 2766635 h 6505980"/>
              <a:gd name="connsiteX112" fmla="*/ 1914541 w 3592824"/>
              <a:gd name="connsiteY112" fmla="*/ 1815401 h 6505980"/>
              <a:gd name="connsiteX113" fmla="*/ 1759871 w 3592824"/>
              <a:gd name="connsiteY113" fmla="*/ 1626771 h 6505980"/>
              <a:gd name="connsiteX114" fmla="*/ 1630255 w 3592824"/>
              <a:gd name="connsiteY114" fmla="*/ 1432944 h 6505980"/>
              <a:gd name="connsiteX115" fmla="*/ 1533657 w 3592824"/>
              <a:gd name="connsiteY115" fmla="*/ 1245834 h 6505980"/>
              <a:gd name="connsiteX116" fmla="*/ 1466898 w 3592824"/>
              <a:gd name="connsiteY116" fmla="*/ 1057506 h 6505980"/>
              <a:gd name="connsiteX117" fmla="*/ 1428386 w 3592824"/>
              <a:gd name="connsiteY117" fmla="*/ 871911 h 6505980"/>
              <a:gd name="connsiteX118" fmla="*/ 1418926 w 3592824"/>
              <a:gd name="connsiteY118" fmla="*/ 698165 h 6505980"/>
              <a:gd name="connsiteX119" fmla="*/ 1438518 w 3592824"/>
              <a:gd name="connsiteY119" fmla="*/ 529931 h 6505980"/>
              <a:gd name="connsiteX120" fmla="*/ 1487966 w 3592824"/>
              <a:gd name="connsiteY120" fmla="*/ 373157 h 6505980"/>
              <a:gd name="connsiteX121" fmla="*/ 1562109 w 3592824"/>
              <a:gd name="connsiteY121" fmla="*/ 234344 h 6505980"/>
              <a:gd name="connsiteX122" fmla="*/ 1590347 w 3592824"/>
              <a:gd name="connsiteY122" fmla="*/ 233909 h 6505980"/>
              <a:gd name="connsiteX123" fmla="*/ 1590423 w 3592824"/>
              <a:gd name="connsiteY123" fmla="*/ 276688 h 6505980"/>
              <a:gd name="connsiteX124" fmla="*/ 1534480 w 3592824"/>
              <a:gd name="connsiteY124" fmla="*/ 357380 h 6505980"/>
              <a:gd name="connsiteX125" fmla="*/ 1506010 w 3592824"/>
              <a:gd name="connsiteY125" fmla="*/ 457037 h 6505980"/>
              <a:gd name="connsiteX126" fmla="*/ 1488317 w 3592824"/>
              <a:gd name="connsiteY126" fmla="*/ 571212 h 6505980"/>
              <a:gd name="connsiteX127" fmla="*/ 1496884 w 3592824"/>
              <a:gd name="connsiteY127" fmla="*/ 693061 h 6505980"/>
              <a:gd name="connsiteX128" fmla="*/ 1522975 w 3592824"/>
              <a:gd name="connsiteY128" fmla="*/ 825308 h 6505980"/>
              <a:gd name="connsiteX129" fmla="*/ 1563776 w 3592824"/>
              <a:gd name="connsiteY129" fmla="*/ 957444 h 6505980"/>
              <a:gd name="connsiteX130" fmla="*/ 1623676 w 3592824"/>
              <a:gd name="connsiteY130" fmla="*/ 1089683 h 6505980"/>
              <a:gd name="connsiteX131" fmla="*/ 1701073 w 3592824"/>
              <a:gd name="connsiteY131" fmla="*/ 1219640 h 6505980"/>
              <a:gd name="connsiteX132" fmla="*/ 1784824 w 3592824"/>
              <a:gd name="connsiteY132" fmla="*/ 1340138 h 6505980"/>
              <a:gd name="connsiteX133" fmla="*/ 1839433 w 3592824"/>
              <a:gd name="connsiteY133" fmla="*/ 1402829 h 6505980"/>
              <a:gd name="connsiteX134" fmla="*/ 1879314 w 3592824"/>
              <a:gd name="connsiteY134" fmla="*/ 1462471 h 6505980"/>
              <a:gd name="connsiteX135" fmla="*/ 1923557 w 3592824"/>
              <a:gd name="connsiteY135" fmla="*/ 1509661 h 6505980"/>
              <a:gd name="connsiteX136" fmla="*/ 1968977 w 3592824"/>
              <a:gd name="connsiteY136" fmla="*/ 1553881 h 6505980"/>
              <a:gd name="connsiteX137" fmla="*/ 2023524 w 3592824"/>
              <a:gd name="connsiteY137" fmla="*/ 1583302 h 6505980"/>
              <a:gd name="connsiteX138" fmla="*/ 2159168 w 3592824"/>
              <a:gd name="connsiteY138" fmla="*/ 1357898 h 6505980"/>
              <a:gd name="connsiteX139" fmla="*/ 2301613 w 3592824"/>
              <a:gd name="connsiteY139" fmla="*/ 1152134 h 6505980"/>
              <a:gd name="connsiteX140" fmla="*/ 2456786 w 3592824"/>
              <a:gd name="connsiteY140" fmla="*/ 946442 h 6505980"/>
              <a:gd name="connsiteX141" fmla="*/ 2627883 w 3592824"/>
              <a:gd name="connsiteY141" fmla="*/ 750343 h 6505980"/>
              <a:gd name="connsiteX142" fmla="*/ 2819251 w 3592824"/>
              <a:gd name="connsiteY142" fmla="*/ 546637 h 6505980"/>
              <a:gd name="connsiteX143" fmla="*/ 3033293 w 3592824"/>
              <a:gd name="connsiteY143" fmla="*/ 338904 h 6505980"/>
              <a:gd name="connsiteX144" fmla="*/ 3075801 w 3592824"/>
              <a:gd name="connsiteY144" fmla="*/ 307656 h 6505980"/>
              <a:gd name="connsiteX145" fmla="*/ 3128615 w 3592824"/>
              <a:gd name="connsiteY145" fmla="*/ 255470 h 6505980"/>
              <a:gd name="connsiteX146" fmla="*/ 3193373 w 3592824"/>
              <a:gd name="connsiteY146" fmla="*/ 206920 h 6505980"/>
              <a:gd name="connsiteX147" fmla="*/ 3255727 w 3592824"/>
              <a:gd name="connsiteY147" fmla="*/ 153199 h 6505980"/>
              <a:gd name="connsiteX148" fmla="*/ 3326038 w 3592824"/>
              <a:gd name="connsiteY148" fmla="*/ 98736 h 6505980"/>
              <a:gd name="connsiteX149" fmla="*/ 3396772 w 3592824"/>
              <a:gd name="connsiteY149" fmla="*/ 57544 h 6505980"/>
              <a:gd name="connsiteX150" fmla="*/ 3465132 w 3592824"/>
              <a:gd name="connsiteY150" fmla="*/ 23864 h 6505980"/>
              <a:gd name="connsiteX151" fmla="*/ 3532718 w 3592824"/>
              <a:gd name="connsiteY151" fmla="*/ 3259 h 6505980"/>
              <a:gd name="connsiteX152" fmla="*/ 3587603 w 3592824"/>
              <a:gd name="connsiteY152"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559721 w 3592824"/>
              <a:gd name="connsiteY19" fmla="*/ 1224163 h 6505980"/>
              <a:gd name="connsiteX20" fmla="*/ 2451696 w 3592824"/>
              <a:gd name="connsiteY20" fmla="*/ 1220120 h 6505980"/>
              <a:gd name="connsiteX21" fmla="*/ 2333617 w 3592824"/>
              <a:gd name="connsiteY21" fmla="*/ 1482858 h 6505980"/>
              <a:gd name="connsiteX22" fmla="*/ 2239019 w 3592824"/>
              <a:gd name="connsiteY22" fmla="*/ 1750687 h 6505980"/>
              <a:gd name="connsiteX23" fmla="*/ 2166716 w 3592824"/>
              <a:gd name="connsiteY23" fmla="*/ 2028149 h 6505980"/>
              <a:gd name="connsiteX24" fmla="*/ 2138696 w 3592824"/>
              <a:gd name="connsiteY24" fmla="*/ 2191021 h 6505980"/>
              <a:gd name="connsiteX25" fmla="*/ 1708453 w 3592824"/>
              <a:gd name="connsiteY25" fmla="*/ 2932299 h 6505980"/>
              <a:gd name="connsiteX26" fmla="*/ 1722817 w 3592824"/>
              <a:gd name="connsiteY26" fmla="*/ 3822513 h 6505980"/>
              <a:gd name="connsiteX27" fmla="*/ 1536952 w 3592824"/>
              <a:gd name="connsiteY27" fmla="*/ 3772714 h 6505980"/>
              <a:gd name="connsiteX28" fmla="*/ 1541206 w 3592824"/>
              <a:gd name="connsiteY28" fmla="*/ 4042551 h 6505980"/>
              <a:gd name="connsiteX29" fmla="*/ 1736905 w 3592824"/>
              <a:gd name="connsiteY29" fmla="*/ 4202721 h 6505980"/>
              <a:gd name="connsiteX30" fmla="*/ 1910038 w 3592824"/>
              <a:gd name="connsiteY30" fmla="*/ 4375859 h 6505980"/>
              <a:gd name="connsiteX31" fmla="*/ 2049967 w 3592824"/>
              <a:gd name="connsiteY31" fmla="*/ 4551312 h 6505980"/>
              <a:gd name="connsiteX32" fmla="*/ 2161751 w 3592824"/>
              <a:gd name="connsiteY32" fmla="*/ 4736795 h 6505980"/>
              <a:gd name="connsiteX33" fmla="*/ 2245901 w 3592824"/>
              <a:gd name="connsiteY33" fmla="*/ 4927533 h 6505980"/>
              <a:gd name="connsiteX34" fmla="*/ 2299319 w 3592824"/>
              <a:gd name="connsiteY34" fmla="*/ 5113852 h 6505980"/>
              <a:gd name="connsiteX35" fmla="*/ 2323619 w 3592824"/>
              <a:gd name="connsiteY35" fmla="*/ 5302637 h 6505980"/>
              <a:gd name="connsiteX36" fmla="*/ 2316528 w 3592824"/>
              <a:gd name="connsiteY36" fmla="*/ 5487662 h 6505980"/>
              <a:gd name="connsiteX37" fmla="*/ 2281292 w 3592824"/>
              <a:gd name="connsiteY37" fmla="*/ 5660347 h 6505980"/>
              <a:gd name="connsiteX38" fmla="*/ 2254472 w 3592824"/>
              <a:gd name="connsiteY38" fmla="*/ 5669051 h 6505980"/>
              <a:gd name="connsiteX39" fmla="*/ 2243469 w 3592824"/>
              <a:gd name="connsiteY39" fmla="*/ 5622519 h 6505980"/>
              <a:gd name="connsiteX40" fmla="*/ 2276202 w 3592824"/>
              <a:gd name="connsiteY40" fmla="*/ 5518399 h 6505980"/>
              <a:gd name="connsiteX41" fmla="*/ 2277887 w 3592824"/>
              <a:gd name="connsiteY41" fmla="*/ 5401645 h 6505980"/>
              <a:gd name="connsiteX42" fmla="*/ 2265586 w 3592824"/>
              <a:gd name="connsiteY42" fmla="*/ 5272239 h 6505980"/>
              <a:gd name="connsiteX43" fmla="*/ 2226278 w 3592824"/>
              <a:gd name="connsiteY43" fmla="*/ 5142134 h 6505980"/>
              <a:gd name="connsiteX44" fmla="*/ 2167610 w 3592824"/>
              <a:gd name="connsiteY44" fmla="*/ 5005824 h 6505980"/>
              <a:gd name="connsiteX45" fmla="*/ 2094934 w 3592824"/>
              <a:gd name="connsiteY45" fmla="*/ 4873928 h 6505980"/>
              <a:gd name="connsiteX46" fmla="*/ 2004022 w 3592824"/>
              <a:gd name="connsiteY46" fmla="*/ 4747491 h 6505980"/>
              <a:gd name="connsiteX47" fmla="*/ 1897003 w 3592824"/>
              <a:gd name="connsiteY47" fmla="*/ 4628630 h 6505980"/>
              <a:gd name="connsiteX48" fmla="*/ 1786353 w 3592824"/>
              <a:gd name="connsiteY48" fmla="*/ 4521927 h 6505980"/>
              <a:gd name="connsiteX49" fmla="*/ 1718256 w 3592824"/>
              <a:gd name="connsiteY49" fmla="*/ 4469625 h 6505980"/>
              <a:gd name="connsiteX50" fmla="*/ 1664984 w 3592824"/>
              <a:gd name="connsiteY50" fmla="*/ 4416354 h 6505980"/>
              <a:gd name="connsiteX51" fmla="*/ 1610735 w 3592824"/>
              <a:gd name="connsiteY51" fmla="*/ 4377899 h 6505980"/>
              <a:gd name="connsiteX52" fmla="*/ 1556121 w 3592824"/>
              <a:gd name="connsiteY52" fmla="*/ 4343019 h 6505980"/>
              <a:gd name="connsiteX53" fmla="*/ 1496586 w 3592824"/>
              <a:gd name="connsiteY53" fmla="*/ 4326909 h 6505980"/>
              <a:gd name="connsiteX54" fmla="*/ 1424825 w 3592824"/>
              <a:gd name="connsiteY54" fmla="*/ 4611755 h 6505980"/>
              <a:gd name="connsiteX55" fmla="*/ 1341569 w 3592824"/>
              <a:gd name="connsiteY55" fmla="*/ 4877209 h 6505980"/>
              <a:gd name="connsiteX56" fmla="*/ 1246153 w 3592824"/>
              <a:gd name="connsiteY56" fmla="*/ 5146295 h 6505980"/>
              <a:gd name="connsiteX57" fmla="*/ 1133098 w 3592824"/>
              <a:gd name="connsiteY57" fmla="*/ 5409585 h 6505980"/>
              <a:gd name="connsiteX58" fmla="*/ 1002651 w 3592824"/>
              <a:gd name="connsiteY58" fmla="*/ 5687069 h 6505980"/>
              <a:gd name="connsiteX59" fmla="*/ 851621 w 3592824"/>
              <a:gd name="connsiteY59" fmla="*/ 5975542 h 6505980"/>
              <a:gd name="connsiteX60" fmla="*/ 819067 w 3592824"/>
              <a:gd name="connsiteY60" fmla="*/ 6021945 h 6505980"/>
              <a:gd name="connsiteX61" fmla="*/ 782039 w 3592824"/>
              <a:gd name="connsiteY61" fmla="*/ 6094137 h 6505980"/>
              <a:gd name="connsiteX62" fmla="*/ 732689 w 3592824"/>
              <a:gd name="connsiteY62" fmla="*/ 6165853 h 6505980"/>
              <a:gd name="connsiteX63" fmla="*/ 686953 w 3592824"/>
              <a:gd name="connsiteY63" fmla="*/ 6242495 h 6505980"/>
              <a:gd name="connsiteX64" fmla="*/ 633819 w 3592824"/>
              <a:gd name="connsiteY64" fmla="*/ 6322262 h 6505980"/>
              <a:gd name="connsiteX65" fmla="*/ 576894 w 3592824"/>
              <a:gd name="connsiteY65" fmla="*/ 6387714 h 6505980"/>
              <a:gd name="connsiteX66" fmla="*/ 520310 w 3592824"/>
              <a:gd name="connsiteY66" fmla="*/ 6444298 h 6505980"/>
              <a:gd name="connsiteX67" fmla="*/ 461122 w 3592824"/>
              <a:gd name="connsiteY67" fmla="*/ 6486433 h 6505980"/>
              <a:gd name="connsiteX68" fmla="*/ 409611 w 3592824"/>
              <a:gd name="connsiteY68" fmla="*/ 6505980 h 6505980"/>
              <a:gd name="connsiteX69" fmla="*/ 397795 w 3592824"/>
              <a:gd name="connsiteY69" fmla="*/ 6478382 h 6505980"/>
              <a:gd name="connsiteX70" fmla="*/ 580228 w 3592824"/>
              <a:gd name="connsiteY70" fmla="*/ 6260780 h 6505980"/>
              <a:gd name="connsiteX71" fmla="*/ 740291 w 3592824"/>
              <a:gd name="connsiteY71" fmla="*/ 6020812 h 6505980"/>
              <a:gd name="connsiteX72" fmla="*/ 876161 w 3592824"/>
              <a:gd name="connsiteY72" fmla="*/ 5764542 h 6505980"/>
              <a:gd name="connsiteX73" fmla="*/ 983460 w 3592824"/>
              <a:gd name="connsiteY73" fmla="*/ 5511282 h 6505980"/>
              <a:gd name="connsiteX74" fmla="*/ 1071980 w 3592824"/>
              <a:gd name="connsiteY74" fmla="*/ 5262934 h 6505980"/>
              <a:gd name="connsiteX75" fmla="*/ 1108340 w 3592824"/>
              <a:gd name="connsiteY75" fmla="*/ 5079541 h 6505980"/>
              <a:gd name="connsiteX76" fmla="*/ 1121344 w 3592824"/>
              <a:gd name="connsiteY76" fmla="*/ 5084649 h 6505980"/>
              <a:gd name="connsiteX77" fmla="*/ 1125291 w 3592824"/>
              <a:gd name="connsiteY77" fmla="*/ 5080701 h 6505980"/>
              <a:gd name="connsiteX78" fmla="*/ 1124442 w 3592824"/>
              <a:gd name="connsiteY78" fmla="*/ 5071961 h 6505980"/>
              <a:gd name="connsiteX79" fmla="*/ 1122157 w 3592824"/>
              <a:gd name="connsiteY79" fmla="*/ 5065724 h 6505980"/>
              <a:gd name="connsiteX80" fmla="*/ 1117049 w 3592824"/>
              <a:gd name="connsiteY80" fmla="*/ 5052716 h 6505980"/>
              <a:gd name="connsiteX81" fmla="*/ 1122811 w 3592824"/>
              <a:gd name="connsiteY81" fmla="*/ 5042696 h 6505980"/>
              <a:gd name="connsiteX82" fmla="*/ 1122495 w 3592824"/>
              <a:gd name="connsiteY82" fmla="*/ 5034485 h 6505980"/>
              <a:gd name="connsiteX83" fmla="*/ 1124158 w 3592824"/>
              <a:gd name="connsiteY83" fmla="*/ 5024300 h 6505980"/>
              <a:gd name="connsiteX84" fmla="*/ 1120205 w 3592824"/>
              <a:gd name="connsiteY84" fmla="*/ 5028252 h 6505980"/>
              <a:gd name="connsiteX85" fmla="*/ 1122495 w 3592824"/>
              <a:gd name="connsiteY85" fmla="*/ 5034485 h 6505980"/>
              <a:gd name="connsiteX86" fmla="*/ 1108340 w 3592824"/>
              <a:gd name="connsiteY86" fmla="*/ 5079541 h 6505980"/>
              <a:gd name="connsiteX87" fmla="*/ 1019535 w 3592824"/>
              <a:gd name="connsiteY87" fmla="*/ 5061794 h 6505980"/>
              <a:gd name="connsiteX88" fmla="*/ 907867 w 3592824"/>
              <a:gd name="connsiteY88" fmla="*/ 5071187 h 6505980"/>
              <a:gd name="connsiteX89" fmla="*/ 788983 w 3592824"/>
              <a:gd name="connsiteY89" fmla="*/ 5093104 h 6505980"/>
              <a:gd name="connsiteX90" fmla="*/ 658043 w 3592824"/>
              <a:gd name="connsiteY90" fmla="*/ 5134555 h 6505980"/>
              <a:gd name="connsiteX91" fmla="*/ 522026 w 3592824"/>
              <a:gd name="connsiteY91" fmla="*/ 5190653 h 6505980"/>
              <a:gd name="connsiteX92" fmla="*/ 384200 w 3592824"/>
              <a:gd name="connsiteY92" fmla="*/ 5252843 h 6505980"/>
              <a:gd name="connsiteX93" fmla="*/ 249344 w 3592824"/>
              <a:gd name="connsiteY93" fmla="*/ 5325897 h 6505980"/>
              <a:gd name="connsiteX94" fmla="*/ 120569 w 3592824"/>
              <a:gd name="connsiteY94" fmla="*/ 5397133 h 6505980"/>
              <a:gd name="connsiteX95" fmla="*/ 0 w 3592824"/>
              <a:gd name="connsiteY95" fmla="*/ 5468693 h 6505980"/>
              <a:gd name="connsiteX96" fmla="*/ 124698 w 3592824"/>
              <a:gd name="connsiteY96" fmla="*/ 5335477 h 6505980"/>
              <a:gd name="connsiteX97" fmla="*/ 246734 w 3592824"/>
              <a:gd name="connsiteY97" fmla="*/ 5221959 h 6505980"/>
              <a:gd name="connsiteX98" fmla="*/ 376856 w 3592824"/>
              <a:gd name="connsiteY98" fmla="*/ 5132327 h 6505980"/>
              <a:gd name="connsiteX99" fmla="*/ 515500 w 3592824"/>
              <a:gd name="connsiteY99" fmla="*/ 5051213 h 6505980"/>
              <a:gd name="connsiteX100" fmla="*/ 659408 w 3592824"/>
              <a:gd name="connsiteY100" fmla="*/ 4987219 h 6505980"/>
              <a:gd name="connsiteX101" fmla="*/ 820898 w 3592824"/>
              <a:gd name="connsiteY101" fmla="*/ 4940794 h 6505980"/>
              <a:gd name="connsiteX102" fmla="*/ 1181074 w 3592824"/>
              <a:gd name="connsiteY102" fmla="*/ 4846988 h 6505980"/>
              <a:gd name="connsiteX103" fmla="*/ 1226539 w 3592824"/>
              <a:gd name="connsiteY103" fmla="*/ 4526635 h 6505980"/>
              <a:gd name="connsiteX104" fmla="*/ 1248314 w 3592824"/>
              <a:gd name="connsiteY104" fmla="*/ 4207589 h 6505980"/>
              <a:gd name="connsiteX105" fmla="*/ 1246367 w 3592824"/>
              <a:gd name="connsiteY105" fmla="*/ 3884569 h 6505980"/>
              <a:gd name="connsiteX106" fmla="*/ 1230789 w 3592824"/>
              <a:gd name="connsiteY106" fmla="*/ 3690675 h 6505980"/>
              <a:gd name="connsiteX107" fmla="*/ 1162613 w 3592824"/>
              <a:gd name="connsiteY107" fmla="*/ 3672408 h 6505980"/>
              <a:gd name="connsiteX108" fmla="*/ 1267627 w 3592824"/>
              <a:gd name="connsiteY108" fmla="*/ 3672408 h 6505980"/>
              <a:gd name="connsiteX109" fmla="*/ 1267627 w 3592824"/>
              <a:gd name="connsiteY109" fmla="*/ 2636174 h 6505980"/>
              <a:gd name="connsiteX110" fmla="*/ 1457972 w 3592824"/>
              <a:gd name="connsiteY110" fmla="*/ 2766635 h 6505980"/>
              <a:gd name="connsiteX111" fmla="*/ 1914541 w 3592824"/>
              <a:gd name="connsiteY111" fmla="*/ 1815401 h 6505980"/>
              <a:gd name="connsiteX112" fmla="*/ 1759871 w 3592824"/>
              <a:gd name="connsiteY112" fmla="*/ 1626771 h 6505980"/>
              <a:gd name="connsiteX113" fmla="*/ 1630255 w 3592824"/>
              <a:gd name="connsiteY113" fmla="*/ 1432944 h 6505980"/>
              <a:gd name="connsiteX114" fmla="*/ 1533657 w 3592824"/>
              <a:gd name="connsiteY114" fmla="*/ 1245834 h 6505980"/>
              <a:gd name="connsiteX115" fmla="*/ 1466898 w 3592824"/>
              <a:gd name="connsiteY115" fmla="*/ 1057506 h 6505980"/>
              <a:gd name="connsiteX116" fmla="*/ 1428386 w 3592824"/>
              <a:gd name="connsiteY116" fmla="*/ 871911 h 6505980"/>
              <a:gd name="connsiteX117" fmla="*/ 1418926 w 3592824"/>
              <a:gd name="connsiteY117" fmla="*/ 698165 h 6505980"/>
              <a:gd name="connsiteX118" fmla="*/ 1438518 w 3592824"/>
              <a:gd name="connsiteY118" fmla="*/ 529931 h 6505980"/>
              <a:gd name="connsiteX119" fmla="*/ 1487966 w 3592824"/>
              <a:gd name="connsiteY119" fmla="*/ 373157 h 6505980"/>
              <a:gd name="connsiteX120" fmla="*/ 1562109 w 3592824"/>
              <a:gd name="connsiteY120" fmla="*/ 234344 h 6505980"/>
              <a:gd name="connsiteX121" fmla="*/ 1590347 w 3592824"/>
              <a:gd name="connsiteY121" fmla="*/ 233909 h 6505980"/>
              <a:gd name="connsiteX122" fmla="*/ 1590423 w 3592824"/>
              <a:gd name="connsiteY122" fmla="*/ 276688 h 6505980"/>
              <a:gd name="connsiteX123" fmla="*/ 1534480 w 3592824"/>
              <a:gd name="connsiteY123" fmla="*/ 357380 h 6505980"/>
              <a:gd name="connsiteX124" fmla="*/ 1506010 w 3592824"/>
              <a:gd name="connsiteY124" fmla="*/ 457037 h 6505980"/>
              <a:gd name="connsiteX125" fmla="*/ 1488317 w 3592824"/>
              <a:gd name="connsiteY125" fmla="*/ 571212 h 6505980"/>
              <a:gd name="connsiteX126" fmla="*/ 1496884 w 3592824"/>
              <a:gd name="connsiteY126" fmla="*/ 693061 h 6505980"/>
              <a:gd name="connsiteX127" fmla="*/ 1522975 w 3592824"/>
              <a:gd name="connsiteY127" fmla="*/ 825308 h 6505980"/>
              <a:gd name="connsiteX128" fmla="*/ 1563776 w 3592824"/>
              <a:gd name="connsiteY128" fmla="*/ 957444 h 6505980"/>
              <a:gd name="connsiteX129" fmla="*/ 1623676 w 3592824"/>
              <a:gd name="connsiteY129" fmla="*/ 1089683 h 6505980"/>
              <a:gd name="connsiteX130" fmla="*/ 1701073 w 3592824"/>
              <a:gd name="connsiteY130" fmla="*/ 1219640 h 6505980"/>
              <a:gd name="connsiteX131" fmla="*/ 1784824 w 3592824"/>
              <a:gd name="connsiteY131" fmla="*/ 1340138 h 6505980"/>
              <a:gd name="connsiteX132" fmla="*/ 1839433 w 3592824"/>
              <a:gd name="connsiteY132" fmla="*/ 1402829 h 6505980"/>
              <a:gd name="connsiteX133" fmla="*/ 1879314 w 3592824"/>
              <a:gd name="connsiteY133" fmla="*/ 1462471 h 6505980"/>
              <a:gd name="connsiteX134" fmla="*/ 1923557 w 3592824"/>
              <a:gd name="connsiteY134" fmla="*/ 1509661 h 6505980"/>
              <a:gd name="connsiteX135" fmla="*/ 1968977 w 3592824"/>
              <a:gd name="connsiteY135" fmla="*/ 1553881 h 6505980"/>
              <a:gd name="connsiteX136" fmla="*/ 2023524 w 3592824"/>
              <a:gd name="connsiteY136" fmla="*/ 1583302 h 6505980"/>
              <a:gd name="connsiteX137" fmla="*/ 2159168 w 3592824"/>
              <a:gd name="connsiteY137" fmla="*/ 1357898 h 6505980"/>
              <a:gd name="connsiteX138" fmla="*/ 2301613 w 3592824"/>
              <a:gd name="connsiteY138" fmla="*/ 1152134 h 6505980"/>
              <a:gd name="connsiteX139" fmla="*/ 2456786 w 3592824"/>
              <a:gd name="connsiteY139" fmla="*/ 946442 h 6505980"/>
              <a:gd name="connsiteX140" fmla="*/ 2627883 w 3592824"/>
              <a:gd name="connsiteY140" fmla="*/ 750343 h 6505980"/>
              <a:gd name="connsiteX141" fmla="*/ 2819251 w 3592824"/>
              <a:gd name="connsiteY141" fmla="*/ 546637 h 6505980"/>
              <a:gd name="connsiteX142" fmla="*/ 3033293 w 3592824"/>
              <a:gd name="connsiteY142" fmla="*/ 338904 h 6505980"/>
              <a:gd name="connsiteX143" fmla="*/ 3075801 w 3592824"/>
              <a:gd name="connsiteY143" fmla="*/ 307656 h 6505980"/>
              <a:gd name="connsiteX144" fmla="*/ 3128615 w 3592824"/>
              <a:gd name="connsiteY144" fmla="*/ 255470 h 6505980"/>
              <a:gd name="connsiteX145" fmla="*/ 3193373 w 3592824"/>
              <a:gd name="connsiteY145" fmla="*/ 206920 h 6505980"/>
              <a:gd name="connsiteX146" fmla="*/ 3255727 w 3592824"/>
              <a:gd name="connsiteY146" fmla="*/ 153199 h 6505980"/>
              <a:gd name="connsiteX147" fmla="*/ 3326038 w 3592824"/>
              <a:gd name="connsiteY147" fmla="*/ 98736 h 6505980"/>
              <a:gd name="connsiteX148" fmla="*/ 3396772 w 3592824"/>
              <a:gd name="connsiteY148" fmla="*/ 57544 h 6505980"/>
              <a:gd name="connsiteX149" fmla="*/ 3465132 w 3592824"/>
              <a:gd name="connsiteY149" fmla="*/ 23864 h 6505980"/>
              <a:gd name="connsiteX150" fmla="*/ 3532718 w 3592824"/>
              <a:gd name="connsiteY150" fmla="*/ 3259 h 6505980"/>
              <a:gd name="connsiteX151" fmla="*/ 3587603 w 3592824"/>
              <a:gd name="connsiteY151"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52081 w 3592824"/>
              <a:gd name="connsiteY17" fmla="*/ 1074723 h 6505980"/>
              <a:gd name="connsiteX18" fmla="*/ 2576278 w 3592824"/>
              <a:gd name="connsiteY18" fmla="*/ 1039803 h 6505980"/>
              <a:gd name="connsiteX19" fmla="*/ 2451696 w 3592824"/>
              <a:gd name="connsiteY19" fmla="*/ 1220120 h 6505980"/>
              <a:gd name="connsiteX20" fmla="*/ 2333617 w 3592824"/>
              <a:gd name="connsiteY20" fmla="*/ 1482858 h 6505980"/>
              <a:gd name="connsiteX21" fmla="*/ 2239019 w 3592824"/>
              <a:gd name="connsiteY21" fmla="*/ 1750687 h 6505980"/>
              <a:gd name="connsiteX22" fmla="*/ 2166716 w 3592824"/>
              <a:gd name="connsiteY22" fmla="*/ 2028149 h 6505980"/>
              <a:gd name="connsiteX23" fmla="*/ 2138696 w 3592824"/>
              <a:gd name="connsiteY23" fmla="*/ 2191021 h 6505980"/>
              <a:gd name="connsiteX24" fmla="*/ 1708453 w 3592824"/>
              <a:gd name="connsiteY24" fmla="*/ 2932299 h 6505980"/>
              <a:gd name="connsiteX25" fmla="*/ 1722817 w 3592824"/>
              <a:gd name="connsiteY25" fmla="*/ 3822513 h 6505980"/>
              <a:gd name="connsiteX26" fmla="*/ 1536952 w 3592824"/>
              <a:gd name="connsiteY26" fmla="*/ 3772714 h 6505980"/>
              <a:gd name="connsiteX27" fmla="*/ 1541206 w 3592824"/>
              <a:gd name="connsiteY27" fmla="*/ 4042551 h 6505980"/>
              <a:gd name="connsiteX28" fmla="*/ 1736905 w 3592824"/>
              <a:gd name="connsiteY28" fmla="*/ 4202721 h 6505980"/>
              <a:gd name="connsiteX29" fmla="*/ 1910038 w 3592824"/>
              <a:gd name="connsiteY29" fmla="*/ 4375859 h 6505980"/>
              <a:gd name="connsiteX30" fmla="*/ 2049967 w 3592824"/>
              <a:gd name="connsiteY30" fmla="*/ 4551312 h 6505980"/>
              <a:gd name="connsiteX31" fmla="*/ 2161751 w 3592824"/>
              <a:gd name="connsiteY31" fmla="*/ 4736795 h 6505980"/>
              <a:gd name="connsiteX32" fmla="*/ 2245901 w 3592824"/>
              <a:gd name="connsiteY32" fmla="*/ 4927533 h 6505980"/>
              <a:gd name="connsiteX33" fmla="*/ 2299319 w 3592824"/>
              <a:gd name="connsiteY33" fmla="*/ 5113852 h 6505980"/>
              <a:gd name="connsiteX34" fmla="*/ 2323619 w 3592824"/>
              <a:gd name="connsiteY34" fmla="*/ 5302637 h 6505980"/>
              <a:gd name="connsiteX35" fmla="*/ 2316528 w 3592824"/>
              <a:gd name="connsiteY35" fmla="*/ 5487662 h 6505980"/>
              <a:gd name="connsiteX36" fmla="*/ 2281292 w 3592824"/>
              <a:gd name="connsiteY36" fmla="*/ 5660347 h 6505980"/>
              <a:gd name="connsiteX37" fmla="*/ 2254472 w 3592824"/>
              <a:gd name="connsiteY37" fmla="*/ 5669051 h 6505980"/>
              <a:gd name="connsiteX38" fmla="*/ 2243469 w 3592824"/>
              <a:gd name="connsiteY38" fmla="*/ 5622519 h 6505980"/>
              <a:gd name="connsiteX39" fmla="*/ 2276202 w 3592824"/>
              <a:gd name="connsiteY39" fmla="*/ 5518399 h 6505980"/>
              <a:gd name="connsiteX40" fmla="*/ 2277887 w 3592824"/>
              <a:gd name="connsiteY40" fmla="*/ 5401645 h 6505980"/>
              <a:gd name="connsiteX41" fmla="*/ 2265586 w 3592824"/>
              <a:gd name="connsiteY41" fmla="*/ 5272239 h 6505980"/>
              <a:gd name="connsiteX42" fmla="*/ 2226278 w 3592824"/>
              <a:gd name="connsiteY42" fmla="*/ 5142134 h 6505980"/>
              <a:gd name="connsiteX43" fmla="*/ 2167610 w 3592824"/>
              <a:gd name="connsiteY43" fmla="*/ 5005824 h 6505980"/>
              <a:gd name="connsiteX44" fmla="*/ 2094934 w 3592824"/>
              <a:gd name="connsiteY44" fmla="*/ 4873928 h 6505980"/>
              <a:gd name="connsiteX45" fmla="*/ 2004022 w 3592824"/>
              <a:gd name="connsiteY45" fmla="*/ 4747491 h 6505980"/>
              <a:gd name="connsiteX46" fmla="*/ 1897003 w 3592824"/>
              <a:gd name="connsiteY46" fmla="*/ 4628630 h 6505980"/>
              <a:gd name="connsiteX47" fmla="*/ 1786353 w 3592824"/>
              <a:gd name="connsiteY47" fmla="*/ 4521927 h 6505980"/>
              <a:gd name="connsiteX48" fmla="*/ 1718256 w 3592824"/>
              <a:gd name="connsiteY48" fmla="*/ 4469625 h 6505980"/>
              <a:gd name="connsiteX49" fmla="*/ 1664984 w 3592824"/>
              <a:gd name="connsiteY49" fmla="*/ 4416354 h 6505980"/>
              <a:gd name="connsiteX50" fmla="*/ 1610735 w 3592824"/>
              <a:gd name="connsiteY50" fmla="*/ 4377899 h 6505980"/>
              <a:gd name="connsiteX51" fmla="*/ 1556121 w 3592824"/>
              <a:gd name="connsiteY51" fmla="*/ 4343019 h 6505980"/>
              <a:gd name="connsiteX52" fmla="*/ 1496586 w 3592824"/>
              <a:gd name="connsiteY52" fmla="*/ 4326909 h 6505980"/>
              <a:gd name="connsiteX53" fmla="*/ 1424825 w 3592824"/>
              <a:gd name="connsiteY53" fmla="*/ 4611755 h 6505980"/>
              <a:gd name="connsiteX54" fmla="*/ 1341569 w 3592824"/>
              <a:gd name="connsiteY54" fmla="*/ 4877209 h 6505980"/>
              <a:gd name="connsiteX55" fmla="*/ 1246153 w 3592824"/>
              <a:gd name="connsiteY55" fmla="*/ 5146295 h 6505980"/>
              <a:gd name="connsiteX56" fmla="*/ 1133098 w 3592824"/>
              <a:gd name="connsiteY56" fmla="*/ 5409585 h 6505980"/>
              <a:gd name="connsiteX57" fmla="*/ 1002651 w 3592824"/>
              <a:gd name="connsiteY57" fmla="*/ 5687069 h 6505980"/>
              <a:gd name="connsiteX58" fmla="*/ 851621 w 3592824"/>
              <a:gd name="connsiteY58" fmla="*/ 5975542 h 6505980"/>
              <a:gd name="connsiteX59" fmla="*/ 819067 w 3592824"/>
              <a:gd name="connsiteY59" fmla="*/ 6021945 h 6505980"/>
              <a:gd name="connsiteX60" fmla="*/ 782039 w 3592824"/>
              <a:gd name="connsiteY60" fmla="*/ 6094137 h 6505980"/>
              <a:gd name="connsiteX61" fmla="*/ 732689 w 3592824"/>
              <a:gd name="connsiteY61" fmla="*/ 6165853 h 6505980"/>
              <a:gd name="connsiteX62" fmla="*/ 686953 w 3592824"/>
              <a:gd name="connsiteY62" fmla="*/ 6242495 h 6505980"/>
              <a:gd name="connsiteX63" fmla="*/ 633819 w 3592824"/>
              <a:gd name="connsiteY63" fmla="*/ 6322262 h 6505980"/>
              <a:gd name="connsiteX64" fmla="*/ 576894 w 3592824"/>
              <a:gd name="connsiteY64" fmla="*/ 6387714 h 6505980"/>
              <a:gd name="connsiteX65" fmla="*/ 520310 w 3592824"/>
              <a:gd name="connsiteY65" fmla="*/ 6444298 h 6505980"/>
              <a:gd name="connsiteX66" fmla="*/ 461122 w 3592824"/>
              <a:gd name="connsiteY66" fmla="*/ 6486433 h 6505980"/>
              <a:gd name="connsiteX67" fmla="*/ 409611 w 3592824"/>
              <a:gd name="connsiteY67" fmla="*/ 6505980 h 6505980"/>
              <a:gd name="connsiteX68" fmla="*/ 397795 w 3592824"/>
              <a:gd name="connsiteY68" fmla="*/ 6478382 h 6505980"/>
              <a:gd name="connsiteX69" fmla="*/ 580228 w 3592824"/>
              <a:gd name="connsiteY69" fmla="*/ 6260780 h 6505980"/>
              <a:gd name="connsiteX70" fmla="*/ 740291 w 3592824"/>
              <a:gd name="connsiteY70" fmla="*/ 6020812 h 6505980"/>
              <a:gd name="connsiteX71" fmla="*/ 876161 w 3592824"/>
              <a:gd name="connsiteY71" fmla="*/ 5764542 h 6505980"/>
              <a:gd name="connsiteX72" fmla="*/ 983460 w 3592824"/>
              <a:gd name="connsiteY72" fmla="*/ 5511282 h 6505980"/>
              <a:gd name="connsiteX73" fmla="*/ 1071980 w 3592824"/>
              <a:gd name="connsiteY73" fmla="*/ 5262934 h 6505980"/>
              <a:gd name="connsiteX74" fmla="*/ 1108340 w 3592824"/>
              <a:gd name="connsiteY74" fmla="*/ 5079541 h 6505980"/>
              <a:gd name="connsiteX75" fmla="*/ 1121344 w 3592824"/>
              <a:gd name="connsiteY75" fmla="*/ 5084649 h 6505980"/>
              <a:gd name="connsiteX76" fmla="*/ 1125291 w 3592824"/>
              <a:gd name="connsiteY76" fmla="*/ 5080701 h 6505980"/>
              <a:gd name="connsiteX77" fmla="*/ 1124442 w 3592824"/>
              <a:gd name="connsiteY77" fmla="*/ 5071961 h 6505980"/>
              <a:gd name="connsiteX78" fmla="*/ 1122157 w 3592824"/>
              <a:gd name="connsiteY78" fmla="*/ 5065724 h 6505980"/>
              <a:gd name="connsiteX79" fmla="*/ 1117049 w 3592824"/>
              <a:gd name="connsiteY79" fmla="*/ 5052716 h 6505980"/>
              <a:gd name="connsiteX80" fmla="*/ 1122811 w 3592824"/>
              <a:gd name="connsiteY80" fmla="*/ 5042696 h 6505980"/>
              <a:gd name="connsiteX81" fmla="*/ 1122495 w 3592824"/>
              <a:gd name="connsiteY81" fmla="*/ 5034485 h 6505980"/>
              <a:gd name="connsiteX82" fmla="*/ 1124158 w 3592824"/>
              <a:gd name="connsiteY82" fmla="*/ 5024300 h 6505980"/>
              <a:gd name="connsiteX83" fmla="*/ 1120205 w 3592824"/>
              <a:gd name="connsiteY83" fmla="*/ 5028252 h 6505980"/>
              <a:gd name="connsiteX84" fmla="*/ 1122495 w 3592824"/>
              <a:gd name="connsiteY84" fmla="*/ 5034485 h 6505980"/>
              <a:gd name="connsiteX85" fmla="*/ 1108340 w 3592824"/>
              <a:gd name="connsiteY85" fmla="*/ 5079541 h 6505980"/>
              <a:gd name="connsiteX86" fmla="*/ 1019535 w 3592824"/>
              <a:gd name="connsiteY86" fmla="*/ 5061794 h 6505980"/>
              <a:gd name="connsiteX87" fmla="*/ 907867 w 3592824"/>
              <a:gd name="connsiteY87" fmla="*/ 5071187 h 6505980"/>
              <a:gd name="connsiteX88" fmla="*/ 788983 w 3592824"/>
              <a:gd name="connsiteY88" fmla="*/ 5093104 h 6505980"/>
              <a:gd name="connsiteX89" fmla="*/ 658043 w 3592824"/>
              <a:gd name="connsiteY89" fmla="*/ 5134555 h 6505980"/>
              <a:gd name="connsiteX90" fmla="*/ 522026 w 3592824"/>
              <a:gd name="connsiteY90" fmla="*/ 5190653 h 6505980"/>
              <a:gd name="connsiteX91" fmla="*/ 384200 w 3592824"/>
              <a:gd name="connsiteY91" fmla="*/ 5252843 h 6505980"/>
              <a:gd name="connsiteX92" fmla="*/ 249344 w 3592824"/>
              <a:gd name="connsiteY92" fmla="*/ 5325897 h 6505980"/>
              <a:gd name="connsiteX93" fmla="*/ 120569 w 3592824"/>
              <a:gd name="connsiteY93" fmla="*/ 5397133 h 6505980"/>
              <a:gd name="connsiteX94" fmla="*/ 0 w 3592824"/>
              <a:gd name="connsiteY94" fmla="*/ 5468693 h 6505980"/>
              <a:gd name="connsiteX95" fmla="*/ 124698 w 3592824"/>
              <a:gd name="connsiteY95" fmla="*/ 5335477 h 6505980"/>
              <a:gd name="connsiteX96" fmla="*/ 246734 w 3592824"/>
              <a:gd name="connsiteY96" fmla="*/ 5221959 h 6505980"/>
              <a:gd name="connsiteX97" fmla="*/ 376856 w 3592824"/>
              <a:gd name="connsiteY97" fmla="*/ 5132327 h 6505980"/>
              <a:gd name="connsiteX98" fmla="*/ 515500 w 3592824"/>
              <a:gd name="connsiteY98" fmla="*/ 5051213 h 6505980"/>
              <a:gd name="connsiteX99" fmla="*/ 659408 w 3592824"/>
              <a:gd name="connsiteY99" fmla="*/ 4987219 h 6505980"/>
              <a:gd name="connsiteX100" fmla="*/ 820898 w 3592824"/>
              <a:gd name="connsiteY100" fmla="*/ 4940794 h 6505980"/>
              <a:gd name="connsiteX101" fmla="*/ 1181074 w 3592824"/>
              <a:gd name="connsiteY101" fmla="*/ 4846988 h 6505980"/>
              <a:gd name="connsiteX102" fmla="*/ 1226539 w 3592824"/>
              <a:gd name="connsiteY102" fmla="*/ 4526635 h 6505980"/>
              <a:gd name="connsiteX103" fmla="*/ 1248314 w 3592824"/>
              <a:gd name="connsiteY103" fmla="*/ 4207589 h 6505980"/>
              <a:gd name="connsiteX104" fmla="*/ 1246367 w 3592824"/>
              <a:gd name="connsiteY104" fmla="*/ 3884569 h 6505980"/>
              <a:gd name="connsiteX105" fmla="*/ 1230789 w 3592824"/>
              <a:gd name="connsiteY105" fmla="*/ 3690675 h 6505980"/>
              <a:gd name="connsiteX106" fmla="*/ 1162613 w 3592824"/>
              <a:gd name="connsiteY106" fmla="*/ 3672408 h 6505980"/>
              <a:gd name="connsiteX107" fmla="*/ 1267627 w 3592824"/>
              <a:gd name="connsiteY107" fmla="*/ 3672408 h 6505980"/>
              <a:gd name="connsiteX108" fmla="*/ 1267627 w 3592824"/>
              <a:gd name="connsiteY108" fmla="*/ 2636174 h 6505980"/>
              <a:gd name="connsiteX109" fmla="*/ 1457972 w 3592824"/>
              <a:gd name="connsiteY109" fmla="*/ 2766635 h 6505980"/>
              <a:gd name="connsiteX110" fmla="*/ 1914541 w 3592824"/>
              <a:gd name="connsiteY110" fmla="*/ 1815401 h 6505980"/>
              <a:gd name="connsiteX111" fmla="*/ 1759871 w 3592824"/>
              <a:gd name="connsiteY111" fmla="*/ 1626771 h 6505980"/>
              <a:gd name="connsiteX112" fmla="*/ 1630255 w 3592824"/>
              <a:gd name="connsiteY112" fmla="*/ 1432944 h 6505980"/>
              <a:gd name="connsiteX113" fmla="*/ 1533657 w 3592824"/>
              <a:gd name="connsiteY113" fmla="*/ 1245834 h 6505980"/>
              <a:gd name="connsiteX114" fmla="*/ 1466898 w 3592824"/>
              <a:gd name="connsiteY114" fmla="*/ 1057506 h 6505980"/>
              <a:gd name="connsiteX115" fmla="*/ 1428386 w 3592824"/>
              <a:gd name="connsiteY115" fmla="*/ 871911 h 6505980"/>
              <a:gd name="connsiteX116" fmla="*/ 1418926 w 3592824"/>
              <a:gd name="connsiteY116" fmla="*/ 698165 h 6505980"/>
              <a:gd name="connsiteX117" fmla="*/ 1438518 w 3592824"/>
              <a:gd name="connsiteY117" fmla="*/ 529931 h 6505980"/>
              <a:gd name="connsiteX118" fmla="*/ 1487966 w 3592824"/>
              <a:gd name="connsiteY118" fmla="*/ 373157 h 6505980"/>
              <a:gd name="connsiteX119" fmla="*/ 1562109 w 3592824"/>
              <a:gd name="connsiteY119" fmla="*/ 234344 h 6505980"/>
              <a:gd name="connsiteX120" fmla="*/ 1590347 w 3592824"/>
              <a:gd name="connsiteY120" fmla="*/ 233909 h 6505980"/>
              <a:gd name="connsiteX121" fmla="*/ 1590423 w 3592824"/>
              <a:gd name="connsiteY121" fmla="*/ 276688 h 6505980"/>
              <a:gd name="connsiteX122" fmla="*/ 1534480 w 3592824"/>
              <a:gd name="connsiteY122" fmla="*/ 357380 h 6505980"/>
              <a:gd name="connsiteX123" fmla="*/ 1506010 w 3592824"/>
              <a:gd name="connsiteY123" fmla="*/ 457037 h 6505980"/>
              <a:gd name="connsiteX124" fmla="*/ 1488317 w 3592824"/>
              <a:gd name="connsiteY124" fmla="*/ 571212 h 6505980"/>
              <a:gd name="connsiteX125" fmla="*/ 1496884 w 3592824"/>
              <a:gd name="connsiteY125" fmla="*/ 693061 h 6505980"/>
              <a:gd name="connsiteX126" fmla="*/ 1522975 w 3592824"/>
              <a:gd name="connsiteY126" fmla="*/ 825308 h 6505980"/>
              <a:gd name="connsiteX127" fmla="*/ 1563776 w 3592824"/>
              <a:gd name="connsiteY127" fmla="*/ 957444 h 6505980"/>
              <a:gd name="connsiteX128" fmla="*/ 1623676 w 3592824"/>
              <a:gd name="connsiteY128" fmla="*/ 1089683 h 6505980"/>
              <a:gd name="connsiteX129" fmla="*/ 1701073 w 3592824"/>
              <a:gd name="connsiteY129" fmla="*/ 1219640 h 6505980"/>
              <a:gd name="connsiteX130" fmla="*/ 1784824 w 3592824"/>
              <a:gd name="connsiteY130" fmla="*/ 1340138 h 6505980"/>
              <a:gd name="connsiteX131" fmla="*/ 1839433 w 3592824"/>
              <a:gd name="connsiteY131" fmla="*/ 1402829 h 6505980"/>
              <a:gd name="connsiteX132" fmla="*/ 1879314 w 3592824"/>
              <a:gd name="connsiteY132" fmla="*/ 1462471 h 6505980"/>
              <a:gd name="connsiteX133" fmla="*/ 1923557 w 3592824"/>
              <a:gd name="connsiteY133" fmla="*/ 1509661 h 6505980"/>
              <a:gd name="connsiteX134" fmla="*/ 1968977 w 3592824"/>
              <a:gd name="connsiteY134" fmla="*/ 1553881 h 6505980"/>
              <a:gd name="connsiteX135" fmla="*/ 2023524 w 3592824"/>
              <a:gd name="connsiteY135" fmla="*/ 1583302 h 6505980"/>
              <a:gd name="connsiteX136" fmla="*/ 2159168 w 3592824"/>
              <a:gd name="connsiteY136" fmla="*/ 1357898 h 6505980"/>
              <a:gd name="connsiteX137" fmla="*/ 2301613 w 3592824"/>
              <a:gd name="connsiteY137" fmla="*/ 1152134 h 6505980"/>
              <a:gd name="connsiteX138" fmla="*/ 2456786 w 3592824"/>
              <a:gd name="connsiteY138" fmla="*/ 946442 h 6505980"/>
              <a:gd name="connsiteX139" fmla="*/ 2627883 w 3592824"/>
              <a:gd name="connsiteY139" fmla="*/ 750343 h 6505980"/>
              <a:gd name="connsiteX140" fmla="*/ 2819251 w 3592824"/>
              <a:gd name="connsiteY140" fmla="*/ 546637 h 6505980"/>
              <a:gd name="connsiteX141" fmla="*/ 3033293 w 3592824"/>
              <a:gd name="connsiteY141" fmla="*/ 338904 h 6505980"/>
              <a:gd name="connsiteX142" fmla="*/ 3075801 w 3592824"/>
              <a:gd name="connsiteY142" fmla="*/ 307656 h 6505980"/>
              <a:gd name="connsiteX143" fmla="*/ 3128615 w 3592824"/>
              <a:gd name="connsiteY143" fmla="*/ 255470 h 6505980"/>
              <a:gd name="connsiteX144" fmla="*/ 3193373 w 3592824"/>
              <a:gd name="connsiteY144" fmla="*/ 206920 h 6505980"/>
              <a:gd name="connsiteX145" fmla="*/ 3255727 w 3592824"/>
              <a:gd name="connsiteY145" fmla="*/ 153199 h 6505980"/>
              <a:gd name="connsiteX146" fmla="*/ 3326038 w 3592824"/>
              <a:gd name="connsiteY146" fmla="*/ 98736 h 6505980"/>
              <a:gd name="connsiteX147" fmla="*/ 3396772 w 3592824"/>
              <a:gd name="connsiteY147" fmla="*/ 57544 h 6505980"/>
              <a:gd name="connsiteX148" fmla="*/ 3465132 w 3592824"/>
              <a:gd name="connsiteY148" fmla="*/ 23864 h 6505980"/>
              <a:gd name="connsiteX149" fmla="*/ 3532718 w 3592824"/>
              <a:gd name="connsiteY149" fmla="*/ 3259 h 6505980"/>
              <a:gd name="connsiteX150" fmla="*/ 3587603 w 3592824"/>
              <a:gd name="connsiteY150"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52886 w 3592824"/>
              <a:gd name="connsiteY16" fmla="*/ 1080667 h 6505980"/>
              <a:gd name="connsiteX17" fmla="*/ 2576278 w 3592824"/>
              <a:gd name="connsiteY17" fmla="*/ 1039803 h 6505980"/>
              <a:gd name="connsiteX18" fmla="*/ 2451696 w 3592824"/>
              <a:gd name="connsiteY18" fmla="*/ 1220120 h 6505980"/>
              <a:gd name="connsiteX19" fmla="*/ 2333617 w 3592824"/>
              <a:gd name="connsiteY19" fmla="*/ 1482858 h 6505980"/>
              <a:gd name="connsiteX20" fmla="*/ 2239019 w 3592824"/>
              <a:gd name="connsiteY20" fmla="*/ 1750687 h 6505980"/>
              <a:gd name="connsiteX21" fmla="*/ 2166716 w 3592824"/>
              <a:gd name="connsiteY21" fmla="*/ 2028149 h 6505980"/>
              <a:gd name="connsiteX22" fmla="*/ 2138696 w 3592824"/>
              <a:gd name="connsiteY22" fmla="*/ 2191021 h 6505980"/>
              <a:gd name="connsiteX23" fmla="*/ 1708453 w 3592824"/>
              <a:gd name="connsiteY23" fmla="*/ 2932299 h 6505980"/>
              <a:gd name="connsiteX24" fmla="*/ 1722817 w 3592824"/>
              <a:gd name="connsiteY24" fmla="*/ 3822513 h 6505980"/>
              <a:gd name="connsiteX25" fmla="*/ 1536952 w 3592824"/>
              <a:gd name="connsiteY25" fmla="*/ 3772714 h 6505980"/>
              <a:gd name="connsiteX26" fmla="*/ 1541206 w 3592824"/>
              <a:gd name="connsiteY26" fmla="*/ 4042551 h 6505980"/>
              <a:gd name="connsiteX27" fmla="*/ 1736905 w 3592824"/>
              <a:gd name="connsiteY27" fmla="*/ 4202721 h 6505980"/>
              <a:gd name="connsiteX28" fmla="*/ 1910038 w 3592824"/>
              <a:gd name="connsiteY28" fmla="*/ 4375859 h 6505980"/>
              <a:gd name="connsiteX29" fmla="*/ 2049967 w 3592824"/>
              <a:gd name="connsiteY29" fmla="*/ 4551312 h 6505980"/>
              <a:gd name="connsiteX30" fmla="*/ 2161751 w 3592824"/>
              <a:gd name="connsiteY30" fmla="*/ 4736795 h 6505980"/>
              <a:gd name="connsiteX31" fmla="*/ 2245901 w 3592824"/>
              <a:gd name="connsiteY31" fmla="*/ 4927533 h 6505980"/>
              <a:gd name="connsiteX32" fmla="*/ 2299319 w 3592824"/>
              <a:gd name="connsiteY32" fmla="*/ 5113852 h 6505980"/>
              <a:gd name="connsiteX33" fmla="*/ 2323619 w 3592824"/>
              <a:gd name="connsiteY33" fmla="*/ 5302637 h 6505980"/>
              <a:gd name="connsiteX34" fmla="*/ 2316528 w 3592824"/>
              <a:gd name="connsiteY34" fmla="*/ 5487662 h 6505980"/>
              <a:gd name="connsiteX35" fmla="*/ 2281292 w 3592824"/>
              <a:gd name="connsiteY35" fmla="*/ 5660347 h 6505980"/>
              <a:gd name="connsiteX36" fmla="*/ 2254472 w 3592824"/>
              <a:gd name="connsiteY36" fmla="*/ 5669051 h 6505980"/>
              <a:gd name="connsiteX37" fmla="*/ 2243469 w 3592824"/>
              <a:gd name="connsiteY37" fmla="*/ 5622519 h 6505980"/>
              <a:gd name="connsiteX38" fmla="*/ 2276202 w 3592824"/>
              <a:gd name="connsiteY38" fmla="*/ 5518399 h 6505980"/>
              <a:gd name="connsiteX39" fmla="*/ 2277887 w 3592824"/>
              <a:gd name="connsiteY39" fmla="*/ 5401645 h 6505980"/>
              <a:gd name="connsiteX40" fmla="*/ 2265586 w 3592824"/>
              <a:gd name="connsiteY40" fmla="*/ 5272239 h 6505980"/>
              <a:gd name="connsiteX41" fmla="*/ 2226278 w 3592824"/>
              <a:gd name="connsiteY41" fmla="*/ 5142134 h 6505980"/>
              <a:gd name="connsiteX42" fmla="*/ 2167610 w 3592824"/>
              <a:gd name="connsiteY42" fmla="*/ 5005824 h 6505980"/>
              <a:gd name="connsiteX43" fmla="*/ 2094934 w 3592824"/>
              <a:gd name="connsiteY43" fmla="*/ 4873928 h 6505980"/>
              <a:gd name="connsiteX44" fmla="*/ 2004022 w 3592824"/>
              <a:gd name="connsiteY44" fmla="*/ 4747491 h 6505980"/>
              <a:gd name="connsiteX45" fmla="*/ 1897003 w 3592824"/>
              <a:gd name="connsiteY45" fmla="*/ 4628630 h 6505980"/>
              <a:gd name="connsiteX46" fmla="*/ 1786353 w 3592824"/>
              <a:gd name="connsiteY46" fmla="*/ 4521927 h 6505980"/>
              <a:gd name="connsiteX47" fmla="*/ 1718256 w 3592824"/>
              <a:gd name="connsiteY47" fmla="*/ 4469625 h 6505980"/>
              <a:gd name="connsiteX48" fmla="*/ 1664984 w 3592824"/>
              <a:gd name="connsiteY48" fmla="*/ 4416354 h 6505980"/>
              <a:gd name="connsiteX49" fmla="*/ 1610735 w 3592824"/>
              <a:gd name="connsiteY49" fmla="*/ 4377899 h 6505980"/>
              <a:gd name="connsiteX50" fmla="*/ 1556121 w 3592824"/>
              <a:gd name="connsiteY50" fmla="*/ 4343019 h 6505980"/>
              <a:gd name="connsiteX51" fmla="*/ 1496586 w 3592824"/>
              <a:gd name="connsiteY51" fmla="*/ 4326909 h 6505980"/>
              <a:gd name="connsiteX52" fmla="*/ 1424825 w 3592824"/>
              <a:gd name="connsiteY52" fmla="*/ 4611755 h 6505980"/>
              <a:gd name="connsiteX53" fmla="*/ 1341569 w 3592824"/>
              <a:gd name="connsiteY53" fmla="*/ 4877209 h 6505980"/>
              <a:gd name="connsiteX54" fmla="*/ 1246153 w 3592824"/>
              <a:gd name="connsiteY54" fmla="*/ 5146295 h 6505980"/>
              <a:gd name="connsiteX55" fmla="*/ 1133098 w 3592824"/>
              <a:gd name="connsiteY55" fmla="*/ 5409585 h 6505980"/>
              <a:gd name="connsiteX56" fmla="*/ 1002651 w 3592824"/>
              <a:gd name="connsiteY56" fmla="*/ 5687069 h 6505980"/>
              <a:gd name="connsiteX57" fmla="*/ 851621 w 3592824"/>
              <a:gd name="connsiteY57" fmla="*/ 5975542 h 6505980"/>
              <a:gd name="connsiteX58" fmla="*/ 819067 w 3592824"/>
              <a:gd name="connsiteY58" fmla="*/ 6021945 h 6505980"/>
              <a:gd name="connsiteX59" fmla="*/ 782039 w 3592824"/>
              <a:gd name="connsiteY59" fmla="*/ 6094137 h 6505980"/>
              <a:gd name="connsiteX60" fmla="*/ 732689 w 3592824"/>
              <a:gd name="connsiteY60" fmla="*/ 6165853 h 6505980"/>
              <a:gd name="connsiteX61" fmla="*/ 686953 w 3592824"/>
              <a:gd name="connsiteY61" fmla="*/ 6242495 h 6505980"/>
              <a:gd name="connsiteX62" fmla="*/ 633819 w 3592824"/>
              <a:gd name="connsiteY62" fmla="*/ 6322262 h 6505980"/>
              <a:gd name="connsiteX63" fmla="*/ 576894 w 3592824"/>
              <a:gd name="connsiteY63" fmla="*/ 6387714 h 6505980"/>
              <a:gd name="connsiteX64" fmla="*/ 520310 w 3592824"/>
              <a:gd name="connsiteY64" fmla="*/ 6444298 h 6505980"/>
              <a:gd name="connsiteX65" fmla="*/ 461122 w 3592824"/>
              <a:gd name="connsiteY65" fmla="*/ 6486433 h 6505980"/>
              <a:gd name="connsiteX66" fmla="*/ 409611 w 3592824"/>
              <a:gd name="connsiteY66" fmla="*/ 6505980 h 6505980"/>
              <a:gd name="connsiteX67" fmla="*/ 397795 w 3592824"/>
              <a:gd name="connsiteY67" fmla="*/ 6478382 h 6505980"/>
              <a:gd name="connsiteX68" fmla="*/ 580228 w 3592824"/>
              <a:gd name="connsiteY68" fmla="*/ 6260780 h 6505980"/>
              <a:gd name="connsiteX69" fmla="*/ 740291 w 3592824"/>
              <a:gd name="connsiteY69" fmla="*/ 6020812 h 6505980"/>
              <a:gd name="connsiteX70" fmla="*/ 876161 w 3592824"/>
              <a:gd name="connsiteY70" fmla="*/ 5764542 h 6505980"/>
              <a:gd name="connsiteX71" fmla="*/ 983460 w 3592824"/>
              <a:gd name="connsiteY71" fmla="*/ 5511282 h 6505980"/>
              <a:gd name="connsiteX72" fmla="*/ 1071980 w 3592824"/>
              <a:gd name="connsiteY72" fmla="*/ 5262934 h 6505980"/>
              <a:gd name="connsiteX73" fmla="*/ 1108340 w 3592824"/>
              <a:gd name="connsiteY73" fmla="*/ 5079541 h 6505980"/>
              <a:gd name="connsiteX74" fmla="*/ 1121344 w 3592824"/>
              <a:gd name="connsiteY74" fmla="*/ 5084649 h 6505980"/>
              <a:gd name="connsiteX75" fmla="*/ 1125291 w 3592824"/>
              <a:gd name="connsiteY75" fmla="*/ 5080701 h 6505980"/>
              <a:gd name="connsiteX76" fmla="*/ 1124442 w 3592824"/>
              <a:gd name="connsiteY76" fmla="*/ 5071961 h 6505980"/>
              <a:gd name="connsiteX77" fmla="*/ 1122157 w 3592824"/>
              <a:gd name="connsiteY77" fmla="*/ 5065724 h 6505980"/>
              <a:gd name="connsiteX78" fmla="*/ 1117049 w 3592824"/>
              <a:gd name="connsiteY78" fmla="*/ 5052716 h 6505980"/>
              <a:gd name="connsiteX79" fmla="*/ 1122811 w 3592824"/>
              <a:gd name="connsiteY79" fmla="*/ 5042696 h 6505980"/>
              <a:gd name="connsiteX80" fmla="*/ 1122495 w 3592824"/>
              <a:gd name="connsiteY80" fmla="*/ 5034485 h 6505980"/>
              <a:gd name="connsiteX81" fmla="*/ 1124158 w 3592824"/>
              <a:gd name="connsiteY81" fmla="*/ 5024300 h 6505980"/>
              <a:gd name="connsiteX82" fmla="*/ 1120205 w 3592824"/>
              <a:gd name="connsiteY82" fmla="*/ 5028252 h 6505980"/>
              <a:gd name="connsiteX83" fmla="*/ 1122495 w 3592824"/>
              <a:gd name="connsiteY83" fmla="*/ 5034485 h 6505980"/>
              <a:gd name="connsiteX84" fmla="*/ 1108340 w 3592824"/>
              <a:gd name="connsiteY84" fmla="*/ 5079541 h 6505980"/>
              <a:gd name="connsiteX85" fmla="*/ 1019535 w 3592824"/>
              <a:gd name="connsiteY85" fmla="*/ 5061794 h 6505980"/>
              <a:gd name="connsiteX86" fmla="*/ 907867 w 3592824"/>
              <a:gd name="connsiteY86" fmla="*/ 5071187 h 6505980"/>
              <a:gd name="connsiteX87" fmla="*/ 788983 w 3592824"/>
              <a:gd name="connsiteY87" fmla="*/ 5093104 h 6505980"/>
              <a:gd name="connsiteX88" fmla="*/ 658043 w 3592824"/>
              <a:gd name="connsiteY88" fmla="*/ 5134555 h 6505980"/>
              <a:gd name="connsiteX89" fmla="*/ 522026 w 3592824"/>
              <a:gd name="connsiteY89" fmla="*/ 5190653 h 6505980"/>
              <a:gd name="connsiteX90" fmla="*/ 384200 w 3592824"/>
              <a:gd name="connsiteY90" fmla="*/ 5252843 h 6505980"/>
              <a:gd name="connsiteX91" fmla="*/ 249344 w 3592824"/>
              <a:gd name="connsiteY91" fmla="*/ 5325897 h 6505980"/>
              <a:gd name="connsiteX92" fmla="*/ 120569 w 3592824"/>
              <a:gd name="connsiteY92" fmla="*/ 5397133 h 6505980"/>
              <a:gd name="connsiteX93" fmla="*/ 0 w 3592824"/>
              <a:gd name="connsiteY93" fmla="*/ 5468693 h 6505980"/>
              <a:gd name="connsiteX94" fmla="*/ 124698 w 3592824"/>
              <a:gd name="connsiteY94" fmla="*/ 5335477 h 6505980"/>
              <a:gd name="connsiteX95" fmla="*/ 246734 w 3592824"/>
              <a:gd name="connsiteY95" fmla="*/ 5221959 h 6505980"/>
              <a:gd name="connsiteX96" fmla="*/ 376856 w 3592824"/>
              <a:gd name="connsiteY96" fmla="*/ 5132327 h 6505980"/>
              <a:gd name="connsiteX97" fmla="*/ 515500 w 3592824"/>
              <a:gd name="connsiteY97" fmla="*/ 5051213 h 6505980"/>
              <a:gd name="connsiteX98" fmla="*/ 659408 w 3592824"/>
              <a:gd name="connsiteY98" fmla="*/ 4987219 h 6505980"/>
              <a:gd name="connsiteX99" fmla="*/ 820898 w 3592824"/>
              <a:gd name="connsiteY99" fmla="*/ 4940794 h 6505980"/>
              <a:gd name="connsiteX100" fmla="*/ 1181074 w 3592824"/>
              <a:gd name="connsiteY100" fmla="*/ 4846988 h 6505980"/>
              <a:gd name="connsiteX101" fmla="*/ 1226539 w 3592824"/>
              <a:gd name="connsiteY101" fmla="*/ 4526635 h 6505980"/>
              <a:gd name="connsiteX102" fmla="*/ 1248314 w 3592824"/>
              <a:gd name="connsiteY102" fmla="*/ 4207589 h 6505980"/>
              <a:gd name="connsiteX103" fmla="*/ 1246367 w 3592824"/>
              <a:gd name="connsiteY103" fmla="*/ 3884569 h 6505980"/>
              <a:gd name="connsiteX104" fmla="*/ 1230789 w 3592824"/>
              <a:gd name="connsiteY104" fmla="*/ 3690675 h 6505980"/>
              <a:gd name="connsiteX105" fmla="*/ 1162613 w 3592824"/>
              <a:gd name="connsiteY105" fmla="*/ 3672408 h 6505980"/>
              <a:gd name="connsiteX106" fmla="*/ 1267627 w 3592824"/>
              <a:gd name="connsiteY106" fmla="*/ 3672408 h 6505980"/>
              <a:gd name="connsiteX107" fmla="*/ 1267627 w 3592824"/>
              <a:gd name="connsiteY107" fmla="*/ 2636174 h 6505980"/>
              <a:gd name="connsiteX108" fmla="*/ 1457972 w 3592824"/>
              <a:gd name="connsiteY108" fmla="*/ 2766635 h 6505980"/>
              <a:gd name="connsiteX109" fmla="*/ 1914541 w 3592824"/>
              <a:gd name="connsiteY109" fmla="*/ 1815401 h 6505980"/>
              <a:gd name="connsiteX110" fmla="*/ 1759871 w 3592824"/>
              <a:gd name="connsiteY110" fmla="*/ 1626771 h 6505980"/>
              <a:gd name="connsiteX111" fmla="*/ 1630255 w 3592824"/>
              <a:gd name="connsiteY111" fmla="*/ 1432944 h 6505980"/>
              <a:gd name="connsiteX112" fmla="*/ 1533657 w 3592824"/>
              <a:gd name="connsiteY112" fmla="*/ 1245834 h 6505980"/>
              <a:gd name="connsiteX113" fmla="*/ 1466898 w 3592824"/>
              <a:gd name="connsiteY113" fmla="*/ 1057506 h 6505980"/>
              <a:gd name="connsiteX114" fmla="*/ 1428386 w 3592824"/>
              <a:gd name="connsiteY114" fmla="*/ 871911 h 6505980"/>
              <a:gd name="connsiteX115" fmla="*/ 1418926 w 3592824"/>
              <a:gd name="connsiteY115" fmla="*/ 698165 h 6505980"/>
              <a:gd name="connsiteX116" fmla="*/ 1438518 w 3592824"/>
              <a:gd name="connsiteY116" fmla="*/ 529931 h 6505980"/>
              <a:gd name="connsiteX117" fmla="*/ 1487966 w 3592824"/>
              <a:gd name="connsiteY117" fmla="*/ 373157 h 6505980"/>
              <a:gd name="connsiteX118" fmla="*/ 1562109 w 3592824"/>
              <a:gd name="connsiteY118" fmla="*/ 234344 h 6505980"/>
              <a:gd name="connsiteX119" fmla="*/ 1590347 w 3592824"/>
              <a:gd name="connsiteY119" fmla="*/ 233909 h 6505980"/>
              <a:gd name="connsiteX120" fmla="*/ 1590423 w 3592824"/>
              <a:gd name="connsiteY120" fmla="*/ 276688 h 6505980"/>
              <a:gd name="connsiteX121" fmla="*/ 1534480 w 3592824"/>
              <a:gd name="connsiteY121" fmla="*/ 357380 h 6505980"/>
              <a:gd name="connsiteX122" fmla="*/ 1506010 w 3592824"/>
              <a:gd name="connsiteY122" fmla="*/ 457037 h 6505980"/>
              <a:gd name="connsiteX123" fmla="*/ 1488317 w 3592824"/>
              <a:gd name="connsiteY123" fmla="*/ 571212 h 6505980"/>
              <a:gd name="connsiteX124" fmla="*/ 1496884 w 3592824"/>
              <a:gd name="connsiteY124" fmla="*/ 693061 h 6505980"/>
              <a:gd name="connsiteX125" fmla="*/ 1522975 w 3592824"/>
              <a:gd name="connsiteY125" fmla="*/ 825308 h 6505980"/>
              <a:gd name="connsiteX126" fmla="*/ 1563776 w 3592824"/>
              <a:gd name="connsiteY126" fmla="*/ 957444 h 6505980"/>
              <a:gd name="connsiteX127" fmla="*/ 1623676 w 3592824"/>
              <a:gd name="connsiteY127" fmla="*/ 1089683 h 6505980"/>
              <a:gd name="connsiteX128" fmla="*/ 1701073 w 3592824"/>
              <a:gd name="connsiteY128" fmla="*/ 1219640 h 6505980"/>
              <a:gd name="connsiteX129" fmla="*/ 1784824 w 3592824"/>
              <a:gd name="connsiteY129" fmla="*/ 1340138 h 6505980"/>
              <a:gd name="connsiteX130" fmla="*/ 1839433 w 3592824"/>
              <a:gd name="connsiteY130" fmla="*/ 1402829 h 6505980"/>
              <a:gd name="connsiteX131" fmla="*/ 1879314 w 3592824"/>
              <a:gd name="connsiteY131" fmla="*/ 1462471 h 6505980"/>
              <a:gd name="connsiteX132" fmla="*/ 1923557 w 3592824"/>
              <a:gd name="connsiteY132" fmla="*/ 1509661 h 6505980"/>
              <a:gd name="connsiteX133" fmla="*/ 1968977 w 3592824"/>
              <a:gd name="connsiteY133" fmla="*/ 1553881 h 6505980"/>
              <a:gd name="connsiteX134" fmla="*/ 2023524 w 3592824"/>
              <a:gd name="connsiteY134" fmla="*/ 1583302 h 6505980"/>
              <a:gd name="connsiteX135" fmla="*/ 2159168 w 3592824"/>
              <a:gd name="connsiteY135" fmla="*/ 1357898 h 6505980"/>
              <a:gd name="connsiteX136" fmla="*/ 2301613 w 3592824"/>
              <a:gd name="connsiteY136" fmla="*/ 1152134 h 6505980"/>
              <a:gd name="connsiteX137" fmla="*/ 2456786 w 3592824"/>
              <a:gd name="connsiteY137" fmla="*/ 946442 h 6505980"/>
              <a:gd name="connsiteX138" fmla="*/ 2627883 w 3592824"/>
              <a:gd name="connsiteY138" fmla="*/ 750343 h 6505980"/>
              <a:gd name="connsiteX139" fmla="*/ 2819251 w 3592824"/>
              <a:gd name="connsiteY139" fmla="*/ 546637 h 6505980"/>
              <a:gd name="connsiteX140" fmla="*/ 3033293 w 3592824"/>
              <a:gd name="connsiteY140" fmla="*/ 338904 h 6505980"/>
              <a:gd name="connsiteX141" fmla="*/ 3075801 w 3592824"/>
              <a:gd name="connsiteY141" fmla="*/ 307656 h 6505980"/>
              <a:gd name="connsiteX142" fmla="*/ 3128615 w 3592824"/>
              <a:gd name="connsiteY142" fmla="*/ 255470 h 6505980"/>
              <a:gd name="connsiteX143" fmla="*/ 3193373 w 3592824"/>
              <a:gd name="connsiteY143" fmla="*/ 206920 h 6505980"/>
              <a:gd name="connsiteX144" fmla="*/ 3255727 w 3592824"/>
              <a:gd name="connsiteY144" fmla="*/ 153199 h 6505980"/>
              <a:gd name="connsiteX145" fmla="*/ 3326038 w 3592824"/>
              <a:gd name="connsiteY145" fmla="*/ 98736 h 6505980"/>
              <a:gd name="connsiteX146" fmla="*/ 3396772 w 3592824"/>
              <a:gd name="connsiteY146" fmla="*/ 57544 h 6505980"/>
              <a:gd name="connsiteX147" fmla="*/ 3465132 w 3592824"/>
              <a:gd name="connsiteY147" fmla="*/ 23864 h 6505980"/>
              <a:gd name="connsiteX148" fmla="*/ 3532718 w 3592824"/>
              <a:gd name="connsiteY148" fmla="*/ 3259 h 6505980"/>
              <a:gd name="connsiteX149" fmla="*/ 3587603 w 3592824"/>
              <a:gd name="connsiteY149"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576278 w 3592824"/>
              <a:gd name="connsiteY16" fmla="*/ 1039803 h 6505980"/>
              <a:gd name="connsiteX17" fmla="*/ 2451696 w 3592824"/>
              <a:gd name="connsiteY17" fmla="*/ 1220120 h 6505980"/>
              <a:gd name="connsiteX18" fmla="*/ 2333617 w 3592824"/>
              <a:gd name="connsiteY18" fmla="*/ 1482858 h 6505980"/>
              <a:gd name="connsiteX19" fmla="*/ 2239019 w 3592824"/>
              <a:gd name="connsiteY19" fmla="*/ 1750687 h 6505980"/>
              <a:gd name="connsiteX20" fmla="*/ 2166716 w 3592824"/>
              <a:gd name="connsiteY20" fmla="*/ 2028149 h 6505980"/>
              <a:gd name="connsiteX21" fmla="*/ 2138696 w 3592824"/>
              <a:gd name="connsiteY21" fmla="*/ 2191021 h 6505980"/>
              <a:gd name="connsiteX22" fmla="*/ 1708453 w 3592824"/>
              <a:gd name="connsiteY22" fmla="*/ 2932299 h 6505980"/>
              <a:gd name="connsiteX23" fmla="*/ 1722817 w 3592824"/>
              <a:gd name="connsiteY23" fmla="*/ 3822513 h 6505980"/>
              <a:gd name="connsiteX24" fmla="*/ 1536952 w 3592824"/>
              <a:gd name="connsiteY24" fmla="*/ 3772714 h 6505980"/>
              <a:gd name="connsiteX25" fmla="*/ 1541206 w 3592824"/>
              <a:gd name="connsiteY25" fmla="*/ 4042551 h 6505980"/>
              <a:gd name="connsiteX26" fmla="*/ 1736905 w 3592824"/>
              <a:gd name="connsiteY26" fmla="*/ 4202721 h 6505980"/>
              <a:gd name="connsiteX27" fmla="*/ 1910038 w 3592824"/>
              <a:gd name="connsiteY27" fmla="*/ 4375859 h 6505980"/>
              <a:gd name="connsiteX28" fmla="*/ 2049967 w 3592824"/>
              <a:gd name="connsiteY28" fmla="*/ 4551312 h 6505980"/>
              <a:gd name="connsiteX29" fmla="*/ 2161751 w 3592824"/>
              <a:gd name="connsiteY29" fmla="*/ 4736795 h 6505980"/>
              <a:gd name="connsiteX30" fmla="*/ 2245901 w 3592824"/>
              <a:gd name="connsiteY30" fmla="*/ 4927533 h 6505980"/>
              <a:gd name="connsiteX31" fmla="*/ 2299319 w 3592824"/>
              <a:gd name="connsiteY31" fmla="*/ 5113852 h 6505980"/>
              <a:gd name="connsiteX32" fmla="*/ 2323619 w 3592824"/>
              <a:gd name="connsiteY32" fmla="*/ 5302637 h 6505980"/>
              <a:gd name="connsiteX33" fmla="*/ 2316528 w 3592824"/>
              <a:gd name="connsiteY33" fmla="*/ 5487662 h 6505980"/>
              <a:gd name="connsiteX34" fmla="*/ 2281292 w 3592824"/>
              <a:gd name="connsiteY34" fmla="*/ 5660347 h 6505980"/>
              <a:gd name="connsiteX35" fmla="*/ 2254472 w 3592824"/>
              <a:gd name="connsiteY35" fmla="*/ 5669051 h 6505980"/>
              <a:gd name="connsiteX36" fmla="*/ 2243469 w 3592824"/>
              <a:gd name="connsiteY36" fmla="*/ 5622519 h 6505980"/>
              <a:gd name="connsiteX37" fmla="*/ 2276202 w 3592824"/>
              <a:gd name="connsiteY37" fmla="*/ 5518399 h 6505980"/>
              <a:gd name="connsiteX38" fmla="*/ 2277887 w 3592824"/>
              <a:gd name="connsiteY38" fmla="*/ 5401645 h 6505980"/>
              <a:gd name="connsiteX39" fmla="*/ 2265586 w 3592824"/>
              <a:gd name="connsiteY39" fmla="*/ 5272239 h 6505980"/>
              <a:gd name="connsiteX40" fmla="*/ 2226278 w 3592824"/>
              <a:gd name="connsiteY40" fmla="*/ 5142134 h 6505980"/>
              <a:gd name="connsiteX41" fmla="*/ 2167610 w 3592824"/>
              <a:gd name="connsiteY41" fmla="*/ 5005824 h 6505980"/>
              <a:gd name="connsiteX42" fmla="*/ 2094934 w 3592824"/>
              <a:gd name="connsiteY42" fmla="*/ 4873928 h 6505980"/>
              <a:gd name="connsiteX43" fmla="*/ 2004022 w 3592824"/>
              <a:gd name="connsiteY43" fmla="*/ 4747491 h 6505980"/>
              <a:gd name="connsiteX44" fmla="*/ 1897003 w 3592824"/>
              <a:gd name="connsiteY44" fmla="*/ 4628630 h 6505980"/>
              <a:gd name="connsiteX45" fmla="*/ 1786353 w 3592824"/>
              <a:gd name="connsiteY45" fmla="*/ 4521927 h 6505980"/>
              <a:gd name="connsiteX46" fmla="*/ 1718256 w 3592824"/>
              <a:gd name="connsiteY46" fmla="*/ 4469625 h 6505980"/>
              <a:gd name="connsiteX47" fmla="*/ 1664984 w 3592824"/>
              <a:gd name="connsiteY47" fmla="*/ 4416354 h 6505980"/>
              <a:gd name="connsiteX48" fmla="*/ 1610735 w 3592824"/>
              <a:gd name="connsiteY48" fmla="*/ 4377899 h 6505980"/>
              <a:gd name="connsiteX49" fmla="*/ 1556121 w 3592824"/>
              <a:gd name="connsiteY49" fmla="*/ 4343019 h 6505980"/>
              <a:gd name="connsiteX50" fmla="*/ 1496586 w 3592824"/>
              <a:gd name="connsiteY50" fmla="*/ 4326909 h 6505980"/>
              <a:gd name="connsiteX51" fmla="*/ 1424825 w 3592824"/>
              <a:gd name="connsiteY51" fmla="*/ 4611755 h 6505980"/>
              <a:gd name="connsiteX52" fmla="*/ 1341569 w 3592824"/>
              <a:gd name="connsiteY52" fmla="*/ 4877209 h 6505980"/>
              <a:gd name="connsiteX53" fmla="*/ 1246153 w 3592824"/>
              <a:gd name="connsiteY53" fmla="*/ 5146295 h 6505980"/>
              <a:gd name="connsiteX54" fmla="*/ 1133098 w 3592824"/>
              <a:gd name="connsiteY54" fmla="*/ 5409585 h 6505980"/>
              <a:gd name="connsiteX55" fmla="*/ 1002651 w 3592824"/>
              <a:gd name="connsiteY55" fmla="*/ 5687069 h 6505980"/>
              <a:gd name="connsiteX56" fmla="*/ 851621 w 3592824"/>
              <a:gd name="connsiteY56" fmla="*/ 5975542 h 6505980"/>
              <a:gd name="connsiteX57" fmla="*/ 819067 w 3592824"/>
              <a:gd name="connsiteY57" fmla="*/ 6021945 h 6505980"/>
              <a:gd name="connsiteX58" fmla="*/ 782039 w 3592824"/>
              <a:gd name="connsiteY58" fmla="*/ 6094137 h 6505980"/>
              <a:gd name="connsiteX59" fmla="*/ 732689 w 3592824"/>
              <a:gd name="connsiteY59" fmla="*/ 6165853 h 6505980"/>
              <a:gd name="connsiteX60" fmla="*/ 686953 w 3592824"/>
              <a:gd name="connsiteY60" fmla="*/ 6242495 h 6505980"/>
              <a:gd name="connsiteX61" fmla="*/ 633819 w 3592824"/>
              <a:gd name="connsiteY61" fmla="*/ 6322262 h 6505980"/>
              <a:gd name="connsiteX62" fmla="*/ 576894 w 3592824"/>
              <a:gd name="connsiteY62" fmla="*/ 6387714 h 6505980"/>
              <a:gd name="connsiteX63" fmla="*/ 520310 w 3592824"/>
              <a:gd name="connsiteY63" fmla="*/ 6444298 h 6505980"/>
              <a:gd name="connsiteX64" fmla="*/ 461122 w 3592824"/>
              <a:gd name="connsiteY64" fmla="*/ 6486433 h 6505980"/>
              <a:gd name="connsiteX65" fmla="*/ 409611 w 3592824"/>
              <a:gd name="connsiteY65" fmla="*/ 6505980 h 6505980"/>
              <a:gd name="connsiteX66" fmla="*/ 397795 w 3592824"/>
              <a:gd name="connsiteY66" fmla="*/ 6478382 h 6505980"/>
              <a:gd name="connsiteX67" fmla="*/ 580228 w 3592824"/>
              <a:gd name="connsiteY67" fmla="*/ 6260780 h 6505980"/>
              <a:gd name="connsiteX68" fmla="*/ 740291 w 3592824"/>
              <a:gd name="connsiteY68" fmla="*/ 6020812 h 6505980"/>
              <a:gd name="connsiteX69" fmla="*/ 876161 w 3592824"/>
              <a:gd name="connsiteY69" fmla="*/ 5764542 h 6505980"/>
              <a:gd name="connsiteX70" fmla="*/ 983460 w 3592824"/>
              <a:gd name="connsiteY70" fmla="*/ 5511282 h 6505980"/>
              <a:gd name="connsiteX71" fmla="*/ 1071980 w 3592824"/>
              <a:gd name="connsiteY71" fmla="*/ 5262934 h 6505980"/>
              <a:gd name="connsiteX72" fmla="*/ 1108340 w 3592824"/>
              <a:gd name="connsiteY72" fmla="*/ 5079541 h 6505980"/>
              <a:gd name="connsiteX73" fmla="*/ 1121344 w 3592824"/>
              <a:gd name="connsiteY73" fmla="*/ 5084649 h 6505980"/>
              <a:gd name="connsiteX74" fmla="*/ 1125291 w 3592824"/>
              <a:gd name="connsiteY74" fmla="*/ 5080701 h 6505980"/>
              <a:gd name="connsiteX75" fmla="*/ 1124442 w 3592824"/>
              <a:gd name="connsiteY75" fmla="*/ 5071961 h 6505980"/>
              <a:gd name="connsiteX76" fmla="*/ 1122157 w 3592824"/>
              <a:gd name="connsiteY76" fmla="*/ 5065724 h 6505980"/>
              <a:gd name="connsiteX77" fmla="*/ 1117049 w 3592824"/>
              <a:gd name="connsiteY77" fmla="*/ 5052716 h 6505980"/>
              <a:gd name="connsiteX78" fmla="*/ 1122811 w 3592824"/>
              <a:gd name="connsiteY78" fmla="*/ 5042696 h 6505980"/>
              <a:gd name="connsiteX79" fmla="*/ 1122495 w 3592824"/>
              <a:gd name="connsiteY79" fmla="*/ 5034485 h 6505980"/>
              <a:gd name="connsiteX80" fmla="*/ 1124158 w 3592824"/>
              <a:gd name="connsiteY80" fmla="*/ 5024300 h 6505980"/>
              <a:gd name="connsiteX81" fmla="*/ 1120205 w 3592824"/>
              <a:gd name="connsiteY81" fmla="*/ 5028252 h 6505980"/>
              <a:gd name="connsiteX82" fmla="*/ 1122495 w 3592824"/>
              <a:gd name="connsiteY82" fmla="*/ 5034485 h 6505980"/>
              <a:gd name="connsiteX83" fmla="*/ 1108340 w 3592824"/>
              <a:gd name="connsiteY83" fmla="*/ 5079541 h 6505980"/>
              <a:gd name="connsiteX84" fmla="*/ 1019535 w 3592824"/>
              <a:gd name="connsiteY84" fmla="*/ 5061794 h 6505980"/>
              <a:gd name="connsiteX85" fmla="*/ 907867 w 3592824"/>
              <a:gd name="connsiteY85" fmla="*/ 5071187 h 6505980"/>
              <a:gd name="connsiteX86" fmla="*/ 788983 w 3592824"/>
              <a:gd name="connsiteY86" fmla="*/ 5093104 h 6505980"/>
              <a:gd name="connsiteX87" fmla="*/ 658043 w 3592824"/>
              <a:gd name="connsiteY87" fmla="*/ 5134555 h 6505980"/>
              <a:gd name="connsiteX88" fmla="*/ 522026 w 3592824"/>
              <a:gd name="connsiteY88" fmla="*/ 5190653 h 6505980"/>
              <a:gd name="connsiteX89" fmla="*/ 384200 w 3592824"/>
              <a:gd name="connsiteY89" fmla="*/ 5252843 h 6505980"/>
              <a:gd name="connsiteX90" fmla="*/ 249344 w 3592824"/>
              <a:gd name="connsiteY90" fmla="*/ 5325897 h 6505980"/>
              <a:gd name="connsiteX91" fmla="*/ 120569 w 3592824"/>
              <a:gd name="connsiteY91" fmla="*/ 5397133 h 6505980"/>
              <a:gd name="connsiteX92" fmla="*/ 0 w 3592824"/>
              <a:gd name="connsiteY92" fmla="*/ 5468693 h 6505980"/>
              <a:gd name="connsiteX93" fmla="*/ 124698 w 3592824"/>
              <a:gd name="connsiteY93" fmla="*/ 5335477 h 6505980"/>
              <a:gd name="connsiteX94" fmla="*/ 246734 w 3592824"/>
              <a:gd name="connsiteY94" fmla="*/ 5221959 h 6505980"/>
              <a:gd name="connsiteX95" fmla="*/ 376856 w 3592824"/>
              <a:gd name="connsiteY95" fmla="*/ 5132327 h 6505980"/>
              <a:gd name="connsiteX96" fmla="*/ 515500 w 3592824"/>
              <a:gd name="connsiteY96" fmla="*/ 5051213 h 6505980"/>
              <a:gd name="connsiteX97" fmla="*/ 659408 w 3592824"/>
              <a:gd name="connsiteY97" fmla="*/ 4987219 h 6505980"/>
              <a:gd name="connsiteX98" fmla="*/ 820898 w 3592824"/>
              <a:gd name="connsiteY98" fmla="*/ 4940794 h 6505980"/>
              <a:gd name="connsiteX99" fmla="*/ 1181074 w 3592824"/>
              <a:gd name="connsiteY99" fmla="*/ 4846988 h 6505980"/>
              <a:gd name="connsiteX100" fmla="*/ 1226539 w 3592824"/>
              <a:gd name="connsiteY100" fmla="*/ 4526635 h 6505980"/>
              <a:gd name="connsiteX101" fmla="*/ 1248314 w 3592824"/>
              <a:gd name="connsiteY101" fmla="*/ 4207589 h 6505980"/>
              <a:gd name="connsiteX102" fmla="*/ 1246367 w 3592824"/>
              <a:gd name="connsiteY102" fmla="*/ 3884569 h 6505980"/>
              <a:gd name="connsiteX103" fmla="*/ 1230789 w 3592824"/>
              <a:gd name="connsiteY103" fmla="*/ 3690675 h 6505980"/>
              <a:gd name="connsiteX104" fmla="*/ 1162613 w 3592824"/>
              <a:gd name="connsiteY104" fmla="*/ 3672408 h 6505980"/>
              <a:gd name="connsiteX105" fmla="*/ 1267627 w 3592824"/>
              <a:gd name="connsiteY105" fmla="*/ 3672408 h 6505980"/>
              <a:gd name="connsiteX106" fmla="*/ 1267627 w 3592824"/>
              <a:gd name="connsiteY106" fmla="*/ 2636174 h 6505980"/>
              <a:gd name="connsiteX107" fmla="*/ 1457972 w 3592824"/>
              <a:gd name="connsiteY107" fmla="*/ 2766635 h 6505980"/>
              <a:gd name="connsiteX108" fmla="*/ 1914541 w 3592824"/>
              <a:gd name="connsiteY108" fmla="*/ 1815401 h 6505980"/>
              <a:gd name="connsiteX109" fmla="*/ 1759871 w 3592824"/>
              <a:gd name="connsiteY109" fmla="*/ 1626771 h 6505980"/>
              <a:gd name="connsiteX110" fmla="*/ 1630255 w 3592824"/>
              <a:gd name="connsiteY110" fmla="*/ 1432944 h 6505980"/>
              <a:gd name="connsiteX111" fmla="*/ 1533657 w 3592824"/>
              <a:gd name="connsiteY111" fmla="*/ 1245834 h 6505980"/>
              <a:gd name="connsiteX112" fmla="*/ 1466898 w 3592824"/>
              <a:gd name="connsiteY112" fmla="*/ 1057506 h 6505980"/>
              <a:gd name="connsiteX113" fmla="*/ 1428386 w 3592824"/>
              <a:gd name="connsiteY113" fmla="*/ 871911 h 6505980"/>
              <a:gd name="connsiteX114" fmla="*/ 1418926 w 3592824"/>
              <a:gd name="connsiteY114" fmla="*/ 698165 h 6505980"/>
              <a:gd name="connsiteX115" fmla="*/ 1438518 w 3592824"/>
              <a:gd name="connsiteY115" fmla="*/ 529931 h 6505980"/>
              <a:gd name="connsiteX116" fmla="*/ 1487966 w 3592824"/>
              <a:gd name="connsiteY116" fmla="*/ 373157 h 6505980"/>
              <a:gd name="connsiteX117" fmla="*/ 1562109 w 3592824"/>
              <a:gd name="connsiteY117" fmla="*/ 234344 h 6505980"/>
              <a:gd name="connsiteX118" fmla="*/ 1590347 w 3592824"/>
              <a:gd name="connsiteY118" fmla="*/ 233909 h 6505980"/>
              <a:gd name="connsiteX119" fmla="*/ 1590423 w 3592824"/>
              <a:gd name="connsiteY119" fmla="*/ 276688 h 6505980"/>
              <a:gd name="connsiteX120" fmla="*/ 1534480 w 3592824"/>
              <a:gd name="connsiteY120" fmla="*/ 357380 h 6505980"/>
              <a:gd name="connsiteX121" fmla="*/ 1506010 w 3592824"/>
              <a:gd name="connsiteY121" fmla="*/ 457037 h 6505980"/>
              <a:gd name="connsiteX122" fmla="*/ 1488317 w 3592824"/>
              <a:gd name="connsiteY122" fmla="*/ 571212 h 6505980"/>
              <a:gd name="connsiteX123" fmla="*/ 1496884 w 3592824"/>
              <a:gd name="connsiteY123" fmla="*/ 693061 h 6505980"/>
              <a:gd name="connsiteX124" fmla="*/ 1522975 w 3592824"/>
              <a:gd name="connsiteY124" fmla="*/ 825308 h 6505980"/>
              <a:gd name="connsiteX125" fmla="*/ 1563776 w 3592824"/>
              <a:gd name="connsiteY125" fmla="*/ 957444 h 6505980"/>
              <a:gd name="connsiteX126" fmla="*/ 1623676 w 3592824"/>
              <a:gd name="connsiteY126" fmla="*/ 1089683 h 6505980"/>
              <a:gd name="connsiteX127" fmla="*/ 1701073 w 3592824"/>
              <a:gd name="connsiteY127" fmla="*/ 1219640 h 6505980"/>
              <a:gd name="connsiteX128" fmla="*/ 1784824 w 3592824"/>
              <a:gd name="connsiteY128" fmla="*/ 1340138 h 6505980"/>
              <a:gd name="connsiteX129" fmla="*/ 1839433 w 3592824"/>
              <a:gd name="connsiteY129" fmla="*/ 1402829 h 6505980"/>
              <a:gd name="connsiteX130" fmla="*/ 1879314 w 3592824"/>
              <a:gd name="connsiteY130" fmla="*/ 1462471 h 6505980"/>
              <a:gd name="connsiteX131" fmla="*/ 1923557 w 3592824"/>
              <a:gd name="connsiteY131" fmla="*/ 1509661 h 6505980"/>
              <a:gd name="connsiteX132" fmla="*/ 1968977 w 3592824"/>
              <a:gd name="connsiteY132" fmla="*/ 1553881 h 6505980"/>
              <a:gd name="connsiteX133" fmla="*/ 2023524 w 3592824"/>
              <a:gd name="connsiteY133" fmla="*/ 1583302 h 6505980"/>
              <a:gd name="connsiteX134" fmla="*/ 2159168 w 3592824"/>
              <a:gd name="connsiteY134" fmla="*/ 1357898 h 6505980"/>
              <a:gd name="connsiteX135" fmla="*/ 2301613 w 3592824"/>
              <a:gd name="connsiteY135" fmla="*/ 1152134 h 6505980"/>
              <a:gd name="connsiteX136" fmla="*/ 2456786 w 3592824"/>
              <a:gd name="connsiteY136" fmla="*/ 946442 h 6505980"/>
              <a:gd name="connsiteX137" fmla="*/ 2627883 w 3592824"/>
              <a:gd name="connsiteY137" fmla="*/ 750343 h 6505980"/>
              <a:gd name="connsiteX138" fmla="*/ 2819251 w 3592824"/>
              <a:gd name="connsiteY138" fmla="*/ 546637 h 6505980"/>
              <a:gd name="connsiteX139" fmla="*/ 3033293 w 3592824"/>
              <a:gd name="connsiteY139" fmla="*/ 338904 h 6505980"/>
              <a:gd name="connsiteX140" fmla="*/ 3075801 w 3592824"/>
              <a:gd name="connsiteY140" fmla="*/ 307656 h 6505980"/>
              <a:gd name="connsiteX141" fmla="*/ 3128615 w 3592824"/>
              <a:gd name="connsiteY141" fmla="*/ 255470 h 6505980"/>
              <a:gd name="connsiteX142" fmla="*/ 3193373 w 3592824"/>
              <a:gd name="connsiteY142" fmla="*/ 206920 h 6505980"/>
              <a:gd name="connsiteX143" fmla="*/ 3255727 w 3592824"/>
              <a:gd name="connsiteY143" fmla="*/ 153199 h 6505980"/>
              <a:gd name="connsiteX144" fmla="*/ 3326038 w 3592824"/>
              <a:gd name="connsiteY144" fmla="*/ 98736 h 6505980"/>
              <a:gd name="connsiteX145" fmla="*/ 3396772 w 3592824"/>
              <a:gd name="connsiteY145" fmla="*/ 57544 h 6505980"/>
              <a:gd name="connsiteX146" fmla="*/ 3465132 w 3592824"/>
              <a:gd name="connsiteY146" fmla="*/ 23864 h 6505980"/>
              <a:gd name="connsiteX147" fmla="*/ 3532718 w 3592824"/>
              <a:gd name="connsiteY147" fmla="*/ 3259 h 6505980"/>
              <a:gd name="connsiteX148" fmla="*/ 3587603 w 3592824"/>
              <a:gd name="connsiteY148"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548116 w 3592824"/>
              <a:gd name="connsiteY15" fmla="*/ 1083019 h 6505980"/>
              <a:gd name="connsiteX16" fmla="*/ 2451696 w 3592824"/>
              <a:gd name="connsiteY16" fmla="*/ 1220120 h 6505980"/>
              <a:gd name="connsiteX17" fmla="*/ 2333617 w 3592824"/>
              <a:gd name="connsiteY17" fmla="*/ 1482858 h 6505980"/>
              <a:gd name="connsiteX18" fmla="*/ 2239019 w 3592824"/>
              <a:gd name="connsiteY18" fmla="*/ 1750687 h 6505980"/>
              <a:gd name="connsiteX19" fmla="*/ 2166716 w 3592824"/>
              <a:gd name="connsiteY19" fmla="*/ 2028149 h 6505980"/>
              <a:gd name="connsiteX20" fmla="*/ 2138696 w 3592824"/>
              <a:gd name="connsiteY20" fmla="*/ 2191021 h 6505980"/>
              <a:gd name="connsiteX21" fmla="*/ 1708453 w 3592824"/>
              <a:gd name="connsiteY21" fmla="*/ 2932299 h 6505980"/>
              <a:gd name="connsiteX22" fmla="*/ 1722817 w 3592824"/>
              <a:gd name="connsiteY22" fmla="*/ 3822513 h 6505980"/>
              <a:gd name="connsiteX23" fmla="*/ 1536952 w 3592824"/>
              <a:gd name="connsiteY23" fmla="*/ 3772714 h 6505980"/>
              <a:gd name="connsiteX24" fmla="*/ 1541206 w 3592824"/>
              <a:gd name="connsiteY24" fmla="*/ 4042551 h 6505980"/>
              <a:gd name="connsiteX25" fmla="*/ 1736905 w 3592824"/>
              <a:gd name="connsiteY25" fmla="*/ 4202721 h 6505980"/>
              <a:gd name="connsiteX26" fmla="*/ 1910038 w 3592824"/>
              <a:gd name="connsiteY26" fmla="*/ 4375859 h 6505980"/>
              <a:gd name="connsiteX27" fmla="*/ 2049967 w 3592824"/>
              <a:gd name="connsiteY27" fmla="*/ 4551312 h 6505980"/>
              <a:gd name="connsiteX28" fmla="*/ 2161751 w 3592824"/>
              <a:gd name="connsiteY28" fmla="*/ 4736795 h 6505980"/>
              <a:gd name="connsiteX29" fmla="*/ 2245901 w 3592824"/>
              <a:gd name="connsiteY29" fmla="*/ 4927533 h 6505980"/>
              <a:gd name="connsiteX30" fmla="*/ 2299319 w 3592824"/>
              <a:gd name="connsiteY30" fmla="*/ 5113852 h 6505980"/>
              <a:gd name="connsiteX31" fmla="*/ 2323619 w 3592824"/>
              <a:gd name="connsiteY31" fmla="*/ 5302637 h 6505980"/>
              <a:gd name="connsiteX32" fmla="*/ 2316528 w 3592824"/>
              <a:gd name="connsiteY32" fmla="*/ 5487662 h 6505980"/>
              <a:gd name="connsiteX33" fmla="*/ 2281292 w 3592824"/>
              <a:gd name="connsiteY33" fmla="*/ 5660347 h 6505980"/>
              <a:gd name="connsiteX34" fmla="*/ 2254472 w 3592824"/>
              <a:gd name="connsiteY34" fmla="*/ 5669051 h 6505980"/>
              <a:gd name="connsiteX35" fmla="*/ 2243469 w 3592824"/>
              <a:gd name="connsiteY35" fmla="*/ 5622519 h 6505980"/>
              <a:gd name="connsiteX36" fmla="*/ 2276202 w 3592824"/>
              <a:gd name="connsiteY36" fmla="*/ 5518399 h 6505980"/>
              <a:gd name="connsiteX37" fmla="*/ 2277887 w 3592824"/>
              <a:gd name="connsiteY37" fmla="*/ 5401645 h 6505980"/>
              <a:gd name="connsiteX38" fmla="*/ 2265586 w 3592824"/>
              <a:gd name="connsiteY38" fmla="*/ 5272239 h 6505980"/>
              <a:gd name="connsiteX39" fmla="*/ 2226278 w 3592824"/>
              <a:gd name="connsiteY39" fmla="*/ 5142134 h 6505980"/>
              <a:gd name="connsiteX40" fmla="*/ 2167610 w 3592824"/>
              <a:gd name="connsiteY40" fmla="*/ 5005824 h 6505980"/>
              <a:gd name="connsiteX41" fmla="*/ 2094934 w 3592824"/>
              <a:gd name="connsiteY41" fmla="*/ 4873928 h 6505980"/>
              <a:gd name="connsiteX42" fmla="*/ 2004022 w 3592824"/>
              <a:gd name="connsiteY42" fmla="*/ 4747491 h 6505980"/>
              <a:gd name="connsiteX43" fmla="*/ 1897003 w 3592824"/>
              <a:gd name="connsiteY43" fmla="*/ 4628630 h 6505980"/>
              <a:gd name="connsiteX44" fmla="*/ 1786353 w 3592824"/>
              <a:gd name="connsiteY44" fmla="*/ 4521927 h 6505980"/>
              <a:gd name="connsiteX45" fmla="*/ 1718256 w 3592824"/>
              <a:gd name="connsiteY45" fmla="*/ 4469625 h 6505980"/>
              <a:gd name="connsiteX46" fmla="*/ 1664984 w 3592824"/>
              <a:gd name="connsiteY46" fmla="*/ 4416354 h 6505980"/>
              <a:gd name="connsiteX47" fmla="*/ 1610735 w 3592824"/>
              <a:gd name="connsiteY47" fmla="*/ 4377899 h 6505980"/>
              <a:gd name="connsiteX48" fmla="*/ 1556121 w 3592824"/>
              <a:gd name="connsiteY48" fmla="*/ 4343019 h 6505980"/>
              <a:gd name="connsiteX49" fmla="*/ 1496586 w 3592824"/>
              <a:gd name="connsiteY49" fmla="*/ 4326909 h 6505980"/>
              <a:gd name="connsiteX50" fmla="*/ 1424825 w 3592824"/>
              <a:gd name="connsiteY50" fmla="*/ 4611755 h 6505980"/>
              <a:gd name="connsiteX51" fmla="*/ 1341569 w 3592824"/>
              <a:gd name="connsiteY51" fmla="*/ 4877209 h 6505980"/>
              <a:gd name="connsiteX52" fmla="*/ 1246153 w 3592824"/>
              <a:gd name="connsiteY52" fmla="*/ 5146295 h 6505980"/>
              <a:gd name="connsiteX53" fmla="*/ 1133098 w 3592824"/>
              <a:gd name="connsiteY53" fmla="*/ 5409585 h 6505980"/>
              <a:gd name="connsiteX54" fmla="*/ 1002651 w 3592824"/>
              <a:gd name="connsiteY54" fmla="*/ 5687069 h 6505980"/>
              <a:gd name="connsiteX55" fmla="*/ 851621 w 3592824"/>
              <a:gd name="connsiteY55" fmla="*/ 5975542 h 6505980"/>
              <a:gd name="connsiteX56" fmla="*/ 819067 w 3592824"/>
              <a:gd name="connsiteY56" fmla="*/ 6021945 h 6505980"/>
              <a:gd name="connsiteX57" fmla="*/ 782039 w 3592824"/>
              <a:gd name="connsiteY57" fmla="*/ 6094137 h 6505980"/>
              <a:gd name="connsiteX58" fmla="*/ 732689 w 3592824"/>
              <a:gd name="connsiteY58" fmla="*/ 6165853 h 6505980"/>
              <a:gd name="connsiteX59" fmla="*/ 686953 w 3592824"/>
              <a:gd name="connsiteY59" fmla="*/ 6242495 h 6505980"/>
              <a:gd name="connsiteX60" fmla="*/ 633819 w 3592824"/>
              <a:gd name="connsiteY60" fmla="*/ 6322262 h 6505980"/>
              <a:gd name="connsiteX61" fmla="*/ 576894 w 3592824"/>
              <a:gd name="connsiteY61" fmla="*/ 6387714 h 6505980"/>
              <a:gd name="connsiteX62" fmla="*/ 520310 w 3592824"/>
              <a:gd name="connsiteY62" fmla="*/ 6444298 h 6505980"/>
              <a:gd name="connsiteX63" fmla="*/ 461122 w 3592824"/>
              <a:gd name="connsiteY63" fmla="*/ 6486433 h 6505980"/>
              <a:gd name="connsiteX64" fmla="*/ 409611 w 3592824"/>
              <a:gd name="connsiteY64" fmla="*/ 6505980 h 6505980"/>
              <a:gd name="connsiteX65" fmla="*/ 397795 w 3592824"/>
              <a:gd name="connsiteY65" fmla="*/ 6478382 h 6505980"/>
              <a:gd name="connsiteX66" fmla="*/ 580228 w 3592824"/>
              <a:gd name="connsiteY66" fmla="*/ 6260780 h 6505980"/>
              <a:gd name="connsiteX67" fmla="*/ 740291 w 3592824"/>
              <a:gd name="connsiteY67" fmla="*/ 6020812 h 6505980"/>
              <a:gd name="connsiteX68" fmla="*/ 876161 w 3592824"/>
              <a:gd name="connsiteY68" fmla="*/ 5764542 h 6505980"/>
              <a:gd name="connsiteX69" fmla="*/ 983460 w 3592824"/>
              <a:gd name="connsiteY69" fmla="*/ 5511282 h 6505980"/>
              <a:gd name="connsiteX70" fmla="*/ 1071980 w 3592824"/>
              <a:gd name="connsiteY70" fmla="*/ 5262934 h 6505980"/>
              <a:gd name="connsiteX71" fmla="*/ 1108340 w 3592824"/>
              <a:gd name="connsiteY71" fmla="*/ 5079541 h 6505980"/>
              <a:gd name="connsiteX72" fmla="*/ 1121344 w 3592824"/>
              <a:gd name="connsiteY72" fmla="*/ 5084649 h 6505980"/>
              <a:gd name="connsiteX73" fmla="*/ 1125291 w 3592824"/>
              <a:gd name="connsiteY73" fmla="*/ 5080701 h 6505980"/>
              <a:gd name="connsiteX74" fmla="*/ 1124442 w 3592824"/>
              <a:gd name="connsiteY74" fmla="*/ 5071961 h 6505980"/>
              <a:gd name="connsiteX75" fmla="*/ 1122157 w 3592824"/>
              <a:gd name="connsiteY75" fmla="*/ 5065724 h 6505980"/>
              <a:gd name="connsiteX76" fmla="*/ 1117049 w 3592824"/>
              <a:gd name="connsiteY76" fmla="*/ 5052716 h 6505980"/>
              <a:gd name="connsiteX77" fmla="*/ 1122811 w 3592824"/>
              <a:gd name="connsiteY77" fmla="*/ 5042696 h 6505980"/>
              <a:gd name="connsiteX78" fmla="*/ 1122495 w 3592824"/>
              <a:gd name="connsiteY78" fmla="*/ 5034485 h 6505980"/>
              <a:gd name="connsiteX79" fmla="*/ 1124158 w 3592824"/>
              <a:gd name="connsiteY79" fmla="*/ 5024300 h 6505980"/>
              <a:gd name="connsiteX80" fmla="*/ 1120205 w 3592824"/>
              <a:gd name="connsiteY80" fmla="*/ 5028252 h 6505980"/>
              <a:gd name="connsiteX81" fmla="*/ 1122495 w 3592824"/>
              <a:gd name="connsiteY81" fmla="*/ 5034485 h 6505980"/>
              <a:gd name="connsiteX82" fmla="*/ 1108340 w 3592824"/>
              <a:gd name="connsiteY82" fmla="*/ 5079541 h 6505980"/>
              <a:gd name="connsiteX83" fmla="*/ 1019535 w 3592824"/>
              <a:gd name="connsiteY83" fmla="*/ 5061794 h 6505980"/>
              <a:gd name="connsiteX84" fmla="*/ 907867 w 3592824"/>
              <a:gd name="connsiteY84" fmla="*/ 5071187 h 6505980"/>
              <a:gd name="connsiteX85" fmla="*/ 788983 w 3592824"/>
              <a:gd name="connsiteY85" fmla="*/ 5093104 h 6505980"/>
              <a:gd name="connsiteX86" fmla="*/ 658043 w 3592824"/>
              <a:gd name="connsiteY86" fmla="*/ 5134555 h 6505980"/>
              <a:gd name="connsiteX87" fmla="*/ 522026 w 3592824"/>
              <a:gd name="connsiteY87" fmla="*/ 5190653 h 6505980"/>
              <a:gd name="connsiteX88" fmla="*/ 384200 w 3592824"/>
              <a:gd name="connsiteY88" fmla="*/ 5252843 h 6505980"/>
              <a:gd name="connsiteX89" fmla="*/ 249344 w 3592824"/>
              <a:gd name="connsiteY89" fmla="*/ 5325897 h 6505980"/>
              <a:gd name="connsiteX90" fmla="*/ 120569 w 3592824"/>
              <a:gd name="connsiteY90" fmla="*/ 5397133 h 6505980"/>
              <a:gd name="connsiteX91" fmla="*/ 0 w 3592824"/>
              <a:gd name="connsiteY91" fmla="*/ 5468693 h 6505980"/>
              <a:gd name="connsiteX92" fmla="*/ 124698 w 3592824"/>
              <a:gd name="connsiteY92" fmla="*/ 5335477 h 6505980"/>
              <a:gd name="connsiteX93" fmla="*/ 246734 w 3592824"/>
              <a:gd name="connsiteY93" fmla="*/ 5221959 h 6505980"/>
              <a:gd name="connsiteX94" fmla="*/ 376856 w 3592824"/>
              <a:gd name="connsiteY94" fmla="*/ 5132327 h 6505980"/>
              <a:gd name="connsiteX95" fmla="*/ 515500 w 3592824"/>
              <a:gd name="connsiteY95" fmla="*/ 5051213 h 6505980"/>
              <a:gd name="connsiteX96" fmla="*/ 659408 w 3592824"/>
              <a:gd name="connsiteY96" fmla="*/ 4987219 h 6505980"/>
              <a:gd name="connsiteX97" fmla="*/ 820898 w 3592824"/>
              <a:gd name="connsiteY97" fmla="*/ 4940794 h 6505980"/>
              <a:gd name="connsiteX98" fmla="*/ 1181074 w 3592824"/>
              <a:gd name="connsiteY98" fmla="*/ 4846988 h 6505980"/>
              <a:gd name="connsiteX99" fmla="*/ 1226539 w 3592824"/>
              <a:gd name="connsiteY99" fmla="*/ 4526635 h 6505980"/>
              <a:gd name="connsiteX100" fmla="*/ 1248314 w 3592824"/>
              <a:gd name="connsiteY100" fmla="*/ 4207589 h 6505980"/>
              <a:gd name="connsiteX101" fmla="*/ 1246367 w 3592824"/>
              <a:gd name="connsiteY101" fmla="*/ 3884569 h 6505980"/>
              <a:gd name="connsiteX102" fmla="*/ 1230789 w 3592824"/>
              <a:gd name="connsiteY102" fmla="*/ 3690675 h 6505980"/>
              <a:gd name="connsiteX103" fmla="*/ 1162613 w 3592824"/>
              <a:gd name="connsiteY103" fmla="*/ 3672408 h 6505980"/>
              <a:gd name="connsiteX104" fmla="*/ 1267627 w 3592824"/>
              <a:gd name="connsiteY104" fmla="*/ 3672408 h 6505980"/>
              <a:gd name="connsiteX105" fmla="*/ 1267627 w 3592824"/>
              <a:gd name="connsiteY105" fmla="*/ 2636174 h 6505980"/>
              <a:gd name="connsiteX106" fmla="*/ 1457972 w 3592824"/>
              <a:gd name="connsiteY106" fmla="*/ 2766635 h 6505980"/>
              <a:gd name="connsiteX107" fmla="*/ 1914541 w 3592824"/>
              <a:gd name="connsiteY107" fmla="*/ 1815401 h 6505980"/>
              <a:gd name="connsiteX108" fmla="*/ 1759871 w 3592824"/>
              <a:gd name="connsiteY108" fmla="*/ 1626771 h 6505980"/>
              <a:gd name="connsiteX109" fmla="*/ 1630255 w 3592824"/>
              <a:gd name="connsiteY109" fmla="*/ 1432944 h 6505980"/>
              <a:gd name="connsiteX110" fmla="*/ 1533657 w 3592824"/>
              <a:gd name="connsiteY110" fmla="*/ 1245834 h 6505980"/>
              <a:gd name="connsiteX111" fmla="*/ 1466898 w 3592824"/>
              <a:gd name="connsiteY111" fmla="*/ 1057506 h 6505980"/>
              <a:gd name="connsiteX112" fmla="*/ 1428386 w 3592824"/>
              <a:gd name="connsiteY112" fmla="*/ 871911 h 6505980"/>
              <a:gd name="connsiteX113" fmla="*/ 1418926 w 3592824"/>
              <a:gd name="connsiteY113" fmla="*/ 698165 h 6505980"/>
              <a:gd name="connsiteX114" fmla="*/ 1438518 w 3592824"/>
              <a:gd name="connsiteY114" fmla="*/ 529931 h 6505980"/>
              <a:gd name="connsiteX115" fmla="*/ 1487966 w 3592824"/>
              <a:gd name="connsiteY115" fmla="*/ 373157 h 6505980"/>
              <a:gd name="connsiteX116" fmla="*/ 1562109 w 3592824"/>
              <a:gd name="connsiteY116" fmla="*/ 234344 h 6505980"/>
              <a:gd name="connsiteX117" fmla="*/ 1590347 w 3592824"/>
              <a:gd name="connsiteY117" fmla="*/ 233909 h 6505980"/>
              <a:gd name="connsiteX118" fmla="*/ 1590423 w 3592824"/>
              <a:gd name="connsiteY118" fmla="*/ 276688 h 6505980"/>
              <a:gd name="connsiteX119" fmla="*/ 1534480 w 3592824"/>
              <a:gd name="connsiteY119" fmla="*/ 357380 h 6505980"/>
              <a:gd name="connsiteX120" fmla="*/ 1506010 w 3592824"/>
              <a:gd name="connsiteY120" fmla="*/ 457037 h 6505980"/>
              <a:gd name="connsiteX121" fmla="*/ 1488317 w 3592824"/>
              <a:gd name="connsiteY121" fmla="*/ 571212 h 6505980"/>
              <a:gd name="connsiteX122" fmla="*/ 1496884 w 3592824"/>
              <a:gd name="connsiteY122" fmla="*/ 693061 h 6505980"/>
              <a:gd name="connsiteX123" fmla="*/ 1522975 w 3592824"/>
              <a:gd name="connsiteY123" fmla="*/ 825308 h 6505980"/>
              <a:gd name="connsiteX124" fmla="*/ 1563776 w 3592824"/>
              <a:gd name="connsiteY124" fmla="*/ 957444 h 6505980"/>
              <a:gd name="connsiteX125" fmla="*/ 1623676 w 3592824"/>
              <a:gd name="connsiteY125" fmla="*/ 1089683 h 6505980"/>
              <a:gd name="connsiteX126" fmla="*/ 1701073 w 3592824"/>
              <a:gd name="connsiteY126" fmla="*/ 1219640 h 6505980"/>
              <a:gd name="connsiteX127" fmla="*/ 1784824 w 3592824"/>
              <a:gd name="connsiteY127" fmla="*/ 1340138 h 6505980"/>
              <a:gd name="connsiteX128" fmla="*/ 1839433 w 3592824"/>
              <a:gd name="connsiteY128" fmla="*/ 1402829 h 6505980"/>
              <a:gd name="connsiteX129" fmla="*/ 1879314 w 3592824"/>
              <a:gd name="connsiteY129" fmla="*/ 1462471 h 6505980"/>
              <a:gd name="connsiteX130" fmla="*/ 1923557 w 3592824"/>
              <a:gd name="connsiteY130" fmla="*/ 1509661 h 6505980"/>
              <a:gd name="connsiteX131" fmla="*/ 1968977 w 3592824"/>
              <a:gd name="connsiteY131" fmla="*/ 1553881 h 6505980"/>
              <a:gd name="connsiteX132" fmla="*/ 2023524 w 3592824"/>
              <a:gd name="connsiteY132" fmla="*/ 1583302 h 6505980"/>
              <a:gd name="connsiteX133" fmla="*/ 2159168 w 3592824"/>
              <a:gd name="connsiteY133" fmla="*/ 1357898 h 6505980"/>
              <a:gd name="connsiteX134" fmla="*/ 2301613 w 3592824"/>
              <a:gd name="connsiteY134" fmla="*/ 1152134 h 6505980"/>
              <a:gd name="connsiteX135" fmla="*/ 2456786 w 3592824"/>
              <a:gd name="connsiteY135" fmla="*/ 946442 h 6505980"/>
              <a:gd name="connsiteX136" fmla="*/ 2627883 w 3592824"/>
              <a:gd name="connsiteY136" fmla="*/ 750343 h 6505980"/>
              <a:gd name="connsiteX137" fmla="*/ 2819251 w 3592824"/>
              <a:gd name="connsiteY137" fmla="*/ 546637 h 6505980"/>
              <a:gd name="connsiteX138" fmla="*/ 3033293 w 3592824"/>
              <a:gd name="connsiteY138" fmla="*/ 338904 h 6505980"/>
              <a:gd name="connsiteX139" fmla="*/ 3075801 w 3592824"/>
              <a:gd name="connsiteY139" fmla="*/ 307656 h 6505980"/>
              <a:gd name="connsiteX140" fmla="*/ 3128615 w 3592824"/>
              <a:gd name="connsiteY140" fmla="*/ 255470 h 6505980"/>
              <a:gd name="connsiteX141" fmla="*/ 3193373 w 3592824"/>
              <a:gd name="connsiteY141" fmla="*/ 206920 h 6505980"/>
              <a:gd name="connsiteX142" fmla="*/ 3255727 w 3592824"/>
              <a:gd name="connsiteY142" fmla="*/ 153199 h 6505980"/>
              <a:gd name="connsiteX143" fmla="*/ 3326038 w 3592824"/>
              <a:gd name="connsiteY143" fmla="*/ 98736 h 6505980"/>
              <a:gd name="connsiteX144" fmla="*/ 3396772 w 3592824"/>
              <a:gd name="connsiteY144" fmla="*/ 57544 h 6505980"/>
              <a:gd name="connsiteX145" fmla="*/ 3465132 w 3592824"/>
              <a:gd name="connsiteY145" fmla="*/ 23864 h 6505980"/>
              <a:gd name="connsiteX146" fmla="*/ 3532718 w 3592824"/>
              <a:gd name="connsiteY146" fmla="*/ 3259 h 6505980"/>
              <a:gd name="connsiteX147" fmla="*/ 3587603 w 3592824"/>
              <a:gd name="connsiteY147"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552081 w 3592824"/>
              <a:gd name="connsiteY14" fmla="*/ 1074723 h 6505980"/>
              <a:gd name="connsiteX15" fmla="*/ 2451696 w 3592824"/>
              <a:gd name="connsiteY15" fmla="*/ 1220120 h 6505980"/>
              <a:gd name="connsiteX16" fmla="*/ 2333617 w 3592824"/>
              <a:gd name="connsiteY16" fmla="*/ 1482858 h 6505980"/>
              <a:gd name="connsiteX17" fmla="*/ 2239019 w 3592824"/>
              <a:gd name="connsiteY17" fmla="*/ 1750687 h 6505980"/>
              <a:gd name="connsiteX18" fmla="*/ 2166716 w 3592824"/>
              <a:gd name="connsiteY18" fmla="*/ 2028149 h 6505980"/>
              <a:gd name="connsiteX19" fmla="*/ 2138696 w 3592824"/>
              <a:gd name="connsiteY19" fmla="*/ 2191021 h 6505980"/>
              <a:gd name="connsiteX20" fmla="*/ 1708453 w 3592824"/>
              <a:gd name="connsiteY20" fmla="*/ 2932299 h 6505980"/>
              <a:gd name="connsiteX21" fmla="*/ 1722817 w 3592824"/>
              <a:gd name="connsiteY21" fmla="*/ 3822513 h 6505980"/>
              <a:gd name="connsiteX22" fmla="*/ 1536952 w 3592824"/>
              <a:gd name="connsiteY22" fmla="*/ 3772714 h 6505980"/>
              <a:gd name="connsiteX23" fmla="*/ 1541206 w 3592824"/>
              <a:gd name="connsiteY23" fmla="*/ 4042551 h 6505980"/>
              <a:gd name="connsiteX24" fmla="*/ 1736905 w 3592824"/>
              <a:gd name="connsiteY24" fmla="*/ 4202721 h 6505980"/>
              <a:gd name="connsiteX25" fmla="*/ 1910038 w 3592824"/>
              <a:gd name="connsiteY25" fmla="*/ 4375859 h 6505980"/>
              <a:gd name="connsiteX26" fmla="*/ 2049967 w 3592824"/>
              <a:gd name="connsiteY26" fmla="*/ 4551312 h 6505980"/>
              <a:gd name="connsiteX27" fmla="*/ 2161751 w 3592824"/>
              <a:gd name="connsiteY27" fmla="*/ 4736795 h 6505980"/>
              <a:gd name="connsiteX28" fmla="*/ 2245901 w 3592824"/>
              <a:gd name="connsiteY28" fmla="*/ 4927533 h 6505980"/>
              <a:gd name="connsiteX29" fmla="*/ 2299319 w 3592824"/>
              <a:gd name="connsiteY29" fmla="*/ 5113852 h 6505980"/>
              <a:gd name="connsiteX30" fmla="*/ 2323619 w 3592824"/>
              <a:gd name="connsiteY30" fmla="*/ 5302637 h 6505980"/>
              <a:gd name="connsiteX31" fmla="*/ 2316528 w 3592824"/>
              <a:gd name="connsiteY31" fmla="*/ 5487662 h 6505980"/>
              <a:gd name="connsiteX32" fmla="*/ 2281292 w 3592824"/>
              <a:gd name="connsiteY32" fmla="*/ 5660347 h 6505980"/>
              <a:gd name="connsiteX33" fmla="*/ 2254472 w 3592824"/>
              <a:gd name="connsiteY33" fmla="*/ 5669051 h 6505980"/>
              <a:gd name="connsiteX34" fmla="*/ 2243469 w 3592824"/>
              <a:gd name="connsiteY34" fmla="*/ 5622519 h 6505980"/>
              <a:gd name="connsiteX35" fmla="*/ 2276202 w 3592824"/>
              <a:gd name="connsiteY35" fmla="*/ 5518399 h 6505980"/>
              <a:gd name="connsiteX36" fmla="*/ 2277887 w 3592824"/>
              <a:gd name="connsiteY36" fmla="*/ 5401645 h 6505980"/>
              <a:gd name="connsiteX37" fmla="*/ 2265586 w 3592824"/>
              <a:gd name="connsiteY37" fmla="*/ 5272239 h 6505980"/>
              <a:gd name="connsiteX38" fmla="*/ 2226278 w 3592824"/>
              <a:gd name="connsiteY38" fmla="*/ 5142134 h 6505980"/>
              <a:gd name="connsiteX39" fmla="*/ 2167610 w 3592824"/>
              <a:gd name="connsiteY39" fmla="*/ 5005824 h 6505980"/>
              <a:gd name="connsiteX40" fmla="*/ 2094934 w 3592824"/>
              <a:gd name="connsiteY40" fmla="*/ 4873928 h 6505980"/>
              <a:gd name="connsiteX41" fmla="*/ 2004022 w 3592824"/>
              <a:gd name="connsiteY41" fmla="*/ 4747491 h 6505980"/>
              <a:gd name="connsiteX42" fmla="*/ 1897003 w 3592824"/>
              <a:gd name="connsiteY42" fmla="*/ 4628630 h 6505980"/>
              <a:gd name="connsiteX43" fmla="*/ 1786353 w 3592824"/>
              <a:gd name="connsiteY43" fmla="*/ 4521927 h 6505980"/>
              <a:gd name="connsiteX44" fmla="*/ 1718256 w 3592824"/>
              <a:gd name="connsiteY44" fmla="*/ 4469625 h 6505980"/>
              <a:gd name="connsiteX45" fmla="*/ 1664984 w 3592824"/>
              <a:gd name="connsiteY45" fmla="*/ 4416354 h 6505980"/>
              <a:gd name="connsiteX46" fmla="*/ 1610735 w 3592824"/>
              <a:gd name="connsiteY46" fmla="*/ 4377899 h 6505980"/>
              <a:gd name="connsiteX47" fmla="*/ 1556121 w 3592824"/>
              <a:gd name="connsiteY47" fmla="*/ 4343019 h 6505980"/>
              <a:gd name="connsiteX48" fmla="*/ 1496586 w 3592824"/>
              <a:gd name="connsiteY48" fmla="*/ 4326909 h 6505980"/>
              <a:gd name="connsiteX49" fmla="*/ 1424825 w 3592824"/>
              <a:gd name="connsiteY49" fmla="*/ 4611755 h 6505980"/>
              <a:gd name="connsiteX50" fmla="*/ 1341569 w 3592824"/>
              <a:gd name="connsiteY50" fmla="*/ 4877209 h 6505980"/>
              <a:gd name="connsiteX51" fmla="*/ 1246153 w 3592824"/>
              <a:gd name="connsiteY51" fmla="*/ 5146295 h 6505980"/>
              <a:gd name="connsiteX52" fmla="*/ 1133098 w 3592824"/>
              <a:gd name="connsiteY52" fmla="*/ 5409585 h 6505980"/>
              <a:gd name="connsiteX53" fmla="*/ 1002651 w 3592824"/>
              <a:gd name="connsiteY53" fmla="*/ 5687069 h 6505980"/>
              <a:gd name="connsiteX54" fmla="*/ 851621 w 3592824"/>
              <a:gd name="connsiteY54" fmla="*/ 5975542 h 6505980"/>
              <a:gd name="connsiteX55" fmla="*/ 819067 w 3592824"/>
              <a:gd name="connsiteY55" fmla="*/ 6021945 h 6505980"/>
              <a:gd name="connsiteX56" fmla="*/ 782039 w 3592824"/>
              <a:gd name="connsiteY56" fmla="*/ 6094137 h 6505980"/>
              <a:gd name="connsiteX57" fmla="*/ 732689 w 3592824"/>
              <a:gd name="connsiteY57" fmla="*/ 6165853 h 6505980"/>
              <a:gd name="connsiteX58" fmla="*/ 686953 w 3592824"/>
              <a:gd name="connsiteY58" fmla="*/ 6242495 h 6505980"/>
              <a:gd name="connsiteX59" fmla="*/ 633819 w 3592824"/>
              <a:gd name="connsiteY59" fmla="*/ 6322262 h 6505980"/>
              <a:gd name="connsiteX60" fmla="*/ 576894 w 3592824"/>
              <a:gd name="connsiteY60" fmla="*/ 6387714 h 6505980"/>
              <a:gd name="connsiteX61" fmla="*/ 520310 w 3592824"/>
              <a:gd name="connsiteY61" fmla="*/ 6444298 h 6505980"/>
              <a:gd name="connsiteX62" fmla="*/ 461122 w 3592824"/>
              <a:gd name="connsiteY62" fmla="*/ 6486433 h 6505980"/>
              <a:gd name="connsiteX63" fmla="*/ 409611 w 3592824"/>
              <a:gd name="connsiteY63" fmla="*/ 6505980 h 6505980"/>
              <a:gd name="connsiteX64" fmla="*/ 397795 w 3592824"/>
              <a:gd name="connsiteY64" fmla="*/ 6478382 h 6505980"/>
              <a:gd name="connsiteX65" fmla="*/ 580228 w 3592824"/>
              <a:gd name="connsiteY65" fmla="*/ 6260780 h 6505980"/>
              <a:gd name="connsiteX66" fmla="*/ 740291 w 3592824"/>
              <a:gd name="connsiteY66" fmla="*/ 6020812 h 6505980"/>
              <a:gd name="connsiteX67" fmla="*/ 876161 w 3592824"/>
              <a:gd name="connsiteY67" fmla="*/ 5764542 h 6505980"/>
              <a:gd name="connsiteX68" fmla="*/ 983460 w 3592824"/>
              <a:gd name="connsiteY68" fmla="*/ 5511282 h 6505980"/>
              <a:gd name="connsiteX69" fmla="*/ 1071980 w 3592824"/>
              <a:gd name="connsiteY69" fmla="*/ 5262934 h 6505980"/>
              <a:gd name="connsiteX70" fmla="*/ 1108340 w 3592824"/>
              <a:gd name="connsiteY70" fmla="*/ 5079541 h 6505980"/>
              <a:gd name="connsiteX71" fmla="*/ 1121344 w 3592824"/>
              <a:gd name="connsiteY71" fmla="*/ 5084649 h 6505980"/>
              <a:gd name="connsiteX72" fmla="*/ 1125291 w 3592824"/>
              <a:gd name="connsiteY72" fmla="*/ 5080701 h 6505980"/>
              <a:gd name="connsiteX73" fmla="*/ 1124442 w 3592824"/>
              <a:gd name="connsiteY73" fmla="*/ 5071961 h 6505980"/>
              <a:gd name="connsiteX74" fmla="*/ 1122157 w 3592824"/>
              <a:gd name="connsiteY74" fmla="*/ 5065724 h 6505980"/>
              <a:gd name="connsiteX75" fmla="*/ 1117049 w 3592824"/>
              <a:gd name="connsiteY75" fmla="*/ 5052716 h 6505980"/>
              <a:gd name="connsiteX76" fmla="*/ 1122811 w 3592824"/>
              <a:gd name="connsiteY76" fmla="*/ 5042696 h 6505980"/>
              <a:gd name="connsiteX77" fmla="*/ 1122495 w 3592824"/>
              <a:gd name="connsiteY77" fmla="*/ 5034485 h 6505980"/>
              <a:gd name="connsiteX78" fmla="*/ 1124158 w 3592824"/>
              <a:gd name="connsiteY78" fmla="*/ 5024300 h 6505980"/>
              <a:gd name="connsiteX79" fmla="*/ 1120205 w 3592824"/>
              <a:gd name="connsiteY79" fmla="*/ 5028252 h 6505980"/>
              <a:gd name="connsiteX80" fmla="*/ 1122495 w 3592824"/>
              <a:gd name="connsiteY80" fmla="*/ 5034485 h 6505980"/>
              <a:gd name="connsiteX81" fmla="*/ 1108340 w 3592824"/>
              <a:gd name="connsiteY81" fmla="*/ 5079541 h 6505980"/>
              <a:gd name="connsiteX82" fmla="*/ 1019535 w 3592824"/>
              <a:gd name="connsiteY82" fmla="*/ 5061794 h 6505980"/>
              <a:gd name="connsiteX83" fmla="*/ 907867 w 3592824"/>
              <a:gd name="connsiteY83" fmla="*/ 5071187 h 6505980"/>
              <a:gd name="connsiteX84" fmla="*/ 788983 w 3592824"/>
              <a:gd name="connsiteY84" fmla="*/ 5093104 h 6505980"/>
              <a:gd name="connsiteX85" fmla="*/ 658043 w 3592824"/>
              <a:gd name="connsiteY85" fmla="*/ 5134555 h 6505980"/>
              <a:gd name="connsiteX86" fmla="*/ 522026 w 3592824"/>
              <a:gd name="connsiteY86" fmla="*/ 5190653 h 6505980"/>
              <a:gd name="connsiteX87" fmla="*/ 384200 w 3592824"/>
              <a:gd name="connsiteY87" fmla="*/ 5252843 h 6505980"/>
              <a:gd name="connsiteX88" fmla="*/ 249344 w 3592824"/>
              <a:gd name="connsiteY88" fmla="*/ 5325897 h 6505980"/>
              <a:gd name="connsiteX89" fmla="*/ 120569 w 3592824"/>
              <a:gd name="connsiteY89" fmla="*/ 5397133 h 6505980"/>
              <a:gd name="connsiteX90" fmla="*/ 0 w 3592824"/>
              <a:gd name="connsiteY90" fmla="*/ 5468693 h 6505980"/>
              <a:gd name="connsiteX91" fmla="*/ 124698 w 3592824"/>
              <a:gd name="connsiteY91" fmla="*/ 5335477 h 6505980"/>
              <a:gd name="connsiteX92" fmla="*/ 246734 w 3592824"/>
              <a:gd name="connsiteY92" fmla="*/ 5221959 h 6505980"/>
              <a:gd name="connsiteX93" fmla="*/ 376856 w 3592824"/>
              <a:gd name="connsiteY93" fmla="*/ 5132327 h 6505980"/>
              <a:gd name="connsiteX94" fmla="*/ 515500 w 3592824"/>
              <a:gd name="connsiteY94" fmla="*/ 5051213 h 6505980"/>
              <a:gd name="connsiteX95" fmla="*/ 659408 w 3592824"/>
              <a:gd name="connsiteY95" fmla="*/ 4987219 h 6505980"/>
              <a:gd name="connsiteX96" fmla="*/ 820898 w 3592824"/>
              <a:gd name="connsiteY96" fmla="*/ 4940794 h 6505980"/>
              <a:gd name="connsiteX97" fmla="*/ 1181074 w 3592824"/>
              <a:gd name="connsiteY97" fmla="*/ 4846988 h 6505980"/>
              <a:gd name="connsiteX98" fmla="*/ 1226539 w 3592824"/>
              <a:gd name="connsiteY98" fmla="*/ 4526635 h 6505980"/>
              <a:gd name="connsiteX99" fmla="*/ 1248314 w 3592824"/>
              <a:gd name="connsiteY99" fmla="*/ 4207589 h 6505980"/>
              <a:gd name="connsiteX100" fmla="*/ 1246367 w 3592824"/>
              <a:gd name="connsiteY100" fmla="*/ 3884569 h 6505980"/>
              <a:gd name="connsiteX101" fmla="*/ 1230789 w 3592824"/>
              <a:gd name="connsiteY101" fmla="*/ 3690675 h 6505980"/>
              <a:gd name="connsiteX102" fmla="*/ 1162613 w 3592824"/>
              <a:gd name="connsiteY102" fmla="*/ 3672408 h 6505980"/>
              <a:gd name="connsiteX103" fmla="*/ 1267627 w 3592824"/>
              <a:gd name="connsiteY103" fmla="*/ 3672408 h 6505980"/>
              <a:gd name="connsiteX104" fmla="*/ 1267627 w 3592824"/>
              <a:gd name="connsiteY104" fmla="*/ 2636174 h 6505980"/>
              <a:gd name="connsiteX105" fmla="*/ 1457972 w 3592824"/>
              <a:gd name="connsiteY105" fmla="*/ 2766635 h 6505980"/>
              <a:gd name="connsiteX106" fmla="*/ 1914541 w 3592824"/>
              <a:gd name="connsiteY106" fmla="*/ 1815401 h 6505980"/>
              <a:gd name="connsiteX107" fmla="*/ 1759871 w 3592824"/>
              <a:gd name="connsiteY107" fmla="*/ 1626771 h 6505980"/>
              <a:gd name="connsiteX108" fmla="*/ 1630255 w 3592824"/>
              <a:gd name="connsiteY108" fmla="*/ 1432944 h 6505980"/>
              <a:gd name="connsiteX109" fmla="*/ 1533657 w 3592824"/>
              <a:gd name="connsiteY109" fmla="*/ 1245834 h 6505980"/>
              <a:gd name="connsiteX110" fmla="*/ 1466898 w 3592824"/>
              <a:gd name="connsiteY110" fmla="*/ 1057506 h 6505980"/>
              <a:gd name="connsiteX111" fmla="*/ 1428386 w 3592824"/>
              <a:gd name="connsiteY111" fmla="*/ 871911 h 6505980"/>
              <a:gd name="connsiteX112" fmla="*/ 1418926 w 3592824"/>
              <a:gd name="connsiteY112" fmla="*/ 698165 h 6505980"/>
              <a:gd name="connsiteX113" fmla="*/ 1438518 w 3592824"/>
              <a:gd name="connsiteY113" fmla="*/ 529931 h 6505980"/>
              <a:gd name="connsiteX114" fmla="*/ 1487966 w 3592824"/>
              <a:gd name="connsiteY114" fmla="*/ 373157 h 6505980"/>
              <a:gd name="connsiteX115" fmla="*/ 1562109 w 3592824"/>
              <a:gd name="connsiteY115" fmla="*/ 234344 h 6505980"/>
              <a:gd name="connsiteX116" fmla="*/ 1590347 w 3592824"/>
              <a:gd name="connsiteY116" fmla="*/ 233909 h 6505980"/>
              <a:gd name="connsiteX117" fmla="*/ 1590423 w 3592824"/>
              <a:gd name="connsiteY117" fmla="*/ 276688 h 6505980"/>
              <a:gd name="connsiteX118" fmla="*/ 1534480 w 3592824"/>
              <a:gd name="connsiteY118" fmla="*/ 357380 h 6505980"/>
              <a:gd name="connsiteX119" fmla="*/ 1506010 w 3592824"/>
              <a:gd name="connsiteY119" fmla="*/ 457037 h 6505980"/>
              <a:gd name="connsiteX120" fmla="*/ 1488317 w 3592824"/>
              <a:gd name="connsiteY120" fmla="*/ 571212 h 6505980"/>
              <a:gd name="connsiteX121" fmla="*/ 1496884 w 3592824"/>
              <a:gd name="connsiteY121" fmla="*/ 693061 h 6505980"/>
              <a:gd name="connsiteX122" fmla="*/ 1522975 w 3592824"/>
              <a:gd name="connsiteY122" fmla="*/ 825308 h 6505980"/>
              <a:gd name="connsiteX123" fmla="*/ 1563776 w 3592824"/>
              <a:gd name="connsiteY123" fmla="*/ 957444 h 6505980"/>
              <a:gd name="connsiteX124" fmla="*/ 1623676 w 3592824"/>
              <a:gd name="connsiteY124" fmla="*/ 1089683 h 6505980"/>
              <a:gd name="connsiteX125" fmla="*/ 1701073 w 3592824"/>
              <a:gd name="connsiteY125" fmla="*/ 1219640 h 6505980"/>
              <a:gd name="connsiteX126" fmla="*/ 1784824 w 3592824"/>
              <a:gd name="connsiteY126" fmla="*/ 1340138 h 6505980"/>
              <a:gd name="connsiteX127" fmla="*/ 1839433 w 3592824"/>
              <a:gd name="connsiteY127" fmla="*/ 1402829 h 6505980"/>
              <a:gd name="connsiteX128" fmla="*/ 1879314 w 3592824"/>
              <a:gd name="connsiteY128" fmla="*/ 1462471 h 6505980"/>
              <a:gd name="connsiteX129" fmla="*/ 1923557 w 3592824"/>
              <a:gd name="connsiteY129" fmla="*/ 1509661 h 6505980"/>
              <a:gd name="connsiteX130" fmla="*/ 1968977 w 3592824"/>
              <a:gd name="connsiteY130" fmla="*/ 1553881 h 6505980"/>
              <a:gd name="connsiteX131" fmla="*/ 2023524 w 3592824"/>
              <a:gd name="connsiteY131" fmla="*/ 1583302 h 6505980"/>
              <a:gd name="connsiteX132" fmla="*/ 2159168 w 3592824"/>
              <a:gd name="connsiteY132" fmla="*/ 1357898 h 6505980"/>
              <a:gd name="connsiteX133" fmla="*/ 2301613 w 3592824"/>
              <a:gd name="connsiteY133" fmla="*/ 1152134 h 6505980"/>
              <a:gd name="connsiteX134" fmla="*/ 2456786 w 3592824"/>
              <a:gd name="connsiteY134" fmla="*/ 946442 h 6505980"/>
              <a:gd name="connsiteX135" fmla="*/ 2627883 w 3592824"/>
              <a:gd name="connsiteY135" fmla="*/ 750343 h 6505980"/>
              <a:gd name="connsiteX136" fmla="*/ 2819251 w 3592824"/>
              <a:gd name="connsiteY136" fmla="*/ 546637 h 6505980"/>
              <a:gd name="connsiteX137" fmla="*/ 3033293 w 3592824"/>
              <a:gd name="connsiteY137" fmla="*/ 338904 h 6505980"/>
              <a:gd name="connsiteX138" fmla="*/ 3075801 w 3592824"/>
              <a:gd name="connsiteY138" fmla="*/ 307656 h 6505980"/>
              <a:gd name="connsiteX139" fmla="*/ 3128615 w 3592824"/>
              <a:gd name="connsiteY139" fmla="*/ 255470 h 6505980"/>
              <a:gd name="connsiteX140" fmla="*/ 3193373 w 3592824"/>
              <a:gd name="connsiteY140" fmla="*/ 206920 h 6505980"/>
              <a:gd name="connsiteX141" fmla="*/ 3255727 w 3592824"/>
              <a:gd name="connsiteY141" fmla="*/ 153199 h 6505980"/>
              <a:gd name="connsiteX142" fmla="*/ 3326038 w 3592824"/>
              <a:gd name="connsiteY142" fmla="*/ 98736 h 6505980"/>
              <a:gd name="connsiteX143" fmla="*/ 3396772 w 3592824"/>
              <a:gd name="connsiteY143" fmla="*/ 57544 h 6505980"/>
              <a:gd name="connsiteX144" fmla="*/ 3465132 w 3592824"/>
              <a:gd name="connsiteY144" fmla="*/ 23864 h 6505980"/>
              <a:gd name="connsiteX145" fmla="*/ 3532718 w 3592824"/>
              <a:gd name="connsiteY145" fmla="*/ 3259 h 6505980"/>
              <a:gd name="connsiteX146" fmla="*/ 3587603 w 3592824"/>
              <a:gd name="connsiteY146"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553655 w 3592824"/>
              <a:gd name="connsiteY13" fmla="*/ 1067597 h 6505980"/>
              <a:gd name="connsiteX14" fmla="*/ 2451696 w 3592824"/>
              <a:gd name="connsiteY14" fmla="*/ 1220120 h 6505980"/>
              <a:gd name="connsiteX15" fmla="*/ 2333617 w 3592824"/>
              <a:gd name="connsiteY15" fmla="*/ 1482858 h 6505980"/>
              <a:gd name="connsiteX16" fmla="*/ 2239019 w 3592824"/>
              <a:gd name="connsiteY16" fmla="*/ 1750687 h 6505980"/>
              <a:gd name="connsiteX17" fmla="*/ 2166716 w 3592824"/>
              <a:gd name="connsiteY17" fmla="*/ 2028149 h 6505980"/>
              <a:gd name="connsiteX18" fmla="*/ 2138696 w 3592824"/>
              <a:gd name="connsiteY18" fmla="*/ 2191021 h 6505980"/>
              <a:gd name="connsiteX19" fmla="*/ 1708453 w 3592824"/>
              <a:gd name="connsiteY19" fmla="*/ 2932299 h 6505980"/>
              <a:gd name="connsiteX20" fmla="*/ 1722817 w 3592824"/>
              <a:gd name="connsiteY20" fmla="*/ 3822513 h 6505980"/>
              <a:gd name="connsiteX21" fmla="*/ 1536952 w 3592824"/>
              <a:gd name="connsiteY21" fmla="*/ 3772714 h 6505980"/>
              <a:gd name="connsiteX22" fmla="*/ 1541206 w 3592824"/>
              <a:gd name="connsiteY22" fmla="*/ 4042551 h 6505980"/>
              <a:gd name="connsiteX23" fmla="*/ 1736905 w 3592824"/>
              <a:gd name="connsiteY23" fmla="*/ 4202721 h 6505980"/>
              <a:gd name="connsiteX24" fmla="*/ 1910038 w 3592824"/>
              <a:gd name="connsiteY24" fmla="*/ 4375859 h 6505980"/>
              <a:gd name="connsiteX25" fmla="*/ 2049967 w 3592824"/>
              <a:gd name="connsiteY25" fmla="*/ 4551312 h 6505980"/>
              <a:gd name="connsiteX26" fmla="*/ 2161751 w 3592824"/>
              <a:gd name="connsiteY26" fmla="*/ 4736795 h 6505980"/>
              <a:gd name="connsiteX27" fmla="*/ 2245901 w 3592824"/>
              <a:gd name="connsiteY27" fmla="*/ 4927533 h 6505980"/>
              <a:gd name="connsiteX28" fmla="*/ 2299319 w 3592824"/>
              <a:gd name="connsiteY28" fmla="*/ 5113852 h 6505980"/>
              <a:gd name="connsiteX29" fmla="*/ 2323619 w 3592824"/>
              <a:gd name="connsiteY29" fmla="*/ 5302637 h 6505980"/>
              <a:gd name="connsiteX30" fmla="*/ 2316528 w 3592824"/>
              <a:gd name="connsiteY30" fmla="*/ 5487662 h 6505980"/>
              <a:gd name="connsiteX31" fmla="*/ 2281292 w 3592824"/>
              <a:gd name="connsiteY31" fmla="*/ 5660347 h 6505980"/>
              <a:gd name="connsiteX32" fmla="*/ 2254472 w 3592824"/>
              <a:gd name="connsiteY32" fmla="*/ 5669051 h 6505980"/>
              <a:gd name="connsiteX33" fmla="*/ 2243469 w 3592824"/>
              <a:gd name="connsiteY33" fmla="*/ 5622519 h 6505980"/>
              <a:gd name="connsiteX34" fmla="*/ 2276202 w 3592824"/>
              <a:gd name="connsiteY34" fmla="*/ 5518399 h 6505980"/>
              <a:gd name="connsiteX35" fmla="*/ 2277887 w 3592824"/>
              <a:gd name="connsiteY35" fmla="*/ 5401645 h 6505980"/>
              <a:gd name="connsiteX36" fmla="*/ 2265586 w 3592824"/>
              <a:gd name="connsiteY36" fmla="*/ 5272239 h 6505980"/>
              <a:gd name="connsiteX37" fmla="*/ 2226278 w 3592824"/>
              <a:gd name="connsiteY37" fmla="*/ 5142134 h 6505980"/>
              <a:gd name="connsiteX38" fmla="*/ 2167610 w 3592824"/>
              <a:gd name="connsiteY38" fmla="*/ 5005824 h 6505980"/>
              <a:gd name="connsiteX39" fmla="*/ 2094934 w 3592824"/>
              <a:gd name="connsiteY39" fmla="*/ 4873928 h 6505980"/>
              <a:gd name="connsiteX40" fmla="*/ 2004022 w 3592824"/>
              <a:gd name="connsiteY40" fmla="*/ 4747491 h 6505980"/>
              <a:gd name="connsiteX41" fmla="*/ 1897003 w 3592824"/>
              <a:gd name="connsiteY41" fmla="*/ 4628630 h 6505980"/>
              <a:gd name="connsiteX42" fmla="*/ 1786353 w 3592824"/>
              <a:gd name="connsiteY42" fmla="*/ 4521927 h 6505980"/>
              <a:gd name="connsiteX43" fmla="*/ 1718256 w 3592824"/>
              <a:gd name="connsiteY43" fmla="*/ 4469625 h 6505980"/>
              <a:gd name="connsiteX44" fmla="*/ 1664984 w 3592824"/>
              <a:gd name="connsiteY44" fmla="*/ 4416354 h 6505980"/>
              <a:gd name="connsiteX45" fmla="*/ 1610735 w 3592824"/>
              <a:gd name="connsiteY45" fmla="*/ 4377899 h 6505980"/>
              <a:gd name="connsiteX46" fmla="*/ 1556121 w 3592824"/>
              <a:gd name="connsiteY46" fmla="*/ 4343019 h 6505980"/>
              <a:gd name="connsiteX47" fmla="*/ 1496586 w 3592824"/>
              <a:gd name="connsiteY47" fmla="*/ 4326909 h 6505980"/>
              <a:gd name="connsiteX48" fmla="*/ 1424825 w 3592824"/>
              <a:gd name="connsiteY48" fmla="*/ 4611755 h 6505980"/>
              <a:gd name="connsiteX49" fmla="*/ 1341569 w 3592824"/>
              <a:gd name="connsiteY49" fmla="*/ 4877209 h 6505980"/>
              <a:gd name="connsiteX50" fmla="*/ 1246153 w 3592824"/>
              <a:gd name="connsiteY50" fmla="*/ 5146295 h 6505980"/>
              <a:gd name="connsiteX51" fmla="*/ 1133098 w 3592824"/>
              <a:gd name="connsiteY51" fmla="*/ 5409585 h 6505980"/>
              <a:gd name="connsiteX52" fmla="*/ 1002651 w 3592824"/>
              <a:gd name="connsiteY52" fmla="*/ 5687069 h 6505980"/>
              <a:gd name="connsiteX53" fmla="*/ 851621 w 3592824"/>
              <a:gd name="connsiteY53" fmla="*/ 5975542 h 6505980"/>
              <a:gd name="connsiteX54" fmla="*/ 819067 w 3592824"/>
              <a:gd name="connsiteY54" fmla="*/ 6021945 h 6505980"/>
              <a:gd name="connsiteX55" fmla="*/ 782039 w 3592824"/>
              <a:gd name="connsiteY55" fmla="*/ 6094137 h 6505980"/>
              <a:gd name="connsiteX56" fmla="*/ 732689 w 3592824"/>
              <a:gd name="connsiteY56" fmla="*/ 6165853 h 6505980"/>
              <a:gd name="connsiteX57" fmla="*/ 686953 w 3592824"/>
              <a:gd name="connsiteY57" fmla="*/ 6242495 h 6505980"/>
              <a:gd name="connsiteX58" fmla="*/ 633819 w 3592824"/>
              <a:gd name="connsiteY58" fmla="*/ 6322262 h 6505980"/>
              <a:gd name="connsiteX59" fmla="*/ 576894 w 3592824"/>
              <a:gd name="connsiteY59" fmla="*/ 6387714 h 6505980"/>
              <a:gd name="connsiteX60" fmla="*/ 520310 w 3592824"/>
              <a:gd name="connsiteY60" fmla="*/ 6444298 h 6505980"/>
              <a:gd name="connsiteX61" fmla="*/ 461122 w 3592824"/>
              <a:gd name="connsiteY61" fmla="*/ 6486433 h 6505980"/>
              <a:gd name="connsiteX62" fmla="*/ 409611 w 3592824"/>
              <a:gd name="connsiteY62" fmla="*/ 6505980 h 6505980"/>
              <a:gd name="connsiteX63" fmla="*/ 397795 w 3592824"/>
              <a:gd name="connsiteY63" fmla="*/ 6478382 h 6505980"/>
              <a:gd name="connsiteX64" fmla="*/ 580228 w 3592824"/>
              <a:gd name="connsiteY64" fmla="*/ 6260780 h 6505980"/>
              <a:gd name="connsiteX65" fmla="*/ 740291 w 3592824"/>
              <a:gd name="connsiteY65" fmla="*/ 6020812 h 6505980"/>
              <a:gd name="connsiteX66" fmla="*/ 876161 w 3592824"/>
              <a:gd name="connsiteY66" fmla="*/ 5764542 h 6505980"/>
              <a:gd name="connsiteX67" fmla="*/ 983460 w 3592824"/>
              <a:gd name="connsiteY67" fmla="*/ 5511282 h 6505980"/>
              <a:gd name="connsiteX68" fmla="*/ 1071980 w 3592824"/>
              <a:gd name="connsiteY68" fmla="*/ 5262934 h 6505980"/>
              <a:gd name="connsiteX69" fmla="*/ 1108340 w 3592824"/>
              <a:gd name="connsiteY69" fmla="*/ 5079541 h 6505980"/>
              <a:gd name="connsiteX70" fmla="*/ 1121344 w 3592824"/>
              <a:gd name="connsiteY70" fmla="*/ 5084649 h 6505980"/>
              <a:gd name="connsiteX71" fmla="*/ 1125291 w 3592824"/>
              <a:gd name="connsiteY71" fmla="*/ 5080701 h 6505980"/>
              <a:gd name="connsiteX72" fmla="*/ 1124442 w 3592824"/>
              <a:gd name="connsiteY72" fmla="*/ 5071961 h 6505980"/>
              <a:gd name="connsiteX73" fmla="*/ 1122157 w 3592824"/>
              <a:gd name="connsiteY73" fmla="*/ 5065724 h 6505980"/>
              <a:gd name="connsiteX74" fmla="*/ 1117049 w 3592824"/>
              <a:gd name="connsiteY74" fmla="*/ 5052716 h 6505980"/>
              <a:gd name="connsiteX75" fmla="*/ 1122811 w 3592824"/>
              <a:gd name="connsiteY75" fmla="*/ 5042696 h 6505980"/>
              <a:gd name="connsiteX76" fmla="*/ 1122495 w 3592824"/>
              <a:gd name="connsiteY76" fmla="*/ 5034485 h 6505980"/>
              <a:gd name="connsiteX77" fmla="*/ 1124158 w 3592824"/>
              <a:gd name="connsiteY77" fmla="*/ 5024300 h 6505980"/>
              <a:gd name="connsiteX78" fmla="*/ 1120205 w 3592824"/>
              <a:gd name="connsiteY78" fmla="*/ 5028252 h 6505980"/>
              <a:gd name="connsiteX79" fmla="*/ 1122495 w 3592824"/>
              <a:gd name="connsiteY79" fmla="*/ 5034485 h 6505980"/>
              <a:gd name="connsiteX80" fmla="*/ 1108340 w 3592824"/>
              <a:gd name="connsiteY80" fmla="*/ 5079541 h 6505980"/>
              <a:gd name="connsiteX81" fmla="*/ 1019535 w 3592824"/>
              <a:gd name="connsiteY81" fmla="*/ 5061794 h 6505980"/>
              <a:gd name="connsiteX82" fmla="*/ 907867 w 3592824"/>
              <a:gd name="connsiteY82" fmla="*/ 5071187 h 6505980"/>
              <a:gd name="connsiteX83" fmla="*/ 788983 w 3592824"/>
              <a:gd name="connsiteY83" fmla="*/ 5093104 h 6505980"/>
              <a:gd name="connsiteX84" fmla="*/ 658043 w 3592824"/>
              <a:gd name="connsiteY84" fmla="*/ 5134555 h 6505980"/>
              <a:gd name="connsiteX85" fmla="*/ 522026 w 3592824"/>
              <a:gd name="connsiteY85" fmla="*/ 5190653 h 6505980"/>
              <a:gd name="connsiteX86" fmla="*/ 384200 w 3592824"/>
              <a:gd name="connsiteY86" fmla="*/ 5252843 h 6505980"/>
              <a:gd name="connsiteX87" fmla="*/ 249344 w 3592824"/>
              <a:gd name="connsiteY87" fmla="*/ 5325897 h 6505980"/>
              <a:gd name="connsiteX88" fmla="*/ 120569 w 3592824"/>
              <a:gd name="connsiteY88" fmla="*/ 5397133 h 6505980"/>
              <a:gd name="connsiteX89" fmla="*/ 0 w 3592824"/>
              <a:gd name="connsiteY89" fmla="*/ 5468693 h 6505980"/>
              <a:gd name="connsiteX90" fmla="*/ 124698 w 3592824"/>
              <a:gd name="connsiteY90" fmla="*/ 5335477 h 6505980"/>
              <a:gd name="connsiteX91" fmla="*/ 246734 w 3592824"/>
              <a:gd name="connsiteY91" fmla="*/ 5221959 h 6505980"/>
              <a:gd name="connsiteX92" fmla="*/ 376856 w 3592824"/>
              <a:gd name="connsiteY92" fmla="*/ 5132327 h 6505980"/>
              <a:gd name="connsiteX93" fmla="*/ 515500 w 3592824"/>
              <a:gd name="connsiteY93" fmla="*/ 5051213 h 6505980"/>
              <a:gd name="connsiteX94" fmla="*/ 659408 w 3592824"/>
              <a:gd name="connsiteY94" fmla="*/ 4987219 h 6505980"/>
              <a:gd name="connsiteX95" fmla="*/ 820898 w 3592824"/>
              <a:gd name="connsiteY95" fmla="*/ 4940794 h 6505980"/>
              <a:gd name="connsiteX96" fmla="*/ 1181074 w 3592824"/>
              <a:gd name="connsiteY96" fmla="*/ 4846988 h 6505980"/>
              <a:gd name="connsiteX97" fmla="*/ 1226539 w 3592824"/>
              <a:gd name="connsiteY97" fmla="*/ 4526635 h 6505980"/>
              <a:gd name="connsiteX98" fmla="*/ 1248314 w 3592824"/>
              <a:gd name="connsiteY98" fmla="*/ 4207589 h 6505980"/>
              <a:gd name="connsiteX99" fmla="*/ 1246367 w 3592824"/>
              <a:gd name="connsiteY99" fmla="*/ 3884569 h 6505980"/>
              <a:gd name="connsiteX100" fmla="*/ 1230789 w 3592824"/>
              <a:gd name="connsiteY100" fmla="*/ 3690675 h 6505980"/>
              <a:gd name="connsiteX101" fmla="*/ 1162613 w 3592824"/>
              <a:gd name="connsiteY101" fmla="*/ 3672408 h 6505980"/>
              <a:gd name="connsiteX102" fmla="*/ 1267627 w 3592824"/>
              <a:gd name="connsiteY102" fmla="*/ 3672408 h 6505980"/>
              <a:gd name="connsiteX103" fmla="*/ 1267627 w 3592824"/>
              <a:gd name="connsiteY103" fmla="*/ 2636174 h 6505980"/>
              <a:gd name="connsiteX104" fmla="*/ 1457972 w 3592824"/>
              <a:gd name="connsiteY104" fmla="*/ 2766635 h 6505980"/>
              <a:gd name="connsiteX105" fmla="*/ 1914541 w 3592824"/>
              <a:gd name="connsiteY105" fmla="*/ 1815401 h 6505980"/>
              <a:gd name="connsiteX106" fmla="*/ 1759871 w 3592824"/>
              <a:gd name="connsiteY106" fmla="*/ 1626771 h 6505980"/>
              <a:gd name="connsiteX107" fmla="*/ 1630255 w 3592824"/>
              <a:gd name="connsiteY107" fmla="*/ 1432944 h 6505980"/>
              <a:gd name="connsiteX108" fmla="*/ 1533657 w 3592824"/>
              <a:gd name="connsiteY108" fmla="*/ 1245834 h 6505980"/>
              <a:gd name="connsiteX109" fmla="*/ 1466898 w 3592824"/>
              <a:gd name="connsiteY109" fmla="*/ 1057506 h 6505980"/>
              <a:gd name="connsiteX110" fmla="*/ 1428386 w 3592824"/>
              <a:gd name="connsiteY110" fmla="*/ 871911 h 6505980"/>
              <a:gd name="connsiteX111" fmla="*/ 1418926 w 3592824"/>
              <a:gd name="connsiteY111" fmla="*/ 698165 h 6505980"/>
              <a:gd name="connsiteX112" fmla="*/ 1438518 w 3592824"/>
              <a:gd name="connsiteY112" fmla="*/ 529931 h 6505980"/>
              <a:gd name="connsiteX113" fmla="*/ 1487966 w 3592824"/>
              <a:gd name="connsiteY113" fmla="*/ 373157 h 6505980"/>
              <a:gd name="connsiteX114" fmla="*/ 1562109 w 3592824"/>
              <a:gd name="connsiteY114" fmla="*/ 234344 h 6505980"/>
              <a:gd name="connsiteX115" fmla="*/ 1590347 w 3592824"/>
              <a:gd name="connsiteY115" fmla="*/ 233909 h 6505980"/>
              <a:gd name="connsiteX116" fmla="*/ 1590423 w 3592824"/>
              <a:gd name="connsiteY116" fmla="*/ 276688 h 6505980"/>
              <a:gd name="connsiteX117" fmla="*/ 1534480 w 3592824"/>
              <a:gd name="connsiteY117" fmla="*/ 357380 h 6505980"/>
              <a:gd name="connsiteX118" fmla="*/ 1506010 w 3592824"/>
              <a:gd name="connsiteY118" fmla="*/ 457037 h 6505980"/>
              <a:gd name="connsiteX119" fmla="*/ 1488317 w 3592824"/>
              <a:gd name="connsiteY119" fmla="*/ 571212 h 6505980"/>
              <a:gd name="connsiteX120" fmla="*/ 1496884 w 3592824"/>
              <a:gd name="connsiteY120" fmla="*/ 693061 h 6505980"/>
              <a:gd name="connsiteX121" fmla="*/ 1522975 w 3592824"/>
              <a:gd name="connsiteY121" fmla="*/ 825308 h 6505980"/>
              <a:gd name="connsiteX122" fmla="*/ 1563776 w 3592824"/>
              <a:gd name="connsiteY122" fmla="*/ 957444 h 6505980"/>
              <a:gd name="connsiteX123" fmla="*/ 1623676 w 3592824"/>
              <a:gd name="connsiteY123" fmla="*/ 1089683 h 6505980"/>
              <a:gd name="connsiteX124" fmla="*/ 1701073 w 3592824"/>
              <a:gd name="connsiteY124" fmla="*/ 1219640 h 6505980"/>
              <a:gd name="connsiteX125" fmla="*/ 1784824 w 3592824"/>
              <a:gd name="connsiteY125" fmla="*/ 1340138 h 6505980"/>
              <a:gd name="connsiteX126" fmla="*/ 1839433 w 3592824"/>
              <a:gd name="connsiteY126" fmla="*/ 1402829 h 6505980"/>
              <a:gd name="connsiteX127" fmla="*/ 1879314 w 3592824"/>
              <a:gd name="connsiteY127" fmla="*/ 1462471 h 6505980"/>
              <a:gd name="connsiteX128" fmla="*/ 1923557 w 3592824"/>
              <a:gd name="connsiteY128" fmla="*/ 1509661 h 6505980"/>
              <a:gd name="connsiteX129" fmla="*/ 1968977 w 3592824"/>
              <a:gd name="connsiteY129" fmla="*/ 1553881 h 6505980"/>
              <a:gd name="connsiteX130" fmla="*/ 2023524 w 3592824"/>
              <a:gd name="connsiteY130" fmla="*/ 1583302 h 6505980"/>
              <a:gd name="connsiteX131" fmla="*/ 2159168 w 3592824"/>
              <a:gd name="connsiteY131" fmla="*/ 1357898 h 6505980"/>
              <a:gd name="connsiteX132" fmla="*/ 2301613 w 3592824"/>
              <a:gd name="connsiteY132" fmla="*/ 1152134 h 6505980"/>
              <a:gd name="connsiteX133" fmla="*/ 2456786 w 3592824"/>
              <a:gd name="connsiteY133" fmla="*/ 946442 h 6505980"/>
              <a:gd name="connsiteX134" fmla="*/ 2627883 w 3592824"/>
              <a:gd name="connsiteY134" fmla="*/ 750343 h 6505980"/>
              <a:gd name="connsiteX135" fmla="*/ 2819251 w 3592824"/>
              <a:gd name="connsiteY135" fmla="*/ 546637 h 6505980"/>
              <a:gd name="connsiteX136" fmla="*/ 3033293 w 3592824"/>
              <a:gd name="connsiteY136" fmla="*/ 338904 h 6505980"/>
              <a:gd name="connsiteX137" fmla="*/ 3075801 w 3592824"/>
              <a:gd name="connsiteY137" fmla="*/ 307656 h 6505980"/>
              <a:gd name="connsiteX138" fmla="*/ 3128615 w 3592824"/>
              <a:gd name="connsiteY138" fmla="*/ 255470 h 6505980"/>
              <a:gd name="connsiteX139" fmla="*/ 3193373 w 3592824"/>
              <a:gd name="connsiteY139" fmla="*/ 206920 h 6505980"/>
              <a:gd name="connsiteX140" fmla="*/ 3255727 w 3592824"/>
              <a:gd name="connsiteY140" fmla="*/ 153199 h 6505980"/>
              <a:gd name="connsiteX141" fmla="*/ 3326038 w 3592824"/>
              <a:gd name="connsiteY141" fmla="*/ 98736 h 6505980"/>
              <a:gd name="connsiteX142" fmla="*/ 3396772 w 3592824"/>
              <a:gd name="connsiteY142" fmla="*/ 57544 h 6505980"/>
              <a:gd name="connsiteX143" fmla="*/ 3465132 w 3592824"/>
              <a:gd name="connsiteY143" fmla="*/ 23864 h 6505980"/>
              <a:gd name="connsiteX144" fmla="*/ 3532718 w 3592824"/>
              <a:gd name="connsiteY144" fmla="*/ 3259 h 6505980"/>
              <a:gd name="connsiteX145" fmla="*/ 3587603 w 3592824"/>
              <a:gd name="connsiteY145"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561604 w 3592824"/>
              <a:gd name="connsiteY12" fmla="*/ 1060520 h 6505980"/>
              <a:gd name="connsiteX13" fmla="*/ 2451696 w 3592824"/>
              <a:gd name="connsiteY13" fmla="*/ 1220120 h 6505980"/>
              <a:gd name="connsiteX14" fmla="*/ 2333617 w 3592824"/>
              <a:gd name="connsiteY14" fmla="*/ 1482858 h 6505980"/>
              <a:gd name="connsiteX15" fmla="*/ 2239019 w 3592824"/>
              <a:gd name="connsiteY15" fmla="*/ 1750687 h 6505980"/>
              <a:gd name="connsiteX16" fmla="*/ 2166716 w 3592824"/>
              <a:gd name="connsiteY16" fmla="*/ 2028149 h 6505980"/>
              <a:gd name="connsiteX17" fmla="*/ 2138696 w 3592824"/>
              <a:gd name="connsiteY17" fmla="*/ 2191021 h 6505980"/>
              <a:gd name="connsiteX18" fmla="*/ 1708453 w 3592824"/>
              <a:gd name="connsiteY18" fmla="*/ 2932299 h 6505980"/>
              <a:gd name="connsiteX19" fmla="*/ 1722817 w 3592824"/>
              <a:gd name="connsiteY19" fmla="*/ 3822513 h 6505980"/>
              <a:gd name="connsiteX20" fmla="*/ 1536952 w 3592824"/>
              <a:gd name="connsiteY20" fmla="*/ 3772714 h 6505980"/>
              <a:gd name="connsiteX21" fmla="*/ 1541206 w 3592824"/>
              <a:gd name="connsiteY21" fmla="*/ 4042551 h 6505980"/>
              <a:gd name="connsiteX22" fmla="*/ 1736905 w 3592824"/>
              <a:gd name="connsiteY22" fmla="*/ 4202721 h 6505980"/>
              <a:gd name="connsiteX23" fmla="*/ 1910038 w 3592824"/>
              <a:gd name="connsiteY23" fmla="*/ 4375859 h 6505980"/>
              <a:gd name="connsiteX24" fmla="*/ 2049967 w 3592824"/>
              <a:gd name="connsiteY24" fmla="*/ 4551312 h 6505980"/>
              <a:gd name="connsiteX25" fmla="*/ 2161751 w 3592824"/>
              <a:gd name="connsiteY25" fmla="*/ 4736795 h 6505980"/>
              <a:gd name="connsiteX26" fmla="*/ 2245901 w 3592824"/>
              <a:gd name="connsiteY26" fmla="*/ 4927533 h 6505980"/>
              <a:gd name="connsiteX27" fmla="*/ 2299319 w 3592824"/>
              <a:gd name="connsiteY27" fmla="*/ 5113852 h 6505980"/>
              <a:gd name="connsiteX28" fmla="*/ 2323619 w 3592824"/>
              <a:gd name="connsiteY28" fmla="*/ 5302637 h 6505980"/>
              <a:gd name="connsiteX29" fmla="*/ 2316528 w 3592824"/>
              <a:gd name="connsiteY29" fmla="*/ 5487662 h 6505980"/>
              <a:gd name="connsiteX30" fmla="*/ 2281292 w 3592824"/>
              <a:gd name="connsiteY30" fmla="*/ 5660347 h 6505980"/>
              <a:gd name="connsiteX31" fmla="*/ 2254472 w 3592824"/>
              <a:gd name="connsiteY31" fmla="*/ 5669051 h 6505980"/>
              <a:gd name="connsiteX32" fmla="*/ 2243469 w 3592824"/>
              <a:gd name="connsiteY32" fmla="*/ 5622519 h 6505980"/>
              <a:gd name="connsiteX33" fmla="*/ 2276202 w 3592824"/>
              <a:gd name="connsiteY33" fmla="*/ 5518399 h 6505980"/>
              <a:gd name="connsiteX34" fmla="*/ 2277887 w 3592824"/>
              <a:gd name="connsiteY34" fmla="*/ 5401645 h 6505980"/>
              <a:gd name="connsiteX35" fmla="*/ 2265586 w 3592824"/>
              <a:gd name="connsiteY35" fmla="*/ 5272239 h 6505980"/>
              <a:gd name="connsiteX36" fmla="*/ 2226278 w 3592824"/>
              <a:gd name="connsiteY36" fmla="*/ 5142134 h 6505980"/>
              <a:gd name="connsiteX37" fmla="*/ 2167610 w 3592824"/>
              <a:gd name="connsiteY37" fmla="*/ 5005824 h 6505980"/>
              <a:gd name="connsiteX38" fmla="*/ 2094934 w 3592824"/>
              <a:gd name="connsiteY38" fmla="*/ 4873928 h 6505980"/>
              <a:gd name="connsiteX39" fmla="*/ 2004022 w 3592824"/>
              <a:gd name="connsiteY39" fmla="*/ 4747491 h 6505980"/>
              <a:gd name="connsiteX40" fmla="*/ 1897003 w 3592824"/>
              <a:gd name="connsiteY40" fmla="*/ 4628630 h 6505980"/>
              <a:gd name="connsiteX41" fmla="*/ 1786353 w 3592824"/>
              <a:gd name="connsiteY41" fmla="*/ 4521927 h 6505980"/>
              <a:gd name="connsiteX42" fmla="*/ 1718256 w 3592824"/>
              <a:gd name="connsiteY42" fmla="*/ 4469625 h 6505980"/>
              <a:gd name="connsiteX43" fmla="*/ 1664984 w 3592824"/>
              <a:gd name="connsiteY43" fmla="*/ 4416354 h 6505980"/>
              <a:gd name="connsiteX44" fmla="*/ 1610735 w 3592824"/>
              <a:gd name="connsiteY44" fmla="*/ 4377899 h 6505980"/>
              <a:gd name="connsiteX45" fmla="*/ 1556121 w 3592824"/>
              <a:gd name="connsiteY45" fmla="*/ 4343019 h 6505980"/>
              <a:gd name="connsiteX46" fmla="*/ 1496586 w 3592824"/>
              <a:gd name="connsiteY46" fmla="*/ 4326909 h 6505980"/>
              <a:gd name="connsiteX47" fmla="*/ 1424825 w 3592824"/>
              <a:gd name="connsiteY47" fmla="*/ 4611755 h 6505980"/>
              <a:gd name="connsiteX48" fmla="*/ 1341569 w 3592824"/>
              <a:gd name="connsiteY48" fmla="*/ 4877209 h 6505980"/>
              <a:gd name="connsiteX49" fmla="*/ 1246153 w 3592824"/>
              <a:gd name="connsiteY49" fmla="*/ 5146295 h 6505980"/>
              <a:gd name="connsiteX50" fmla="*/ 1133098 w 3592824"/>
              <a:gd name="connsiteY50" fmla="*/ 5409585 h 6505980"/>
              <a:gd name="connsiteX51" fmla="*/ 1002651 w 3592824"/>
              <a:gd name="connsiteY51" fmla="*/ 5687069 h 6505980"/>
              <a:gd name="connsiteX52" fmla="*/ 851621 w 3592824"/>
              <a:gd name="connsiteY52" fmla="*/ 5975542 h 6505980"/>
              <a:gd name="connsiteX53" fmla="*/ 819067 w 3592824"/>
              <a:gd name="connsiteY53" fmla="*/ 6021945 h 6505980"/>
              <a:gd name="connsiteX54" fmla="*/ 782039 w 3592824"/>
              <a:gd name="connsiteY54" fmla="*/ 6094137 h 6505980"/>
              <a:gd name="connsiteX55" fmla="*/ 732689 w 3592824"/>
              <a:gd name="connsiteY55" fmla="*/ 6165853 h 6505980"/>
              <a:gd name="connsiteX56" fmla="*/ 686953 w 3592824"/>
              <a:gd name="connsiteY56" fmla="*/ 6242495 h 6505980"/>
              <a:gd name="connsiteX57" fmla="*/ 633819 w 3592824"/>
              <a:gd name="connsiteY57" fmla="*/ 6322262 h 6505980"/>
              <a:gd name="connsiteX58" fmla="*/ 576894 w 3592824"/>
              <a:gd name="connsiteY58" fmla="*/ 6387714 h 6505980"/>
              <a:gd name="connsiteX59" fmla="*/ 520310 w 3592824"/>
              <a:gd name="connsiteY59" fmla="*/ 6444298 h 6505980"/>
              <a:gd name="connsiteX60" fmla="*/ 461122 w 3592824"/>
              <a:gd name="connsiteY60" fmla="*/ 6486433 h 6505980"/>
              <a:gd name="connsiteX61" fmla="*/ 409611 w 3592824"/>
              <a:gd name="connsiteY61" fmla="*/ 6505980 h 6505980"/>
              <a:gd name="connsiteX62" fmla="*/ 397795 w 3592824"/>
              <a:gd name="connsiteY62" fmla="*/ 6478382 h 6505980"/>
              <a:gd name="connsiteX63" fmla="*/ 580228 w 3592824"/>
              <a:gd name="connsiteY63" fmla="*/ 6260780 h 6505980"/>
              <a:gd name="connsiteX64" fmla="*/ 740291 w 3592824"/>
              <a:gd name="connsiteY64" fmla="*/ 6020812 h 6505980"/>
              <a:gd name="connsiteX65" fmla="*/ 876161 w 3592824"/>
              <a:gd name="connsiteY65" fmla="*/ 5764542 h 6505980"/>
              <a:gd name="connsiteX66" fmla="*/ 983460 w 3592824"/>
              <a:gd name="connsiteY66" fmla="*/ 5511282 h 6505980"/>
              <a:gd name="connsiteX67" fmla="*/ 1071980 w 3592824"/>
              <a:gd name="connsiteY67" fmla="*/ 5262934 h 6505980"/>
              <a:gd name="connsiteX68" fmla="*/ 1108340 w 3592824"/>
              <a:gd name="connsiteY68" fmla="*/ 5079541 h 6505980"/>
              <a:gd name="connsiteX69" fmla="*/ 1121344 w 3592824"/>
              <a:gd name="connsiteY69" fmla="*/ 5084649 h 6505980"/>
              <a:gd name="connsiteX70" fmla="*/ 1125291 w 3592824"/>
              <a:gd name="connsiteY70" fmla="*/ 5080701 h 6505980"/>
              <a:gd name="connsiteX71" fmla="*/ 1124442 w 3592824"/>
              <a:gd name="connsiteY71" fmla="*/ 5071961 h 6505980"/>
              <a:gd name="connsiteX72" fmla="*/ 1122157 w 3592824"/>
              <a:gd name="connsiteY72" fmla="*/ 5065724 h 6505980"/>
              <a:gd name="connsiteX73" fmla="*/ 1117049 w 3592824"/>
              <a:gd name="connsiteY73" fmla="*/ 5052716 h 6505980"/>
              <a:gd name="connsiteX74" fmla="*/ 1122811 w 3592824"/>
              <a:gd name="connsiteY74" fmla="*/ 5042696 h 6505980"/>
              <a:gd name="connsiteX75" fmla="*/ 1122495 w 3592824"/>
              <a:gd name="connsiteY75" fmla="*/ 5034485 h 6505980"/>
              <a:gd name="connsiteX76" fmla="*/ 1124158 w 3592824"/>
              <a:gd name="connsiteY76" fmla="*/ 5024300 h 6505980"/>
              <a:gd name="connsiteX77" fmla="*/ 1120205 w 3592824"/>
              <a:gd name="connsiteY77" fmla="*/ 5028252 h 6505980"/>
              <a:gd name="connsiteX78" fmla="*/ 1122495 w 3592824"/>
              <a:gd name="connsiteY78" fmla="*/ 5034485 h 6505980"/>
              <a:gd name="connsiteX79" fmla="*/ 1108340 w 3592824"/>
              <a:gd name="connsiteY79" fmla="*/ 5079541 h 6505980"/>
              <a:gd name="connsiteX80" fmla="*/ 1019535 w 3592824"/>
              <a:gd name="connsiteY80" fmla="*/ 5061794 h 6505980"/>
              <a:gd name="connsiteX81" fmla="*/ 907867 w 3592824"/>
              <a:gd name="connsiteY81" fmla="*/ 5071187 h 6505980"/>
              <a:gd name="connsiteX82" fmla="*/ 788983 w 3592824"/>
              <a:gd name="connsiteY82" fmla="*/ 5093104 h 6505980"/>
              <a:gd name="connsiteX83" fmla="*/ 658043 w 3592824"/>
              <a:gd name="connsiteY83" fmla="*/ 5134555 h 6505980"/>
              <a:gd name="connsiteX84" fmla="*/ 522026 w 3592824"/>
              <a:gd name="connsiteY84" fmla="*/ 5190653 h 6505980"/>
              <a:gd name="connsiteX85" fmla="*/ 384200 w 3592824"/>
              <a:gd name="connsiteY85" fmla="*/ 5252843 h 6505980"/>
              <a:gd name="connsiteX86" fmla="*/ 249344 w 3592824"/>
              <a:gd name="connsiteY86" fmla="*/ 5325897 h 6505980"/>
              <a:gd name="connsiteX87" fmla="*/ 120569 w 3592824"/>
              <a:gd name="connsiteY87" fmla="*/ 5397133 h 6505980"/>
              <a:gd name="connsiteX88" fmla="*/ 0 w 3592824"/>
              <a:gd name="connsiteY88" fmla="*/ 5468693 h 6505980"/>
              <a:gd name="connsiteX89" fmla="*/ 124698 w 3592824"/>
              <a:gd name="connsiteY89" fmla="*/ 5335477 h 6505980"/>
              <a:gd name="connsiteX90" fmla="*/ 246734 w 3592824"/>
              <a:gd name="connsiteY90" fmla="*/ 5221959 h 6505980"/>
              <a:gd name="connsiteX91" fmla="*/ 376856 w 3592824"/>
              <a:gd name="connsiteY91" fmla="*/ 5132327 h 6505980"/>
              <a:gd name="connsiteX92" fmla="*/ 515500 w 3592824"/>
              <a:gd name="connsiteY92" fmla="*/ 5051213 h 6505980"/>
              <a:gd name="connsiteX93" fmla="*/ 659408 w 3592824"/>
              <a:gd name="connsiteY93" fmla="*/ 4987219 h 6505980"/>
              <a:gd name="connsiteX94" fmla="*/ 820898 w 3592824"/>
              <a:gd name="connsiteY94" fmla="*/ 4940794 h 6505980"/>
              <a:gd name="connsiteX95" fmla="*/ 1181074 w 3592824"/>
              <a:gd name="connsiteY95" fmla="*/ 4846988 h 6505980"/>
              <a:gd name="connsiteX96" fmla="*/ 1226539 w 3592824"/>
              <a:gd name="connsiteY96" fmla="*/ 4526635 h 6505980"/>
              <a:gd name="connsiteX97" fmla="*/ 1248314 w 3592824"/>
              <a:gd name="connsiteY97" fmla="*/ 4207589 h 6505980"/>
              <a:gd name="connsiteX98" fmla="*/ 1246367 w 3592824"/>
              <a:gd name="connsiteY98" fmla="*/ 3884569 h 6505980"/>
              <a:gd name="connsiteX99" fmla="*/ 1230789 w 3592824"/>
              <a:gd name="connsiteY99" fmla="*/ 3690675 h 6505980"/>
              <a:gd name="connsiteX100" fmla="*/ 1162613 w 3592824"/>
              <a:gd name="connsiteY100" fmla="*/ 3672408 h 6505980"/>
              <a:gd name="connsiteX101" fmla="*/ 1267627 w 3592824"/>
              <a:gd name="connsiteY101" fmla="*/ 3672408 h 6505980"/>
              <a:gd name="connsiteX102" fmla="*/ 1267627 w 3592824"/>
              <a:gd name="connsiteY102" fmla="*/ 2636174 h 6505980"/>
              <a:gd name="connsiteX103" fmla="*/ 1457972 w 3592824"/>
              <a:gd name="connsiteY103" fmla="*/ 2766635 h 6505980"/>
              <a:gd name="connsiteX104" fmla="*/ 1914541 w 3592824"/>
              <a:gd name="connsiteY104" fmla="*/ 1815401 h 6505980"/>
              <a:gd name="connsiteX105" fmla="*/ 1759871 w 3592824"/>
              <a:gd name="connsiteY105" fmla="*/ 1626771 h 6505980"/>
              <a:gd name="connsiteX106" fmla="*/ 1630255 w 3592824"/>
              <a:gd name="connsiteY106" fmla="*/ 1432944 h 6505980"/>
              <a:gd name="connsiteX107" fmla="*/ 1533657 w 3592824"/>
              <a:gd name="connsiteY107" fmla="*/ 1245834 h 6505980"/>
              <a:gd name="connsiteX108" fmla="*/ 1466898 w 3592824"/>
              <a:gd name="connsiteY108" fmla="*/ 1057506 h 6505980"/>
              <a:gd name="connsiteX109" fmla="*/ 1428386 w 3592824"/>
              <a:gd name="connsiteY109" fmla="*/ 871911 h 6505980"/>
              <a:gd name="connsiteX110" fmla="*/ 1418926 w 3592824"/>
              <a:gd name="connsiteY110" fmla="*/ 698165 h 6505980"/>
              <a:gd name="connsiteX111" fmla="*/ 1438518 w 3592824"/>
              <a:gd name="connsiteY111" fmla="*/ 529931 h 6505980"/>
              <a:gd name="connsiteX112" fmla="*/ 1487966 w 3592824"/>
              <a:gd name="connsiteY112" fmla="*/ 373157 h 6505980"/>
              <a:gd name="connsiteX113" fmla="*/ 1562109 w 3592824"/>
              <a:gd name="connsiteY113" fmla="*/ 234344 h 6505980"/>
              <a:gd name="connsiteX114" fmla="*/ 1590347 w 3592824"/>
              <a:gd name="connsiteY114" fmla="*/ 233909 h 6505980"/>
              <a:gd name="connsiteX115" fmla="*/ 1590423 w 3592824"/>
              <a:gd name="connsiteY115" fmla="*/ 276688 h 6505980"/>
              <a:gd name="connsiteX116" fmla="*/ 1534480 w 3592824"/>
              <a:gd name="connsiteY116" fmla="*/ 357380 h 6505980"/>
              <a:gd name="connsiteX117" fmla="*/ 1506010 w 3592824"/>
              <a:gd name="connsiteY117" fmla="*/ 457037 h 6505980"/>
              <a:gd name="connsiteX118" fmla="*/ 1488317 w 3592824"/>
              <a:gd name="connsiteY118" fmla="*/ 571212 h 6505980"/>
              <a:gd name="connsiteX119" fmla="*/ 1496884 w 3592824"/>
              <a:gd name="connsiteY119" fmla="*/ 693061 h 6505980"/>
              <a:gd name="connsiteX120" fmla="*/ 1522975 w 3592824"/>
              <a:gd name="connsiteY120" fmla="*/ 825308 h 6505980"/>
              <a:gd name="connsiteX121" fmla="*/ 1563776 w 3592824"/>
              <a:gd name="connsiteY121" fmla="*/ 957444 h 6505980"/>
              <a:gd name="connsiteX122" fmla="*/ 1623676 w 3592824"/>
              <a:gd name="connsiteY122" fmla="*/ 1089683 h 6505980"/>
              <a:gd name="connsiteX123" fmla="*/ 1701073 w 3592824"/>
              <a:gd name="connsiteY123" fmla="*/ 1219640 h 6505980"/>
              <a:gd name="connsiteX124" fmla="*/ 1784824 w 3592824"/>
              <a:gd name="connsiteY124" fmla="*/ 1340138 h 6505980"/>
              <a:gd name="connsiteX125" fmla="*/ 1839433 w 3592824"/>
              <a:gd name="connsiteY125" fmla="*/ 1402829 h 6505980"/>
              <a:gd name="connsiteX126" fmla="*/ 1879314 w 3592824"/>
              <a:gd name="connsiteY126" fmla="*/ 1462471 h 6505980"/>
              <a:gd name="connsiteX127" fmla="*/ 1923557 w 3592824"/>
              <a:gd name="connsiteY127" fmla="*/ 1509661 h 6505980"/>
              <a:gd name="connsiteX128" fmla="*/ 1968977 w 3592824"/>
              <a:gd name="connsiteY128" fmla="*/ 1553881 h 6505980"/>
              <a:gd name="connsiteX129" fmla="*/ 2023524 w 3592824"/>
              <a:gd name="connsiteY129" fmla="*/ 1583302 h 6505980"/>
              <a:gd name="connsiteX130" fmla="*/ 2159168 w 3592824"/>
              <a:gd name="connsiteY130" fmla="*/ 1357898 h 6505980"/>
              <a:gd name="connsiteX131" fmla="*/ 2301613 w 3592824"/>
              <a:gd name="connsiteY131" fmla="*/ 1152134 h 6505980"/>
              <a:gd name="connsiteX132" fmla="*/ 2456786 w 3592824"/>
              <a:gd name="connsiteY132" fmla="*/ 946442 h 6505980"/>
              <a:gd name="connsiteX133" fmla="*/ 2627883 w 3592824"/>
              <a:gd name="connsiteY133" fmla="*/ 750343 h 6505980"/>
              <a:gd name="connsiteX134" fmla="*/ 2819251 w 3592824"/>
              <a:gd name="connsiteY134" fmla="*/ 546637 h 6505980"/>
              <a:gd name="connsiteX135" fmla="*/ 3033293 w 3592824"/>
              <a:gd name="connsiteY135" fmla="*/ 338904 h 6505980"/>
              <a:gd name="connsiteX136" fmla="*/ 3075801 w 3592824"/>
              <a:gd name="connsiteY136" fmla="*/ 307656 h 6505980"/>
              <a:gd name="connsiteX137" fmla="*/ 3128615 w 3592824"/>
              <a:gd name="connsiteY137" fmla="*/ 255470 h 6505980"/>
              <a:gd name="connsiteX138" fmla="*/ 3193373 w 3592824"/>
              <a:gd name="connsiteY138" fmla="*/ 206920 h 6505980"/>
              <a:gd name="connsiteX139" fmla="*/ 3255727 w 3592824"/>
              <a:gd name="connsiteY139" fmla="*/ 153199 h 6505980"/>
              <a:gd name="connsiteX140" fmla="*/ 3326038 w 3592824"/>
              <a:gd name="connsiteY140" fmla="*/ 98736 h 6505980"/>
              <a:gd name="connsiteX141" fmla="*/ 3396772 w 3592824"/>
              <a:gd name="connsiteY141" fmla="*/ 57544 h 6505980"/>
              <a:gd name="connsiteX142" fmla="*/ 3465132 w 3592824"/>
              <a:gd name="connsiteY142" fmla="*/ 23864 h 6505980"/>
              <a:gd name="connsiteX143" fmla="*/ 3532718 w 3592824"/>
              <a:gd name="connsiteY143" fmla="*/ 3259 h 6505980"/>
              <a:gd name="connsiteX144" fmla="*/ 3587603 w 3592824"/>
              <a:gd name="connsiteY144"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559585 w 3592824"/>
              <a:gd name="connsiteY11" fmla="*/ 1048028 h 6505980"/>
              <a:gd name="connsiteX12" fmla="*/ 2451696 w 3592824"/>
              <a:gd name="connsiteY12" fmla="*/ 1220120 h 6505980"/>
              <a:gd name="connsiteX13" fmla="*/ 2333617 w 3592824"/>
              <a:gd name="connsiteY13" fmla="*/ 1482858 h 6505980"/>
              <a:gd name="connsiteX14" fmla="*/ 2239019 w 3592824"/>
              <a:gd name="connsiteY14" fmla="*/ 1750687 h 6505980"/>
              <a:gd name="connsiteX15" fmla="*/ 2166716 w 3592824"/>
              <a:gd name="connsiteY15" fmla="*/ 2028149 h 6505980"/>
              <a:gd name="connsiteX16" fmla="*/ 2138696 w 3592824"/>
              <a:gd name="connsiteY16" fmla="*/ 2191021 h 6505980"/>
              <a:gd name="connsiteX17" fmla="*/ 1708453 w 3592824"/>
              <a:gd name="connsiteY17" fmla="*/ 2932299 h 6505980"/>
              <a:gd name="connsiteX18" fmla="*/ 1722817 w 3592824"/>
              <a:gd name="connsiteY18" fmla="*/ 3822513 h 6505980"/>
              <a:gd name="connsiteX19" fmla="*/ 1536952 w 3592824"/>
              <a:gd name="connsiteY19" fmla="*/ 3772714 h 6505980"/>
              <a:gd name="connsiteX20" fmla="*/ 1541206 w 3592824"/>
              <a:gd name="connsiteY20" fmla="*/ 4042551 h 6505980"/>
              <a:gd name="connsiteX21" fmla="*/ 1736905 w 3592824"/>
              <a:gd name="connsiteY21" fmla="*/ 4202721 h 6505980"/>
              <a:gd name="connsiteX22" fmla="*/ 1910038 w 3592824"/>
              <a:gd name="connsiteY22" fmla="*/ 4375859 h 6505980"/>
              <a:gd name="connsiteX23" fmla="*/ 2049967 w 3592824"/>
              <a:gd name="connsiteY23" fmla="*/ 4551312 h 6505980"/>
              <a:gd name="connsiteX24" fmla="*/ 2161751 w 3592824"/>
              <a:gd name="connsiteY24" fmla="*/ 4736795 h 6505980"/>
              <a:gd name="connsiteX25" fmla="*/ 2245901 w 3592824"/>
              <a:gd name="connsiteY25" fmla="*/ 4927533 h 6505980"/>
              <a:gd name="connsiteX26" fmla="*/ 2299319 w 3592824"/>
              <a:gd name="connsiteY26" fmla="*/ 5113852 h 6505980"/>
              <a:gd name="connsiteX27" fmla="*/ 2323619 w 3592824"/>
              <a:gd name="connsiteY27" fmla="*/ 5302637 h 6505980"/>
              <a:gd name="connsiteX28" fmla="*/ 2316528 w 3592824"/>
              <a:gd name="connsiteY28" fmla="*/ 5487662 h 6505980"/>
              <a:gd name="connsiteX29" fmla="*/ 2281292 w 3592824"/>
              <a:gd name="connsiteY29" fmla="*/ 5660347 h 6505980"/>
              <a:gd name="connsiteX30" fmla="*/ 2254472 w 3592824"/>
              <a:gd name="connsiteY30" fmla="*/ 5669051 h 6505980"/>
              <a:gd name="connsiteX31" fmla="*/ 2243469 w 3592824"/>
              <a:gd name="connsiteY31" fmla="*/ 5622519 h 6505980"/>
              <a:gd name="connsiteX32" fmla="*/ 2276202 w 3592824"/>
              <a:gd name="connsiteY32" fmla="*/ 5518399 h 6505980"/>
              <a:gd name="connsiteX33" fmla="*/ 2277887 w 3592824"/>
              <a:gd name="connsiteY33" fmla="*/ 5401645 h 6505980"/>
              <a:gd name="connsiteX34" fmla="*/ 2265586 w 3592824"/>
              <a:gd name="connsiteY34" fmla="*/ 5272239 h 6505980"/>
              <a:gd name="connsiteX35" fmla="*/ 2226278 w 3592824"/>
              <a:gd name="connsiteY35" fmla="*/ 5142134 h 6505980"/>
              <a:gd name="connsiteX36" fmla="*/ 2167610 w 3592824"/>
              <a:gd name="connsiteY36" fmla="*/ 5005824 h 6505980"/>
              <a:gd name="connsiteX37" fmla="*/ 2094934 w 3592824"/>
              <a:gd name="connsiteY37" fmla="*/ 4873928 h 6505980"/>
              <a:gd name="connsiteX38" fmla="*/ 2004022 w 3592824"/>
              <a:gd name="connsiteY38" fmla="*/ 4747491 h 6505980"/>
              <a:gd name="connsiteX39" fmla="*/ 1897003 w 3592824"/>
              <a:gd name="connsiteY39" fmla="*/ 4628630 h 6505980"/>
              <a:gd name="connsiteX40" fmla="*/ 1786353 w 3592824"/>
              <a:gd name="connsiteY40" fmla="*/ 4521927 h 6505980"/>
              <a:gd name="connsiteX41" fmla="*/ 1718256 w 3592824"/>
              <a:gd name="connsiteY41" fmla="*/ 4469625 h 6505980"/>
              <a:gd name="connsiteX42" fmla="*/ 1664984 w 3592824"/>
              <a:gd name="connsiteY42" fmla="*/ 4416354 h 6505980"/>
              <a:gd name="connsiteX43" fmla="*/ 1610735 w 3592824"/>
              <a:gd name="connsiteY43" fmla="*/ 4377899 h 6505980"/>
              <a:gd name="connsiteX44" fmla="*/ 1556121 w 3592824"/>
              <a:gd name="connsiteY44" fmla="*/ 4343019 h 6505980"/>
              <a:gd name="connsiteX45" fmla="*/ 1496586 w 3592824"/>
              <a:gd name="connsiteY45" fmla="*/ 4326909 h 6505980"/>
              <a:gd name="connsiteX46" fmla="*/ 1424825 w 3592824"/>
              <a:gd name="connsiteY46" fmla="*/ 4611755 h 6505980"/>
              <a:gd name="connsiteX47" fmla="*/ 1341569 w 3592824"/>
              <a:gd name="connsiteY47" fmla="*/ 4877209 h 6505980"/>
              <a:gd name="connsiteX48" fmla="*/ 1246153 w 3592824"/>
              <a:gd name="connsiteY48" fmla="*/ 5146295 h 6505980"/>
              <a:gd name="connsiteX49" fmla="*/ 1133098 w 3592824"/>
              <a:gd name="connsiteY49" fmla="*/ 5409585 h 6505980"/>
              <a:gd name="connsiteX50" fmla="*/ 1002651 w 3592824"/>
              <a:gd name="connsiteY50" fmla="*/ 5687069 h 6505980"/>
              <a:gd name="connsiteX51" fmla="*/ 851621 w 3592824"/>
              <a:gd name="connsiteY51" fmla="*/ 5975542 h 6505980"/>
              <a:gd name="connsiteX52" fmla="*/ 819067 w 3592824"/>
              <a:gd name="connsiteY52" fmla="*/ 6021945 h 6505980"/>
              <a:gd name="connsiteX53" fmla="*/ 782039 w 3592824"/>
              <a:gd name="connsiteY53" fmla="*/ 6094137 h 6505980"/>
              <a:gd name="connsiteX54" fmla="*/ 732689 w 3592824"/>
              <a:gd name="connsiteY54" fmla="*/ 6165853 h 6505980"/>
              <a:gd name="connsiteX55" fmla="*/ 686953 w 3592824"/>
              <a:gd name="connsiteY55" fmla="*/ 6242495 h 6505980"/>
              <a:gd name="connsiteX56" fmla="*/ 633819 w 3592824"/>
              <a:gd name="connsiteY56" fmla="*/ 6322262 h 6505980"/>
              <a:gd name="connsiteX57" fmla="*/ 576894 w 3592824"/>
              <a:gd name="connsiteY57" fmla="*/ 6387714 h 6505980"/>
              <a:gd name="connsiteX58" fmla="*/ 520310 w 3592824"/>
              <a:gd name="connsiteY58" fmla="*/ 6444298 h 6505980"/>
              <a:gd name="connsiteX59" fmla="*/ 461122 w 3592824"/>
              <a:gd name="connsiteY59" fmla="*/ 6486433 h 6505980"/>
              <a:gd name="connsiteX60" fmla="*/ 409611 w 3592824"/>
              <a:gd name="connsiteY60" fmla="*/ 6505980 h 6505980"/>
              <a:gd name="connsiteX61" fmla="*/ 397795 w 3592824"/>
              <a:gd name="connsiteY61" fmla="*/ 6478382 h 6505980"/>
              <a:gd name="connsiteX62" fmla="*/ 580228 w 3592824"/>
              <a:gd name="connsiteY62" fmla="*/ 6260780 h 6505980"/>
              <a:gd name="connsiteX63" fmla="*/ 740291 w 3592824"/>
              <a:gd name="connsiteY63" fmla="*/ 6020812 h 6505980"/>
              <a:gd name="connsiteX64" fmla="*/ 876161 w 3592824"/>
              <a:gd name="connsiteY64" fmla="*/ 5764542 h 6505980"/>
              <a:gd name="connsiteX65" fmla="*/ 983460 w 3592824"/>
              <a:gd name="connsiteY65" fmla="*/ 5511282 h 6505980"/>
              <a:gd name="connsiteX66" fmla="*/ 1071980 w 3592824"/>
              <a:gd name="connsiteY66" fmla="*/ 5262934 h 6505980"/>
              <a:gd name="connsiteX67" fmla="*/ 1108340 w 3592824"/>
              <a:gd name="connsiteY67" fmla="*/ 5079541 h 6505980"/>
              <a:gd name="connsiteX68" fmla="*/ 1121344 w 3592824"/>
              <a:gd name="connsiteY68" fmla="*/ 5084649 h 6505980"/>
              <a:gd name="connsiteX69" fmla="*/ 1125291 w 3592824"/>
              <a:gd name="connsiteY69" fmla="*/ 5080701 h 6505980"/>
              <a:gd name="connsiteX70" fmla="*/ 1124442 w 3592824"/>
              <a:gd name="connsiteY70" fmla="*/ 5071961 h 6505980"/>
              <a:gd name="connsiteX71" fmla="*/ 1122157 w 3592824"/>
              <a:gd name="connsiteY71" fmla="*/ 5065724 h 6505980"/>
              <a:gd name="connsiteX72" fmla="*/ 1117049 w 3592824"/>
              <a:gd name="connsiteY72" fmla="*/ 5052716 h 6505980"/>
              <a:gd name="connsiteX73" fmla="*/ 1122811 w 3592824"/>
              <a:gd name="connsiteY73" fmla="*/ 5042696 h 6505980"/>
              <a:gd name="connsiteX74" fmla="*/ 1122495 w 3592824"/>
              <a:gd name="connsiteY74" fmla="*/ 5034485 h 6505980"/>
              <a:gd name="connsiteX75" fmla="*/ 1124158 w 3592824"/>
              <a:gd name="connsiteY75" fmla="*/ 5024300 h 6505980"/>
              <a:gd name="connsiteX76" fmla="*/ 1120205 w 3592824"/>
              <a:gd name="connsiteY76" fmla="*/ 5028252 h 6505980"/>
              <a:gd name="connsiteX77" fmla="*/ 1122495 w 3592824"/>
              <a:gd name="connsiteY77" fmla="*/ 5034485 h 6505980"/>
              <a:gd name="connsiteX78" fmla="*/ 1108340 w 3592824"/>
              <a:gd name="connsiteY78" fmla="*/ 5079541 h 6505980"/>
              <a:gd name="connsiteX79" fmla="*/ 1019535 w 3592824"/>
              <a:gd name="connsiteY79" fmla="*/ 5061794 h 6505980"/>
              <a:gd name="connsiteX80" fmla="*/ 907867 w 3592824"/>
              <a:gd name="connsiteY80" fmla="*/ 5071187 h 6505980"/>
              <a:gd name="connsiteX81" fmla="*/ 788983 w 3592824"/>
              <a:gd name="connsiteY81" fmla="*/ 5093104 h 6505980"/>
              <a:gd name="connsiteX82" fmla="*/ 658043 w 3592824"/>
              <a:gd name="connsiteY82" fmla="*/ 5134555 h 6505980"/>
              <a:gd name="connsiteX83" fmla="*/ 522026 w 3592824"/>
              <a:gd name="connsiteY83" fmla="*/ 5190653 h 6505980"/>
              <a:gd name="connsiteX84" fmla="*/ 384200 w 3592824"/>
              <a:gd name="connsiteY84" fmla="*/ 5252843 h 6505980"/>
              <a:gd name="connsiteX85" fmla="*/ 249344 w 3592824"/>
              <a:gd name="connsiteY85" fmla="*/ 5325897 h 6505980"/>
              <a:gd name="connsiteX86" fmla="*/ 120569 w 3592824"/>
              <a:gd name="connsiteY86" fmla="*/ 5397133 h 6505980"/>
              <a:gd name="connsiteX87" fmla="*/ 0 w 3592824"/>
              <a:gd name="connsiteY87" fmla="*/ 5468693 h 6505980"/>
              <a:gd name="connsiteX88" fmla="*/ 124698 w 3592824"/>
              <a:gd name="connsiteY88" fmla="*/ 5335477 h 6505980"/>
              <a:gd name="connsiteX89" fmla="*/ 246734 w 3592824"/>
              <a:gd name="connsiteY89" fmla="*/ 5221959 h 6505980"/>
              <a:gd name="connsiteX90" fmla="*/ 376856 w 3592824"/>
              <a:gd name="connsiteY90" fmla="*/ 5132327 h 6505980"/>
              <a:gd name="connsiteX91" fmla="*/ 515500 w 3592824"/>
              <a:gd name="connsiteY91" fmla="*/ 5051213 h 6505980"/>
              <a:gd name="connsiteX92" fmla="*/ 659408 w 3592824"/>
              <a:gd name="connsiteY92" fmla="*/ 4987219 h 6505980"/>
              <a:gd name="connsiteX93" fmla="*/ 820898 w 3592824"/>
              <a:gd name="connsiteY93" fmla="*/ 4940794 h 6505980"/>
              <a:gd name="connsiteX94" fmla="*/ 1181074 w 3592824"/>
              <a:gd name="connsiteY94" fmla="*/ 4846988 h 6505980"/>
              <a:gd name="connsiteX95" fmla="*/ 1226539 w 3592824"/>
              <a:gd name="connsiteY95" fmla="*/ 4526635 h 6505980"/>
              <a:gd name="connsiteX96" fmla="*/ 1248314 w 3592824"/>
              <a:gd name="connsiteY96" fmla="*/ 4207589 h 6505980"/>
              <a:gd name="connsiteX97" fmla="*/ 1246367 w 3592824"/>
              <a:gd name="connsiteY97" fmla="*/ 3884569 h 6505980"/>
              <a:gd name="connsiteX98" fmla="*/ 1230789 w 3592824"/>
              <a:gd name="connsiteY98" fmla="*/ 3690675 h 6505980"/>
              <a:gd name="connsiteX99" fmla="*/ 1162613 w 3592824"/>
              <a:gd name="connsiteY99" fmla="*/ 3672408 h 6505980"/>
              <a:gd name="connsiteX100" fmla="*/ 1267627 w 3592824"/>
              <a:gd name="connsiteY100" fmla="*/ 3672408 h 6505980"/>
              <a:gd name="connsiteX101" fmla="*/ 1267627 w 3592824"/>
              <a:gd name="connsiteY101" fmla="*/ 2636174 h 6505980"/>
              <a:gd name="connsiteX102" fmla="*/ 1457972 w 3592824"/>
              <a:gd name="connsiteY102" fmla="*/ 2766635 h 6505980"/>
              <a:gd name="connsiteX103" fmla="*/ 1914541 w 3592824"/>
              <a:gd name="connsiteY103" fmla="*/ 1815401 h 6505980"/>
              <a:gd name="connsiteX104" fmla="*/ 1759871 w 3592824"/>
              <a:gd name="connsiteY104" fmla="*/ 1626771 h 6505980"/>
              <a:gd name="connsiteX105" fmla="*/ 1630255 w 3592824"/>
              <a:gd name="connsiteY105" fmla="*/ 1432944 h 6505980"/>
              <a:gd name="connsiteX106" fmla="*/ 1533657 w 3592824"/>
              <a:gd name="connsiteY106" fmla="*/ 1245834 h 6505980"/>
              <a:gd name="connsiteX107" fmla="*/ 1466898 w 3592824"/>
              <a:gd name="connsiteY107" fmla="*/ 1057506 h 6505980"/>
              <a:gd name="connsiteX108" fmla="*/ 1428386 w 3592824"/>
              <a:gd name="connsiteY108" fmla="*/ 871911 h 6505980"/>
              <a:gd name="connsiteX109" fmla="*/ 1418926 w 3592824"/>
              <a:gd name="connsiteY109" fmla="*/ 698165 h 6505980"/>
              <a:gd name="connsiteX110" fmla="*/ 1438518 w 3592824"/>
              <a:gd name="connsiteY110" fmla="*/ 529931 h 6505980"/>
              <a:gd name="connsiteX111" fmla="*/ 1487966 w 3592824"/>
              <a:gd name="connsiteY111" fmla="*/ 373157 h 6505980"/>
              <a:gd name="connsiteX112" fmla="*/ 1562109 w 3592824"/>
              <a:gd name="connsiteY112" fmla="*/ 234344 h 6505980"/>
              <a:gd name="connsiteX113" fmla="*/ 1590347 w 3592824"/>
              <a:gd name="connsiteY113" fmla="*/ 233909 h 6505980"/>
              <a:gd name="connsiteX114" fmla="*/ 1590423 w 3592824"/>
              <a:gd name="connsiteY114" fmla="*/ 276688 h 6505980"/>
              <a:gd name="connsiteX115" fmla="*/ 1534480 w 3592824"/>
              <a:gd name="connsiteY115" fmla="*/ 357380 h 6505980"/>
              <a:gd name="connsiteX116" fmla="*/ 1506010 w 3592824"/>
              <a:gd name="connsiteY116" fmla="*/ 457037 h 6505980"/>
              <a:gd name="connsiteX117" fmla="*/ 1488317 w 3592824"/>
              <a:gd name="connsiteY117" fmla="*/ 571212 h 6505980"/>
              <a:gd name="connsiteX118" fmla="*/ 1496884 w 3592824"/>
              <a:gd name="connsiteY118" fmla="*/ 693061 h 6505980"/>
              <a:gd name="connsiteX119" fmla="*/ 1522975 w 3592824"/>
              <a:gd name="connsiteY119" fmla="*/ 825308 h 6505980"/>
              <a:gd name="connsiteX120" fmla="*/ 1563776 w 3592824"/>
              <a:gd name="connsiteY120" fmla="*/ 957444 h 6505980"/>
              <a:gd name="connsiteX121" fmla="*/ 1623676 w 3592824"/>
              <a:gd name="connsiteY121" fmla="*/ 1089683 h 6505980"/>
              <a:gd name="connsiteX122" fmla="*/ 1701073 w 3592824"/>
              <a:gd name="connsiteY122" fmla="*/ 1219640 h 6505980"/>
              <a:gd name="connsiteX123" fmla="*/ 1784824 w 3592824"/>
              <a:gd name="connsiteY123" fmla="*/ 1340138 h 6505980"/>
              <a:gd name="connsiteX124" fmla="*/ 1839433 w 3592824"/>
              <a:gd name="connsiteY124" fmla="*/ 1402829 h 6505980"/>
              <a:gd name="connsiteX125" fmla="*/ 1879314 w 3592824"/>
              <a:gd name="connsiteY125" fmla="*/ 1462471 h 6505980"/>
              <a:gd name="connsiteX126" fmla="*/ 1923557 w 3592824"/>
              <a:gd name="connsiteY126" fmla="*/ 1509661 h 6505980"/>
              <a:gd name="connsiteX127" fmla="*/ 1968977 w 3592824"/>
              <a:gd name="connsiteY127" fmla="*/ 1553881 h 6505980"/>
              <a:gd name="connsiteX128" fmla="*/ 2023524 w 3592824"/>
              <a:gd name="connsiteY128" fmla="*/ 1583302 h 6505980"/>
              <a:gd name="connsiteX129" fmla="*/ 2159168 w 3592824"/>
              <a:gd name="connsiteY129" fmla="*/ 1357898 h 6505980"/>
              <a:gd name="connsiteX130" fmla="*/ 2301613 w 3592824"/>
              <a:gd name="connsiteY130" fmla="*/ 1152134 h 6505980"/>
              <a:gd name="connsiteX131" fmla="*/ 2456786 w 3592824"/>
              <a:gd name="connsiteY131" fmla="*/ 946442 h 6505980"/>
              <a:gd name="connsiteX132" fmla="*/ 2627883 w 3592824"/>
              <a:gd name="connsiteY132" fmla="*/ 750343 h 6505980"/>
              <a:gd name="connsiteX133" fmla="*/ 2819251 w 3592824"/>
              <a:gd name="connsiteY133" fmla="*/ 546637 h 6505980"/>
              <a:gd name="connsiteX134" fmla="*/ 3033293 w 3592824"/>
              <a:gd name="connsiteY134" fmla="*/ 338904 h 6505980"/>
              <a:gd name="connsiteX135" fmla="*/ 3075801 w 3592824"/>
              <a:gd name="connsiteY135" fmla="*/ 307656 h 6505980"/>
              <a:gd name="connsiteX136" fmla="*/ 3128615 w 3592824"/>
              <a:gd name="connsiteY136" fmla="*/ 255470 h 6505980"/>
              <a:gd name="connsiteX137" fmla="*/ 3193373 w 3592824"/>
              <a:gd name="connsiteY137" fmla="*/ 206920 h 6505980"/>
              <a:gd name="connsiteX138" fmla="*/ 3255727 w 3592824"/>
              <a:gd name="connsiteY138" fmla="*/ 153199 h 6505980"/>
              <a:gd name="connsiteX139" fmla="*/ 3326038 w 3592824"/>
              <a:gd name="connsiteY139" fmla="*/ 98736 h 6505980"/>
              <a:gd name="connsiteX140" fmla="*/ 3396772 w 3592824"/>
              <a:gd name="connsiteY140" fmla="*/ 57544 h 6505980"/>
              <a:gd name="connsiteX141" fmla="*/ 3465132 w 3592824"/>
              <a:gd name="connsiteY141" fmla="*/ 23864 h 6505980"/>
              <a:gd name="connsiteX142" fmla="*/ 3532718 w 3592824"/>
              <a:gd name="connsiteY142" fmla="*/ 3259 h 6505980"/>
              <a:gd name="connsiteX143" fmla="*/ 3587603 w 3592824"/>
              <a:gd name="connsiteY143"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558785 w 3592824"/>
              <a:gd name="connsiteY10" fmla="*/ 1042079 h 6505980"/>
              <a:gd name="connsiteX11" fmla="*/ 2451696 w 3592824"/>
              <a:gd name="connsiteY11" fmla="*/ 1220120 h 6505980"/>
              <a:gd name="connsiteX12" fmla="*/ 2333617 w 3592824"/>
              <a:gd name="connsiteY12" fmla="*/ 1482858 h 6505980"/>
              <a:gd name="connsiteX13" fmla="*/ 2239019 w 3592824"/>
              <a:gd name="connsiteY13" fmla="*/ 1750687 h 6505980"/>
              <a:gd name="connsiteX14" fmla="*/ 2166716 w 3592824"/>
              <a:gd name="connsiteY14" fmla="*/ 2028149 h 6505980"/>
              <a:gd name="connsiteX15" fmla="*/ 2138696 w 3592824"/>
              <a:gd name="connsiteY15" fmla="*/ 2191021 h 6505980"/>
              <a:gd name="connsiteX16" fmla="*/ 1708453 w 3592824"/>
              <a:gd name="connsiteY16" fmla="*/ 2932299 h 6505980"/>
              <a:gd name="connsiteX17" fmla="*/ 1722817 w 3592824"/>
              <a:gd name="connsiteY17" fmla="*/ 3822513 h 6505980"/>
              <a:gd name="connsiteX18" fmla="*/ 1536952 w 3592824"/>
              <a:gd name="connsiteY18" fmla="*/ 3772714 h 6505980"/>
              <a:gd name="connsiteX19" fmla="*/ 1541206 w 3592824"/>
              <a:gd name="connsiteY19" fmla="*/ 4042551 h 6505980"/>
              <a:gd name="connsiteX20" fmla="*/ 1736905 w 3592824"/>
              <a:gd name="connsiteY20" fmla="*/ 4202721 h 6505980"/>
              <a:gd name="connsiteX21" fmla="*/ 1910038 w 3592824"/>
              <a:gd name="connsiteY21" fmla="*/ 4375859 h 6505980"/>
              <a:gd name="connsiteX22" fmla="*/ 2049967 w 3592824"/>
              <a:gd name="connsiteY22" fmla="*/ 4551312 h 6505980"/>
              <a:gd name="connsiteX23" fmla="*/ 2161751 w 3592824"/>
              <a:gd name="connsiteY23" fmla="*/ 4736795 h 6505980"/>
              <a:gd name="connsiteX24" fmla="*/ 2245901 w 3592824"/>
              <a:gd name="connsiteY24" fmla="*/ 4927533 h 6505980"/>
              <a:gd name="connsiteX25" fmla="*/ 2299319 w 3592824"/>
              <a:gd name="connsiteY25" fmla="*/ 5113852 h 6505980"/>
              <a:gd name="connsiteX26" fmla="*/ 2323619 w 3592824"/>
              <a:gd name="connsiteY26" fmla="*/ 5302637 h 6505980"/>
              <a:gd name="connsiteX27" fmla="*/ 2316528 w 3592824"/>
              <a:gd name="connsiteY27" fmla="*/ 5487662 h 6505980"/>
              <a:gd name="connsiteX28" fmla="*/ 2281292 w 3592824"/>
              <a:gd name="connsiteY28" fmla="*/ 5660347 h 6505980"/>
              <a:gd name="connsiteX29" fmla="*/ 2254472 w 3592824"/>
              <a:gd name="connsiteY29" fmla="*/ 5669051 h 6505980"/>
              <a:gd name="connsiteX30" fmla="*/ 2243469 w 3592824"/>
              <a:gd name="connsiteY30" fmla="*/ 5622519 h 6505980"/>
              <a:gd name="connsiteX31" fmla="*/ 2276202 w 3592824"/>
              <a:gd name="connsiteY31" fmla="*/ 5518399 h 6505980"/>
              <a:gd name="connsiteX32" fmla="*/ 2277887 w 3592824"/>
              <a:gd name="connsiteY32" fmla="*/ 5401645 h 6505980"/>
              <a:gd name="connsiteX33" fmla="*/ 2265586 w 3592824"/>
              <a:gd name="connsiteY33" fmla="*/ 5272239 h 6505980"/>
              <a:gd name="connsiteX34" fmla="*/ 2226278 w 3592824"/>
              <a:gd name="connsiteY34" fmla="*/ 5142134 h 6505980"/>
              <a:gd name="connsiteX35" fmla="*/ 2167610 w 3592824"/>
              <a:gd name="connsiteY35" fmla="*/ 5005824 h 6505980"/>
              <a:gd name="connsiteX36" fmla="*/ 2094934 w 3592824"/>
              <a:gd name="connsiteY36" fmla="*/ 4873928 h 6505980"/>
              <a:gd name="connsiteX37" fmla="*/ 2004022 w 3592824"/>
              <a:gd name="connsiteY37" fmla="*/ 4747491 h 6505980"/>
              <a:gd name="connsiteX38" fmla="*/ 1897003 w 3592824"/>
              <a:gd name="connsiteY38" fmla="*/ 4628630 h 6505980"/>
              <a:gd name="connsiteX39" fmla="*/ 1786353 w 3592824"/>
              <a:gd name="connsiteY39" fmla="*/ 4521927 h 6505980"/>
              <a:gd name="connsiteX40" fmla="*/ 1718256 w 3592824"/>
              <a:gd name="connsiteY40" fmla="*/ 4469625 h 6505980"/>
              <a:gd name="connsiteX41" fmla="*/ 1664984 w 3592824"/>
              <a:gd name="connsiteY41" fmla="*/ 4416354 h 6505980"/>
              <a:gd name="connsiteX42" fmla="*/ 1610735 w 3592824"/>
              <a:gd name="connsiteY42" fmla="*/ 4377899 h 6505980"/>
              <a:gd name="connsiteX43" fmla="*/ 1556121 w 3592824"/>
              <a:gd name="connsiteY43" fmla="*/ 4343019 h 6505980"/>
              <a:gd name="connsiteX44" fmla="*/ 1496586 w 3592824"/>
              <a:gd name="connsiteY44" fmla="*/ 4326909 h 6505980"/>
              <a:gd name="connsiteX45" fmla="*/ 1424825 w 3592824"/>
              <a:gd name="connsiteY45" fmla="*/ 4611755 h 6505980"/>
              <a:gd name="connsiteX46" fmla="*/ 1341569 w 3592824"/>
              <a:gd name="connsiteY46" fmla="*/ 4877209 h 6505980"/>
              <a:gd name="connsiteX47" fmla="*/ 1246153 w 3592824"/>
              <a:gd name="connsiteY47" fmla="*/ 5146295 h 6505980"/>
              <a:gd name="connsiteX48" fmla="*/ 1133098 w 3592824"/>
              <a:gd name="connsiteY48" fmla="*/ 5409585 h 6505980"/>
              <a:gd name="connsiteX49" fmla="*/ 1002651 w 3592824"/>
              <a:gd name="connsiteY49" fmla="*/ 5687069 h 6505980"/>
              <a:gd name="connsiteX50" fmla="*/ 851621 w 3592824"/>
              <a:gd name="connsiteY50" fmla="*/ 5975542 h 6505980"/>
              <a:gd name="connsiteX51" fmla="*/ 819067 w 3592824"/>
              <a:gd name="connsiteY51" fmla="*/ 6021945 h 6505980"/>
              <a:gd name="connsiteX52" fmla="*/ 782039 w 3592824"/>
              <a:gd name="connsiteY52" fmla="*/ 6094137 h 6505980"/>
              <a:gd name="connsiteX53" fmla="*/ 732689 w 3592824"/>
              <a:gd name="connsiteY53" fmla="*/ 6165853 h 6505980"/>
              <a:gd name="connsiteX54" fmla="*/ 686953 w 3592824"/>
              <a:gd name="connsiteY54" fmla="*/ 6242495 h 6505980"/>
              <a:gd name="connsiteX55" fmla="*/ 633819 w 3592824"/>
              <a:gd name="connsiteY55" fmla="*/ 6322262 h 6505980"/>
              <a:gd name="connsiteX56" fmla="*/ 576894 w 3592824"/>
              <a:gd name="connsiteY56" fmla="*/ 6387714 h 6505980"/>
              <a:gd name="connsiteX57" fmla="*/ 520310 w 3592824"/>
              <a:gd name="connsiteY57" fmla="*/ 6444298 h 6505980"/>
              <a:gd name="connsiteX58" fmla="*/ 461122 w 3592824"/>
              <a:gd name="connsiteY58" fmla="*/ 6486433 h 6505980"/>
              <a:gd name="connsiteX59" fmla="*/ 409611 w 3592824"/>
              <a:gd name="connsiteY59" fmla="*/ 6505980 h 6505980"/>
              <a:gd name="connsiteX60" fmla="*/ 397795 w 3592824"/>
              <a:gd name="connsiteY60" fmla="*/ 6478382 h 6505980"/>
              <a:gd name="connsiteX61" fmla="*/ 580228 w 3592824"/>
              <a:gd name="connsiteY61" fmla="*/ 6260780 h 6505980"/>
              <a:gd name="connsiteX62" fmla="*/ 740291 w 3592824"/>
              <a:gd name="connsiteY62" fmla="*/ 6020812 h 6505980"/>
              <a:gd name="connsiteX63" fmla="*/ 876161 w 3592824"/>
              <a:gd name="connsiteY63" fmla="*/ 5764542 h 6505980"/>
              <a:gd name="connsiteX64" fmla="*/ 983460 w 3592824"/>
              <a:gd name="connsiteY64" fmla="*/ 5511282 h 6505980"/>
              <a:gd name="connsiteX65" fmla="*/ 1071980 w 3592824"/>
              <a:gd name="connsiteY65" fmla="*/ 5262934 h 6505980"/>
              <a:gd name="connsiteX66" fmla="*/ 1108340 w 3592824"/>
              <a:gd name="connsiteY66" fmla="*/ 5079541 h 6505980"/>
              <a:gd name="connsiteX67" fmla="*/ 1121344 w 3592824"/>
              <a:gd name="connsiteY67" fmla="*/ 5084649 h 6505980"/>
              <a:gd name="connsiteX68" fmla="*/ 1125291 w 3592824"/>
              <a:gd name="connsiteY68" fmla="*/ 5080701 h 6505980"/>
              <a:gd name="connsiteX69" fmla="*/ 1124442 w 3592824"/>
              <a:gd name="connsiteY69" fmla="*/ 5071961 h 6505980"/>
              <a:gd name="connsiteX70" fmla="*/ 1122157 w 3592824"/>
              <a:gd name="connsiteY70" fmla="*/ 5065724 h 6505980"/>
              <a:gd name="connsiteX71" fmla="*/ 1117049 w 3592824"/>
              <a:gd name="connsiteY71" fmla="*/ 5052716 h 6505980"/>
              <a:gd name="connsiteX72" fmla="*/ 1122811 w 3592824"/>
              <a:gd name="connsiteY72" fmla="*/ 5042696 h 6505980"/>
              <a:gd name="connsiteX73" fmla="*/ 1122495 w 3592824"/>
              <a:gd name="connsiteY73" fmla="*/ 5034485 h 6505980"/>
              <a:gd name="connsiteX74" fmla="*/ 1124158 w 3592824"/>
              <a:gd name="connsiteY74" fmla="*/ 5024300 h 6505980"/>
              <a:gd name="connsiteX75" fmla="*/ 1120205 w 3592824"/>
              <a:gd name="connsiteY75" fmla="*/ 5028252 h 6505980"/>
              <a:gd name="connsiteX76" fmla="*/ 1122495 w 3592824"/>
              <a:gd name="connsiteY76" fmla="*/ 5034485 h 6505980"/>
              <a:gd name="connsiteX77" fmla="*/ 1108340 w 3592824"/>
              <a:gd name="connsiteY77" fmla="*/ 5079541 h 6505980"/>
              <a:gd name="connsiteX78" fmla="*/ 1019535 w 3592824"/>
              <a:gd name="connsiteY78" fmla="*/ 5061794 h 6505980"/>
              <a:gd name="connsiteX79" fmla="*/ 907867 w 3592824"/>
              <a:gd name="connsiteY79" fmla="*/ 5071187 h 6505980"/>
              <a:gd name="connsiteX80" fmla="*/ 788983 w 3592824"/>
              <a:gd name="connsiteY80" fmla="*/ 5093104 h 6505980"/>
              <a:gd name="connsiteX81" fmla="*/ 658043 w 3592824"/>
              <a:gd name="connsiteY81" fmla="*/ 5134555 h 6505980"/>
              <a:gd name="connsiteX82" fmla="*/ 522026 w 3592824"/>
              <a:gd name="connsiteY82" fmla="*/ 5190653 h 6505980"/>
              <a:gd name="connsiteX83" fmla="*/ 384200 w 3592824"/>
              <a:gd name="connsiteY83" fmla="*/ 5252843 h 6505980"/>
              <a:gd name="connsiteX84" fmla="*/ 249344 w 3592824"/>
              <a:gd name="connsiteY84" fmla="*/ 5325897 h 6505980"/>
              <a:gd name="connsiteX85" fmla="*/ 120569 w 3592824"/>
              <a:gd name="connsiteY85" fmla="*/ 5397133 h 6505980"/>
              <a:gd name="connsiteX86" fmla="*/ 0 w 3592824"/>
              <a:gd name="connsiteY86" fmla="*/ 5468693 h 6505980"/>
              <a:gd name="connsiteX87" fmla="*/ 124698 w 3592824"/>
              <a:gd name="connsiteY87" fmla="*/ 5335477 h 6505980"/>
              <a:gd name="connsiteX88" fmla="*/ 246734 w 3592824"/>
              <a:gd name="connsiteY88" fmla="*/ 5221959 h 6505980"/>
              <a:gd name="connsiteX89" fmla="*/ 376856 w 3592824"/>
              <a:gd name="connsiteY89" fmla="*/ 5132327 h 6505980"/>
              <a:gd name="connsiteX90" fmla="*/ 515500 w 3592824"/>
              <a:gd name="connsiteY90" fmla="*/ 5051213 h 6505980"/>
              <a:gd name="connsiteX91" fmla="*/ 659408 w 3592824"/>
              <a:gd name="connsiteY91" fmla="*/ 4987219 h 6505980"/>
              <a:gd name="connsiteX92" fmla="*/ 820898 w 3592824"/>
              <a:gd name="connsiteY92" fmla="*/ 4940794 h 6505980"/>
              <a:gd name="connsiteX93" fmla="*/ 1181074 w 3592824"/>
              <a:gd name="connsiteY93" fmla="*/ 4846988 h 6505980"/>
              <a:gd name="connsiteX94" fmla="*/ 1226539 w 3592824"/>
              <a:gd name="connsiteY94" fmla="*/ 4526635 h 6505980"/>
              <a:gd name="connsiteX95" fmla="*/ 1248314 w 3592824"/>
              <a:gd name="connsiteY95" fmla="*/ 4207589 h 6505980"/>
              <a:gd name="connsiteX96" fmla="*/ 1246367 w 3592824"/>
              <a:gd name="connsiteY96" fmla="*/ 3884569 h 6505980"/>
              <a:gd name="connsiteX97" fmla="*/ 1230789 w 3592824"/>
              <a:gd name="connsiteY97" fmla="*/ 3690675 h 6505980"/>
              <a:gd name="connsiteX98" fmla="*/ 1162613 w 3592824"/>
              <a:gd name="connsiteY98" fmla="*/ 3672408 h 6505980"/>
              <a:gd name="connsiteX99" fmla="*/ 1267627 w 3592824"/>
              <a:gd name="connsiteY99" fmla="*/ 3672408 h 6505980"/>
              <a:gd name="connsiteX100" fmla="*/ 1267627 w 3592824"/>
              <a:gd name="connsiteY100" fmla="*/ 2636174 h 6505980"/>
              <a:gd name="connsiteX101" fmla="*/ 1457972 w 3592824"/>
              <a:gd name="connsiteY101" fmla="*/ 2766635 h 6505980"/>
              <a:gd name="connsiteX102" fmla="*/ 1914541 w 3592824"/>
              <a:gd name="connsiteY102" fmla="*/ 1815401 h 6505980"/>
              <a:gd name="connsiteX103" fmla="*/ 1759871 w 3592824"/>
              <a:gd name="connsiteY103" fmla="*/ 1626771 h 6505980"/>
              <a:gd name="connsiteX104" fmla="*/ 1630255 w 3592824"/>
              <a:gd name="connsiteY104" fmla="*/ 1432944 h 6505980"/>
              <a:gd name="connsiteX105" fmla="*/ 1533657 w 3592824"/>
              <a:gd name="connsiteY105" fmla="*/ 1245834 h 6505980"/>
              <a:gd name="connsiteX106" fmla="*/ 1466898 w 3592824"/>
              <a:gd name="connsiteY106" fmla="*/ 1057506 h 6505980"/>
              <a:gd name="connsiteX107" fmla="*/ 1428386 w 3592824"/>
              <a:gd name="connsiteY107" fmla="*/ 871911 h 6505980"/>
              <a:gd name="connsiteX108" fmla="*/ 1418926 w 3592824"/>
              <a:gd name="connsiteY108" fmla="*/ 698165 h 6505980"/>
              <a:gd name="connsiteX109" fmla="*/ 1438518 w 3592824"/>
              <a:gd name="connsiteY109" fmla="*/ 529931 h 6505980"/>
              <a:gd name="connsiteX110" fmla="*/ 1487966 w 3592824"/>
              <a:gd name="connsiteY110" fmla="*/ 373157 h 6505980"/>
              <a:gd name="connsiteX111" fmla="*/ 1562109 w 3592824"/>
              <a:gd name="connsiteY111" fmla="*/ 234344 h 6505980"/>
              <a:gd name="connsiteX112" fmla="*/ 1590347 w 3592824"/>
              <a:gd name="connsiteY112" fmla="*/ 233909 h 6505980"/>
              <a:gd name="connsiteX113" fmla="*/ 1590423 w 3592824"/>
              <a:gd name="connsiteY113" fmla="*/ 276688 h 6505980"/>
              <a:gd name="connsiteX114" fmla="*/ 1534480 w 3592824"/>
              <a:gd name="connsiteY114" fmla="*/ 357380 h 6505980"/>
              <a:gd name="connsiteX115" fmla="*/ 1506010 w 3592824"/>
              <a:gd name="connsiteY115" fmla="*/ 457037 h 6505980"/>
              <a:gd name="connsiteX116" fmla="*/ 1488317 w 3592824"/>
              <a:gd name="connsiteY116" fmla="*/ 571212 h 6505980"/>
              <a:gd name="connsiteX117" fmla="*/ 1496884 w 3592824"/>
              <a:gd name="connsiteY117" fmla="*/ 693061 h 6505980"/>
              <a:gd name="connsiteX118" fmla="*/ 1522975 w 3592824"/>
              <a:gd name="connsiteY118" fmla="*/ 825308 h 6505980"/>
              <a:gd name="connsiteX119" fmla="*/ 1563776 w 3592824"/>
              <a:gd name="connsiteY119" fmla="*/ 957444 h 6505980"/>
              <a:gd name="connsiteX120" fmla="*/ 1623676 w 3592824"/>
              <a:gd name="connsiteY120" fmla="*/ 1089683 h 6505980"/>
              <a:gd name="connsiteX121" fmla="*/ 1701073 w 3592824"/>
              <a:gd name="connsiteY121" fmla="*/ 1219640 h 6505980"/>
              <a:gd name="connsiteX122" fmla="*/ 1784824 w 3592824"/>
              <a:gd name="connsiteY122" fmla="*/ 1340138 h 6505980"/>
              <a:gd name="connsiteX123" fmla="*/ 1839433 w 3592824"/>
              <a:gd name="connsiteY123" fmla="*/ 1402829 h 6505980"/>
              <a:gd name="connsiteX124" fmla="*/ 1879314 w 3592824"/>
              <a:gd name="connsiteY124" fmla="*/ 1462471 h 6505980"/>
              <a:gd name="connsiteX125" fmla="*/ 1923557 w 3592824"/>
              <a:gd name="connsiteY125" fmla="*/ 1509661 h 6505980"/>
              <a:gd name="connsiteX126" fmla="*/ 1968977 w 3592824"/>
              <a:gd name="connsiteY126" fmla="*/ 1553881 h 6505980"/>
              <a:gd name="connsiteX127" fmla="*/ 2023524 w 3592824"/>
              <a:gd name="connsiteY127" fmla="*/ 1583302 h 6505980"/>
              <a:gd name="connsiteX128" fmla="*/ 2159168 w 3592824"/>
              <a:gd name="connsiteY128" fmla="*/ 1357898 h 6505980"/>
              <a:gd name="connsiteX129" fmla="*/ 2301613 w 3592824"/>
              <a:gd name="connsiteY129" fmla="*/ 1152134 h 6505980"/>
              <a:gd name="connsiteX130" fmla="*/ 2456786 w 3592824"/>
              <a:gd name="connsiteY130" fmla="*/ 946442 h 6505980"/>
              <a:gd name="connsiteX131" fmla="*/ 2627883 w 3592824"/>
              <a:gd name="connsiteY131" fmla="*/ 750343 h 6505980"/>
              <a:gd name="connsiteX132" fmla="*/ 2819251 w 3592824"/>
              <a:gd name="connsiteY132" fmla="*/ 546637 h 6505980"/>
              <a:gd name="connsiteX133" fmla="*/ 3033293 w 3592824"/>
              <a:gd name="connsiteY133" fmla="*/ 338904 h 6505980"/>
              <a:gd name="connsiteX134" fmla="*/ 3075801 w 3592824"/>
              <a:gd name="connsiteY134" fmla="*/ 307656 h 6505980"/>
              <a:gd name="connsiteX135" fmla="*/ 3128615 w 3592824"/>
              <a:gd name="connsiteY135" fmla="*/ 255470 h 6505980"/>
              <a:gd name="connsiteX136" fmla="*/ 3193373 w 3592824"/>
              <a:gd name="connsiteY136" fmla="*/ 206920 h 6505980"/>
              <a:gd name="connsiteX137" fmla="*/ 3255727 w 3592824"/>
              <a:gd name="connsiteY137" fmla="*/ 153199 h 6505980"/>
              <a:gd name="connsiteX138" fmla="*/ 3326038 w 3592824"/>
              <a:gd name="connsiteY138" fmla="*/ 98736 h 6505980"/>
              <a:gd name="connsiteX139" fmla="*/ 3396772 w 3592824"/>
              <a:gd name="connsiteY139" fmla="*/ 57544 h 6505980"/>
              <a:gd name="connsiteX140" fmla="*/ 3465132 w 3592824"/>
              <a:gd name="connsiteY140" fmla="*/ 23864 h 6505980"/>
              <a:gd name="connsiteX141" fmla="*/ 3532718 w 3592824"/>
              <a:gd name="connsiteY141" fmla="*/ 3259 h 6505980"/>
              <a:gd name="connsiteX142" fmla="*/ 3587603 w 3592824"/>
              <a:gd name="connsiteY142"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559963 w 3592824"/>
              <a:gd name="connsiteY9" fmla="*/ 1034366 h 6505980"/>
              <a:gd name="connsiteX10" fmla="*/ 2451696 w 3592824"/>
              <a:gd name="connsiteY10" fmla="*/ 1220120 h 6505980"/>
              <a:gd name="connsiteX11" fmla="*/ 2333617 w 3592824"/>
              <a:gd name="connsiteY11" fmla="*/ 1482858 h 6505980"/>
              <a:gd name="connsiteX12" fmla="*/ 2239019 w 3592824"/>
              <a:gd name="connsiteY12" fmla="*/ 1750687 h 6505980"/>
              <a:gd name="connsiteX13" fmla="*/ 2166716 w 3592824"/>
              <a:gd name="connsiteY13" fmla="*/ 2028149 h 6505980"/>
              <a:gd name="connsiteX14" fmla="*/ 2138696 w 3592824"/>
              <a:gd name="connsiteY14" fmla="*/ 2191021 h 6505980"/>
              <a:gd name="connsiteX15" fmla="*/ 1708453 w 3592824"/>
              <a:gd name="connsiteY15" fmla="*/ 2932299 h 6505980"/>
              <a:gd name="connsiteX16" fmla="*/ 1722817 w 3592824"/>
              <a:gd name="connsiteY16" fmla="*/ 3822513 h 6505980"/>
              <a:gd name="connsiteX17" fmla="*/ 1536952 w 3592824"/>
              <a:gd name="connsiteY17" fmla="*/ 3772714 h 6505980"/>
              <a:gd name="connsiteX18" fmla="*/ 1541206 w 3592824"/>
              <a:gd name="connsiteY18" fmla="*/ 4042551 h 6505980"/>
              <a:gd name="connsiteX19" fmla="*/ 1736905 w 3592824"/>
              <a:gd name="connsiteY19" fmla="*/ 4202721 h 6505980"/>
              <a:gd name="connsiteX20" fmla="*/ 1910038 w 3592824"/>
              <a:gd name="connsiteY20" fmla="*/ 4375859 h 6505980"/>
              <a:gd name="connsiteX21" fmla="*/ 2049967 w 3592824"/>
              <a:gd name="connsiteY21" fmla="*/ 4551312 h 6505980"/>
              <a:gd name="connsiteX22" fmla="*/ 2161751 w 3592824"/>
              <a:gd name="connsiteY22" fmla="*/ 4736795 h 6505980"/>
              <a:gd name="connsiteX23" fmla="*/ 2245901 w 3592824"/>
              <a:gd name="connsiteY23" fmla="*/ 4927533 h 6505980"/>
              <a:gd name="connsiteX24" fmla="*/ 2299319 w 3592824"/>
              <a:gd name="connsiteY24" fmla="*/ 5113852 h 6505980"/>
              <a:gd name="connsiteX25" fmla="*/ 2323619 w 3592824"/>
              <a:gd name="connsiteY25" fmla="*/ 5302637 h 6505980"/>
              <a:gd name="connsiteX26" fmla="*/ 2316528 w 3592824"/>
              <a:gd name="connsiteY26" fmla="*/ 5487662 h 6505980"/>
              <a:gd name="connsiteX27" fmla="*/ 2281292 w 3592824"/>
              <a:gd name="connsiteY27" fmla="*/ 5660347 h 6505980"/>
              <a:gd name="connsiteX28" fmla="*/ 2254472 w 3592824"/>
              <a:gd name="connsiteY28" fmla="*/ 5669051 h 6505980"/>
              <a:gd name="connsiteX29" fmla="*/ 2243469 w 3592824"/>
              <a:gd name="connsiteY29" fmla="*/ 5622519 h 6505980"/>
              <a:gd name="connsiteX30" fmla="*/ 2276202 w 3592824"/>
              <a:gd name="connsiteY30" fmla="*/ 5518399 h 6505980"/>
              <a:gd name="connsiteX31" fmla="*/ 2277887 w 3592824"/>
              <a:gd name="connsiteY31" fmla="*/ 5401645 h 6505980"/>
              <a:gd name="connsiteX32" fmla="*/ 2265586 w 3592824"/>
              <a:gd name="connsiteY32" fmla="*/ 5272239 h 6505980"/>
              <a:gd name="connsiteX33" fmla="*/ 2226278 w 3592824"/>
              <a:gd name="connsiteY33" fmla="*/ 5142134 h 6505980"/>
              <a:gd name="connsiteX34" fmla="*/ 2167610 w 3592824"/>
              <a:gd name="connsiteY34" fmla="*/ 5005824 h 6505980"/>
              <a:gd name="connsiteX35" fmla="*/ 2094934 w 3592824"/>
              <a:gd name="connsiteY35" fmla="*/ 4873928 h 6505980"/>
              <a:gd name="connsiteX36" fmla="*/ 2004022 w 3592824"/>
              <a:gd name="connsiteY36" fmla="*/ 4747491 h 6505980"/>
              <a:gd name="connsiteX37" fmla="*/ 1897003 w 3592824"/>
              <a:gd name="connsiteY37" fmla="*/ 4628630 h 6505980"/>
              <a:gd name="connsiteX38" fmla="*/ 1786353 w 3592824"/>
              <a:gd name="connsiteY38" fmla="*/ 4521927 h 6505980"/>
              <a:gd name="connsiteX39" fmla="*/ 1718256 w 3592824"/>
              <a:gd name="connsiteY39" fmla="*/ 4469625 h 6505980"/>
              <a:gd name="connsiteX40" fmla="*/ 1664984 w 3592824"/>
              <a:gd name="connsiteY40" fmla="*/ 4416354 h 6505980"/>
              <a:gd name="connsiteX41" fmla="*/ 1610735 w 3592824"/>
              <a:gd name="connsiteY41" fmla="*/ 4377899 h 6505980"/>
              <a:gd name="connsiteX42" fmla="*/ 1556121 w 3592824"/>
              <a:gd name="connsiteY42" fmla="*/ 4343019 h 6505980"/>
              <a:gd name="connsiteX43" fmla="*/ 1496586 w 3592824"/>
              <a:gd name="connsiteY43" fmla="*/ 4326909 h 6505980"/>
              <a:gd name="connsiteX44" fmla="*/ 1424825 w 3592824"/>
              <a:gd name="connsiteY44" fmla="*/ 4611755 h 6505980"/>
              <a:gd name="connsiteX45" fmla="*/ 1341569 w 3592824"/>
              <a:gd name="connsiteY45" fmla="*/ 4877209 h 6505980"/>
              <a:gd name="connsiteX46" fmla="*/ 1246153 w 3592824"/>
              <a:gd name="connsiteY46" fmla="*/ 5146295 h 6505980"/>
              <a:gd name="connsiteX47" fmla="*/ 1133098 w 3592824"/>
              <a:gd name="connsiteY47" fmla="*/ 5409585 h 6505980"/>
              <a:gd name="connsiteX48" fmla="*/ 1002651 w 3592824"/>
              <a:gd name="connsiteY48" fmla="*/ 5687069 h 6505980"/>
              <a:gd name="connsiteX49" fmla="*/ 851621 w 3592824"/>
              <a:gd name="connsiteY49" fmla="*/ 5975542 h 6505980"/>
              <a:gd name="connsiteX50" fmla="*/ 819067 w 3592824"/>
              <a:gd name="connsiteY50" fmla="*/ 6021945 h 6505980"/>
              <a:gd name="connsiteX51" fmla="*/ 782039 w 3592824"/>
              <a:gd name="connsiteY51" fmla="*/ 6094137 h 6505980"/>
              <a:gd name="connsiteX52" fmla="*/ 732689 w 3592824"/>
              <a:gd name="connsiteY52" fmla="*/ 6165853 h 6505980"/>
              <a:gd name="connsiteX53" fmla="*/ 686953 w 3592824"/>
              <a:gd name="connsiteY53" fmla="*/ 6242495 h 6505980"/>
              <a:gd name="connsiteX54" fmla="*/ 633819 w 3592824"/>
              <a:gd name="connsiteY54" fmla="*/ 6322262 h 6505980"/>
              <a:gd name="connsiteX55" fmla="*/ 576894 w 3592824"/>
              <a:gd name="connsiteY55" fmla="*/ 6387714 h 6505980"/>
              <a:gd name="connsiteX56" fmla="*/ 520310 w 3592824"/>
              <a:gd name="connsiteY56" fmla="*/ 6444298 h 6505980"/>
              <a:gd name="connsiteX57" fmla="*/ 461122 w 3592824"/>
              <a:gd name="connsiteY57" fmla="*/ 6486433 h 6505980"/>
              <a:gd name="connsiteX58" fmla="*/ 409611 w 3592824"/>
              <a:gd name="connsiteY58" fmla="*/ 6505980 h 6505980"/>
              <a:gd name="connsiteX59" fmla="*/ 397795 w 3592824"/>
              <a:gd name="connsiteY59" fmla="*/ 6478382 h 6505980"/>
              <a:gd name="connsiteX60" fmla="*/ 580228 w 3592824"/>
              <a:gd name="connsiteY60" fmla="*/ 6260780 h 6505980"/>
              <a:gd name="connsiteX61" fmla="*/ 740291 w 3592824"/>
              <a:gd name="connsiteY61" fmla="*/ 6020812 h 6505980"/>
              <a:gd name="connsiteX62" fmla="*/ 876161 w 3592824"/>
              <a:gd name="connsiteY62" fmla="*/ 5764542 h 6505980"/>
              <a:gd name="connsiteX63" fmla="*/ 983460 w 3592824"/>
              <a:gd name="connsiteY63" fmla="*/ 5511282 h 6505980"/>
              <a:gd name="connsiteX64" fmla="*/ 1071980 w 3592824"/>
              <a:gd name="connsiteY64" fmla="*/ 5262934 h 6505980"/>
              <a:gd name="connsiteX65" fmla="*/ 1108340 w 3592824"/>
              <a:gd name="connsiteY65" fmla="*/ 5079541 h 6505980"/>
              <a:gd name="connsiteX66" fmla="*/ 1121344 w 3592824"/>
              <a:gd name="connsiteY66" fmla="*/ 5084649 h 6505980"/>
              <a:gd name="connsiteX67" fmla="*/ 1125291 w 3592824"/>
              <a:gd name="connsiteY67" fmla="*/ 5080701 h 6505980"/>
              <a:gd name="connsiteX68" fmla="*/ 1124442 w 3592824"/>
              <a:gd name="connsiteY68" fmla="*/ 5071961 h 6505980"/>
              <a:gd name="connsiteX69" fmla="*/ 1122157 w 3592824"/>
              <a:gd name="connsiteY69" fmla="*/ 5065724 h 6505980"/>
              <a:gd name="connsiteX70" fmla="*/ 1117049 w 3592824"/>
              <a:gd name="connsiteY70" fmla="*/ 5052716 h 6505980"/>
              <a:gd name="connsiteX71" fmla="*/ 1122811 w 3592824"/>
              <a:gd name="connsiteY71" fmla="*/ 5042696 h 6505980"/>
              <a:gd name="connsiteX72" fmla="*/ 1122495 w 3592824"/>
              <a:gd name="connsiteY72" fmla="*/ 5034485 h 6505980"/>
              <a:gd name="connsiteX73" fmla="*/ 1124158 w 3592824"/>
              <a:gd name="connsiteY73" fmla="*/ 5024300 h 6505980"/>
              <a:gd name="connsiteX74" fmla="*/ 1120205 w 3592824"/>
              <a:gd name="connsiteY74" fmla="*/ 5028252 h 6505980"/>
              <a:gd name="connsiteX75" fmla="*/ 1122495 w 3592824"/>
              <a:gd name="connsiteY75" fmla="*/ 5034485 h 6505980"/>
              <a:gd name="connsiteX76" fmla="*/ 1108340 w 3592824"/>
              <a:gd name="connsiteY76" fmla="*/ 5079541 h 6505980"/>
              <a:gd name="connsiteX77" fmla="*/ 1019535 w 3592824"/>
              <a:gd name="connsiteY77" fmla="*/ 5061794 h 6505980"/>
              <a:gd name="connsiteX78" fmla="*/ 907867 w 3592824"/>
              <a:gd name="connsiteY78" fmla="*/ 5071187 h 6505980"/>
              <a:gd name="connsiteX79" fmla="*/ 788983 w 3592824"/>
              <a:gd name="connsiteY79" fmla="*/ 5093104 h 6505980"/>
              <a:gd name="connsiteX80" fmla="*/ 658043 w 3592824"/>
              <a:gd name="connsiteY80" fmla="*/ 5134555 h 6505980"/>
              <a:gd name="connsiteX81" fmla="*/ 522026 w 3592824"/>
              <a:gd name="connsiteY81" fmla="*/ 5190653 h 6505980"/>
              <a:gd name="connsiteX82" fmla="*/ 384200 w 3592824"/>
              <a:gd name="connsiteY82" fmla="*/ 5252843 h 6505980"/>
              <a:gd name="connsiteX83" fmla="*/ 249344 w 3592824"/>
              <a:gd name="connsiteY83" fmla="*/ 5325897 h 6505980"/>
              <a:gd name="connsiteX84" fmla="*/ 120569 w 3592824"/>
              <a:gd name="connsiteY84" fmla="*/ 5397133 h 6505980"/>
              <a:gd name="connsiteX85" fmla="*/ 0 w 3592824"/>
              <a:gd name="connsiteY85" fmla="*/ 5468693 h 6505980"/>
              <a:gd name="connsiteX86" fmla="*/ 124698 w 3592824"/>
              <a:gd name="connsiteY86" fmla="*/ 5335477 h 6505980"/>
              <a:gd name="connsiteX87" fmla="*/ 246734 w 3592824"/>
              <a:gd name="connsiteY87" fmla="*/ 5221959 h 6505980"/>
              <a:gd name="connsiteX88" fmla="*/ 376856 w 3592824"/>
              <a:gd name="connsiteY88" fmla="*/ 5132327 h 6505980"/>
              <a:gd name="connsiteX89" fmla="*/ 515500 w 3592824"/>
              <a:gd name="connsiteY89" fmla="*/ 5051213 h 6505980"/>
              <a:gd name="connsiteX90" fmla="*/ 659408 w 3592824"/>
              <a:gd name="connsiteY90" fmla="*/ 4987219 h 6505980"/>
              <a:gd name="connsiteX91" fmla="*/ 820898 w 3592824"/>
              <a:gd name="connsiteY91" fmla="*/ 4940794 h 6505980"/>
              <a:gd name="connsiteX92" fmla="*/ 1181074 w 3592824"/>
              <a:gd name="connsiteY92" fmla="*/ 4846988 h 6505980"/>
              <a:gd name="connsiteX93" fmla="*/ 1226539 w 3592824"/>
              <a:gd name="connsiteY93" fmla="*/ 4526635 h 6505980"/>
              <a:gd name="connsiteX94" fmla="*/ 1248314 w 3592824"/>
              <a:gd name="connsiteY94" fmla="*/ 4207589 h 6505980"/>
              <a:gd name="connsiteX95" fmla="*/ 1246367 w 3592824"/>
              <a:gd name="connsiteY95" fmla="*/ 3884569 h 6505980"/>
              <a:gd name="connsiteX96" fmla="*/ 1230789 w 3592824"/>
              <a:gd name="connsiteY96" fmla="*/ 3690675 h 6505980"/>
              <a:gd name="connsiteX97" fmla="*/ 1162613 w 3592824"/>
              <a:gd name="connsiteY97" fmla="*/ 3672408 h 6505980"/>
              <a:gd name="connsiteX98" fmla="*/ 1267627 w 3592824"/>
              <a:gd name="connsiteY98" fmla="*/ 3672408 h 6505980"/>
              <a:gd name="connsiteX99" fmla="*/ 1267627 w 3592824"/>
              <a:gd name="connsiteY99" fmla="*/ 2636174 h 6505980"/>
              <a:gd name="connsiteX100" fmla="*/ 1457972 w 3592824"/>
              <a:gd name="connsiteY100" fmla="*/ 2766635 h 6505980"/>
              <a:gd name="connsiteX101" fmla="*/ 1914541 w 3592824"/>
              <a:gd name="connsiteY101" fmla="*/ 1815401 h 6505980"/>
              <a:gd name="connsiteX102" fmla="*/ 1759871 w 3592824"/>
              <a:gd name="connsiteY102" fmla="*/ 1626771 h 6505980"/>
              <a:gd name="connsiteX103" fmla="*/ 1630255 w 3592824"/>
              <a:gd name="connsiteY103" fmla="*/ 1432944 h 6505980"/>
              <a:gd name="connsiteX104" fmla="*/ 1533657 w 3592824"/>
              <a:gd name="connsiteY104" fmla="*/ 1245834 h 6505980"/>
              <a:gd name="connsiteX105" fmla="*/ 1466898 w 3592824"/>
              <a:gd name="connsiteY105" fmla="*/ 1057506 h 6505980"/>
              <a:gd name="connsiteX106" fmla="*/ 1428386 w 3592824"/>
              <a:gd name="connsiteY106" fmla="*/ 871911 h 6505980"/>
              <a:gd name="connsiteX107" fmla="*/ 1418926 w 3592824"/>
              <a:gd name="connsiteY107" fmla="*/ 698165 h 6505980"/>
              <a:gd name="connsiteX108" fmla="*/ 1438518 w 3592824"/>
              <a:gd name="connsiteY108" fmla="*/ 529931 h 6505980"/>
              <a:gd name="connsiteX109" fmla="*/ 1487966 w 3592824"/>
              <a:gd name="connsiteY109" fmla="*/ 373157 h 6505980"/>
              <a:gd name="connsiteX110" fmla="*/ 1562109 w 3592824"/>
              <a:gd name="connsiteY110" fmla="*/ 234344 h 6505980"/>
              <a:gd name="connsiteX111" fmla="*/ 1590347 w 3592824"/>
              <a:gd name="connsiteY111" fmla="*/ 233909 h 6505980"/>
              <a:gd name="connsiteX112" fmla="*/ 1590423 w 3592824"/>
              <a:gd name="connsiteY112" fmla="*/ 276688 h 6505980"/>
              <a:gd name="connsiteX113" fmla="*/ 1534480 w 3592824"/>
              <a:gd name="connsiteY113" fmla="*/ 357380 h 6505980"/>
              <a:gd name="connsiteX114" fmla="*/ 1506010 w 3592824"/>
              <a:gd name="connsiteY114" fmla="*/ 457037 h 6505980"/>
              <a:gd name="connsiteX115" fmla="*/ 1488317 w 3592824"/>
              <a:gd name="connsiteY115" fmla="*/ 571212 h 6505980"/>
              <a:gd name="connsiteX116" fmla="*/ 1496884 w 3592824"/>
              <a:gd name="connsiteY116" fmla="*/ 693061 h 6505980"/>
              <a:gd name="connsiteX117" fmla="*/ 1522975 w 3592824"/>
              <a:gd name="connsiteY117" fmla="*/ 825308 h 6505980"/>
              <a:gd name="connsiteX118" fmla="*/ 1563776 w 3592824"/>
              <a:gd name="connsiteY118" fmla="*/ 957444 h 6505980"/>
              <a:gd name="connsiteX119" fmla="*/ 1623676 w 3592824"/>
              <a:gd name="connsiteY119" fmla="*/ 1089683 h 6505980"/>
              <a:gd name="connsiteX120" fmla="*/ 1701073 w 3592824"/>
              <a:gd name="connsiteY120" fmla="*/ 1219640 h 6505980"/>
              <a:gd name="connsiteX121" fmla="*/ 1784824 w 3592824"/>
              <a:gd name="connsiteY121" fmla="*/ 1340138 h 6505980"/>
              <a:gd name="connsiteX122" fmla="*/ 1839433 w 3592824"/>
              <a:gd name="connsiteY122" fmla="*/ 1402829 h 6505980"/>
              <a:gd name="connsiteX123" fmla="*/ 1879314 w 3592824"/>
              <a:gd name="connsiteY123" fmla="*/ 1462471 h 6505980"/>
              <a:gd name="connsiteX124" fmla="*/ 1923557 w 3592824"/>
              <a:gd name="connsiteY124" fmla="*/ 1509661 h 6505980"/>
              <a:gd name="connsiteX125" fmla="*/ 1968977 w 3592824"/>
              <a:gd name="connsiteY125" fmla="*/ 1553881 h 6505980"/>
              <a:gd name="connsiteX126" fmla="*/ 2023524 w 3592824"/>
              <a:gd name="connsiteY126" fmla="*/ 1583302 h 6505980"/>
              <a:gd name="connsiteX127" fmla="*/ 2159168 w 3592824"/>
              <a:gd name="connsiteY127" fmla="*/ 1357898 h 6505980"/>
              <a:gd name="connsiteX128" fmla="*/ 2301613 w 3592824"/>
              <a:gd name="connsiteY128" fmla="*/ 1152134 h 6505980"/>
              <a:gd name="connsiteX129" fmla="*/ 2456786 w 3592824"/>
              <a:gd name="connsiteY129" fmla="*/ 946442 h 6505980"/>
              <a:gd name="connsiteX130" fmla="*/ 2627883 w 3592824"/>
              <a:gd name="connsiteY130" fmla="*/ 750343 h 6505980"/>
              <a:gd name="connsiteX131" fmla="*/ 2819251 w 3592824"/>
              <a:gd name="connsiteY131" fmla="*/ 546637 h 6505980"/>
              <a:gd name="connsiteX132" fmla="*/ 3033293 w 3592824"/>
              <a:gd name="connsiteY132" fmla="*/ 338904 h 6505980"/>
              <a:gd name="connsiteX133" fmla="*/ 3075801 w 3592824"/>
              <a:gd name="connsiteY133" fmla="*/ 307656 h 6505980"/>
              <a:gd name="connsiteX134" fmla="*/ 3128615 w 3592824"/>
              <a:gd name="connsiteY134" fmla="*/ 255470 h 6505980"/>
              <a:gd name="connsiteX135" fmla="*/ 3193373 w 3592824"/>
              <a:gd name="connsiteY135" fmla="*/ 206920 h 6505980"/>
              <a:gd name="connsiteX136" fmla="*/ 3255727 w 3592824"/>
              <a:gd name="connsiteY136" fmla="*/ 153199 h 6505980"/>
              <a:gd name="connsiteX137" fmla="*/ 3326038 w 3592824"/>
              <a:gd name="connsiteY137" fmla="*/ 98736 h 6505980"/>
              <a:gd name="connsiteX138" fmla="*/ 3396772 w 3592824"/>
              <a:gd name="connsiteY138" fmla="*/ 57544 h 6505980"/>
              <a:gd name="connsiteX139" fmla="*/ 3465132 w 3592824"/>
              <a:gd name="connsiteY139" fmla="*/ 23864 h 6505980"/>
              <a:gd name="connsiteX140" fmla="*/ 3532718 w 3592824"/>
              <a:gd name="connsiteY140" fmla="*/ 3259 h 6505980"/>
              <a:gd name="connsiteX141" fmla="*/ 3587603 w 3592824"/>
              <a:gd name="connsiteY141"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564733 w 3592824"/>
              <a:gd name="connsiteY8" fmla="*/ 1032015 h 6505980"/>
              <a:gd name="connsiteX9" fmla="*/ 2451696 w 3592824"/>
              <a:gd name="connsiteY9" fmla="*/ 1220120 h 6505980"/>
              <a:gd name="connsiteX10" fmla="*/ 2333617 w 3592824"/>
              <a:gd name="connsiteY10" fmla="*/ 1482858 h 6505980"/>
              <a:gd name="connsiteX11" fmla="*/ 2239019 w 3592824"/>
              <a:gd name="connsiteY11" fmla="*/ 1750687 h 6505980"/>
              <a:gd name="connsiteX12" fmla="*/ 2166716 w 3592824"/>
              <a:gd name="connsiteY12" fmla="*/ 2028149 h 6505980"/>
              <a:gd name="connsiteX13" fmla="*/ 2138696 w 3592824"/>
              <a:gd name="connsiteY13" fmla="*/ 2191021 h 6505980"/>
              <a:gd name="connsiteX14" fmla="*/ 1708453 w 3592824"/>
              <a:gd name="connsiteY14" fmla="*/ 2932299 h 6505980"/>
              <a:gd name="connsiteX15" fmla="*/ 1722817 w 3592824"/>
              <a:gd name="connsiteY15" fmla="*/ 3822513 h 6505980"/>
              <a:gd name="connsiteX16" fmla="*/ 1536952 w 3592824"/>
              <a:gd name="connsiteY16" fmla="*/ 3772714 h 6505980"/>
              <a:gd name="connsiteX17" fmla="*/ 1541206 w 3592824"/>
              <a:gd name="connsiteY17" fmla="*/ 4042551 h 6505980"/>
              <a:gd name="connsiteX18" fmla="*/ 1736905 w 3592824"/>
              <a:gd name="connsiteY18" fmla="*/ 4202721 h 6505980"/>
              <a:gd name="connsiteX19" fmla="*/ 1910038 w 3592824"/>
              <a:gd name="connsiteY19" fmla="*/ 4375859 h 6505980"/>
              <a:gd name="connsiteX20" fmla="*/ 2049967 w 3592824"/>
              <a:gd name="connsiteY20" fmla="*/ 4551312 h 6505980"/>
              <a:gd name="connsiteX21" fmla="*/ 2161751 w 3592824"/>
              <a:gd name="connsiteY21" fmla="*/ 4736795 h 6505980"/>
              <a:gd name="connsiteX22" fmla="*/ 2245901 w 3592824"/>
              <a:gd name="connsiteY22" fmla="*/ 4927533 h 6505980"/>
              <a:gd name="connsiteX23" fmla="*/ 2299319 w 3592824"/>
              <a:gd name="connsiteY23" fmla="*/ 5113852 h 6505980"/>
              <a:gd name="connsiteX24" fmla="*/ 2323619 w 3592824"/>
              <a:gd name="connsiteY24" fmla="*/ 5302637 h 6505980"/>
              <a:gd name="connsiteX25" fmla="*/ 2316528 w 3592824"/>
              <a:gd name="connsiteY25" fmla="*/ 5487662 h 6505980"/>
              <a:gd name="connsiteX26" fmla="*/ 2281292 w 3592824"/>
              <a:gd name="connsiteY26" fmla="*/ 5660347 h 6505980"/>
              <a:gd name="connsiteX27" fmla="*/ 2254472 w 3592824"/>
              <a:gd name="connsiteY27" fmla="*/ 5669051 h 6505980"/>
              <a:gd name="connsiteX28" fmla="*/ 2243469 w 3592824"/>
              <a:gd name="connsiteY28" fmla="*/ 5622519 h 6505980"/>
              <a:gd name="connsiteX29" fmla="*/ 2276202 w 3592824"/>
              <a:gd name="connsiteY29" fmla="*/ 5518399 h 6505980"/>
              <a:gd name="connsiteX30" fmla="*/ 2277887 w 3592824"/>
              <a:gd name="connsiteY30" fmla="*/ 5401645 h 6505980"/>
              <a:gd name="connsiteX31" fmla="*/ 2265586 w 3592824"/>
              <a:gd name="connsiteY31" fmla="*/ 5272239 h 6505980"/>
              <a:gd name="connsiteX32" fmla="*/ 2226278 w 3592824"/>
              <a:gd name="connsiteY32" fmla="*/ 5142134 h 6505980"/>
              <a:gd name="connsiteX33" fmla="*/ 2167610 w 3592824"/>
              <a:gd name="connsiteY33" fmla="*/ 5005824 h 6505980"/>
              <a:gd name="connsiteX34" fmla="*/ 2094934 w 3592824"/>
              <a:gd name="connsiteY34" fmla="*/ 4873928 h 6505980"/>
              <a:gd name="connsiteX35" fmla="*/ 2004022 w 3592824"/>
              <a:gd name="connsiteY35" fmla="*/ 4747491 h 6505980"/>
              <a:gd name="connsiteX36" fmla="*/ 1897003 w 3592824"/>
              <a:gd name="connsiteY36" fmla="*/ 4628630 h 6505980"/>
              <a:gd name="connsiteX37" fmla="*/ 1786353 w 3592824"/>
              <a:gd name="connsiteY37" fmla="*/ 4521927 h 6505980"/>
              <a:gd name="connsiteX38" fmla="*/ 1718256 w 3592824"/>
              <a:gd name="connsiteY38" fmla="*/ 4469625 h 6505980"/>
              <a:gd name="connsiteX39" fmla="*/ 1664984 w 3592824"/>
              <a:gd name="connsiteY39" fmla="*/ 4416354 h 6505980"/>
              <a:gd name="connsiteX40" fmla="*/ 1610735 w 3592824"/>
              <a:gd name="connsiteY40" fmla="*/ 4377899 h 6505980"/>
              <a:gd name="connsiteX41" fmla="*/ 1556121 w 3592824"/>
              <a:gd name="connsiteY41" fmla="*/ 4343019 h 6505980"/>
              <a:gd name="connsiteX42" fmla="*/ 1496586 w 3592824"/>
              <a:gd name="connsiteY42" fmla="*/ 4326909 h 6505980"/>
              <a:gd name="connsiteX43" fmla="*/ 1424825 w 3592824"/>
              <a:gd name="connsiteY43" fmla="*/ 4611755 h 6505980"/>
              <a:gd name="connsiteX44" fmla="*/ 1341569 w 3592824"/>
              <a:gd name="connsiteY44" fmla="*/ 4877209 h 6505980"/>
              <a:gd name="connsiteX45" fmla="*/ 1246153 w 3592824"/>
              <a:gd name="connsiteY45" fmla="*/ 5146295 h 6505980"/>
              <a:gd name="connsiteX46" fmla="*/ 1133098 w 3592824"/>
              <a:gd name="connsiteY46" fmla="*/ 5409585 h 6505980"/>
              <a:gd name="connsiteX47" fmla="*/ 1002651 w 3592824"/>
              <a:gd name="connsiteY47" fmla="*/ 5687069 h 6505980"/>
              <a:gd name="connsiteX48" fmla="*/ 851621 w 3592824"/>
              <a:gd name="connsiteY48" fmla="*/ 5975542 h 6505980"/>
              <a:gd name="connsiteX49" fmla="*/ 819067 w 3592824"/>
              <a:gd name="connsiteY49" fmla="*/ 6021945 h 6505980"/>
              <a:gd name="connsiteX50" fmla="*/ 782039 w 3592824"/>
              <a:gd name="connsiteY50" fmla="*/ 6094137 h 6505980"/>
              <a:gd name="connsiteX51" fmla="*/ 732689 w 3592824"/>
              <a:gd name="connsiteY51" fmla="*/ 6165853 h 6505980"/>
              <a:gd name="connsiteX52" fmla="*/ 686953 w 3592824"/>
              <a:gd name="connsiteY52" fmla="*/ 6242495 h 6505980"/>
              <a:gd name="connsiteX53" fmla="*/ 633819 w 3592824"/>
              <a:gd name="connsiteY53" fmla="*/ 6322262 h 6505980"/>
              <a:gd name="connsiteX54" fmla="*/ 576894 w 3592824"/>
              <a:gd name="connsiteY54" fmla="*/ 6387714 h 6505980"/>
              <a:gd name="connsiteX55" fmla="*/ 520310 w 3592824"/>
              <a:gd name="connsiteY55" fmla="*/ 6444298 h 6505980"/>
              <a:gd name="connsiteX56" fmla="*/ 461122 w 3592824"/>
              <a:gd name="connsiteY56" fmla="*/ 6486433 h 6505980"/>
              <a:gd name="connsiteX57" fmla="*/ 409611 w 3592824"/>
              <a:gd name="connsiteY57" fmla="*/ 6505980 h 6505980"/>
              <a:gd name="connsiteX58" fmla="*/ 397795 w 3592824"/>
              <a:gd name="connsiteY58" fmla="*/ 6478382 h 6505980"/>
              <a:gd name="connsiteX59" fmla="*/ 580228 w 3592824"/>
              <a:gd name="connsiteY59" fmla="*/ 6260780 h 6505980"/>
              <a:gd name="connsiteX60" fmla="*/ 740291 w 3592824"/>
              <a:gd name="connsiteY60" fmla="*/ 6020812 h 6505980"/>
              <a:gd name="connsiteX61" fmla="*/ 876161 w 3592824"/>
              <a:gd name="connsiteY61" fmla="*/ 5764542 h 6505980"/>
              <a:gd name="connsiteX62" fmla="*/ 983460 w 3592824"/>
              <a:gd name="connsiteY62" fmla="*/ 5511282 h 6505980"/>
              <a:gd name="connsiteX63" fmla="*/ 1071980 w 3592824"/>
              <a:gd name="connsiteY63" fmla="*/ 5262934 h 6505980"/>
              <a:gd name="connsiteX64" fmla="*/ 1108340 w 3592824"/>
              <a:gd name="connsiteY64" fmla="*/ 5079541 h 6505980"/>
              <a:gd name="connsiteX65" fmla="*/ 1121344 w 3592824"/>
              <a:gd name="connsiteY65" fmla="*/ 5084649 h 6505980"/>
              <a:gd name="connsiteX66" fmla="*/ 1125291 w 3592824"/>
              <a:gd name="connsiteY66" fmla="*/ 5080701 h 6505980"/>
              <a:gd name="connsiteX67" fmla="*/ 1124442 w 3592824"/>
              <a:gd name="connsiteY67" fmla="*/ 5071961 h 6505980"/>
              <a:gd name="connsiteX68" fmla="*/ 1122157 w 3592824"/>
              <a:gd name="connsiteY68" fmla="*/ 5065724 h 6505980"/>
              <a:gd name="connsiteX69" fmla="*/ 1117049 w 3592824"/>
              <a:gd name="connsiteY69" fmla="*/ 5052716 h 6505980"/>
              <a:gd name="connsiteX70" fmla="*/ 1122811 w 3592824"/>
              <a:gd name="connsiteY70" fmla="*/ 5042696 h 6505980"/>
              <a:gd name="connsiteX71" fmla="*/ 1122495 w 3592824"/>
              <a:gd name="connsiteY71" fmla="*/ 5034485 h 6505980"/>
              <a:gd name="connsiteX72" fmla="*/ 1124158 w 3592824"/>
              <a:gd name="connsiteY72" fmla="*/ 5024300 h 6505980"/>
              <a:gd name="connsiteX73" fmla="*/ 1120205 w 3592824"/>
              <a:gd name="connsiteY73" fmla="*/ 5028252 h 6505980"/>
              <a:gd name="connsiteX74" fmla="*/ 1122495 w 3592824"/>
              <a:gd name="connsiteY74" fmla="*/ 5034485 h 6505980"/>
              <a:gd name="connsiteX75" fmla="*/ 1108340 w 3592824"/>
              <a:gd name="connsiteY75" fmla="*/ 5079541 h 6505980"/>
              <a:gd name="connsiteX76" fmla="*/ 1019535 w 3592824"/>
              <a:gd name="connsiteY76" fmla="*/ 5061794 h 6505980"/>
              <a:gd name="connsiteX77" fmla="*/ 907867 w 3592824"/>
              <a:gd name="connsiteY77" fmla="*/ 5071187 h 6505980"/>
              <a:gd name="connsiteX78" fmla="*/ 788983 w 3592824"/>
              <a:gd name="connsiteY78" fmla="*/ 5093104 h 6505980"/>
              <a:gd name="connsiteX79" fmla="*/ 658043 w 3592824"/>
              <a:gd name="connsiteY79" fmla="*/ 5134555 h 6505980"/>
              <a:gd name="connsiteX80" fmla="*/ 522026 w 3592824"/>
              <a:gd name="connsiteY80" fmla="*/ 5190653 h 6505980"/>
              <a:gd name="connsiteX81" fmla="*/ 384200 w 3592824"/>
              <a:gd name="connsiteY81" fmla="*/ 5252843 h 6505980"/>
              <a:gd name="connsiteX82" fmla="*/ 249344 w 3592824"/>
              <a:gd name="connsiteY82" fmla="*/ 5325897 h 6505980"/>
              <a:gd name="connsiteX83" fmla="*/ 120569 w 3592824"/>
              <a:gd name="connsiteY83" fmla="*/ 5397133 h 6505980"/>
              <a:gd name="connsiteX84" fmla="*/ 0 w 3592824"/>
              <a:gd name="connsiteY84" fmla="*/ 5468693 h 6505980"/>
              <a:gd name="connsiteX85" fmla="*/ 124698 w 3592824"/>
              <a:gd name="connsiteY85" fmla="*/ 5335477 h 6505980"/>
              <a:gd name="connsiteX86" fmla="*/ 246734 w 3592824"/>
              <a:gd name="connsiteY86" fmla="*/ 5221959 h 6505980"/>
              <a:gd name="connsiteX87" fmla="*/ 376856 w 3592824"/>
              <a:gd name="connsiteY87" fmla="*/ 5132327 h 6505980"/>
              <a:gd name="connsiteX88" fmla="*/ 515500 w 3592824"/>
              <a:gd name="connsiteY88" fmla="*/ 5051213 h 6505980"/>
              <a:gd name="connsiteX89" fmla="*/ 659408 w 3592824"/>
              <a:gd name="connsiteY89" fmla="*/ 4987219 h 6505980"/>
              <a:gd name="connsiteX90" fmla="*/ 820898 w 3592824"/>
              <a:gd name="connsiteY90" fmla="*/ 4940794 h 6505980"/>
              <a:gd name="connsiteX91" fmla="*/ 1181074 w 3592824"/>
              <a:gd name="connsiteY91" fmla="*/ 4846988 h 6505980"/>
              <a:gd name="connsiteX92" fmla="*/ 1226539 w 3592824"/>
              <a:gd name="connsiteY92" fmla="*/ 4526635 h 6505980"/>
              <a:gd name="connsiteX93" fmla="*/ 1248314 w 3592824"/>
              <a:gd name="connsiteY93" fmla="*/ 4207589 h 6505980"/>
              <a:gd name="connsiteX94" fmla="*/ 1246367 w 3592824"/>
              <a:gd name="connsiteY94" fmla="*/ 3884569 h 6505980"/>
              <a:gd name="connsiteX95" fmla="*/ 1230789 w 3592824"/>
              <a:gd name="connsiteY95" fmla="*/ 3690675 h 6505980"/>
              <a:gd name="connsiteX96" fmla="*/ 1162613 w 3592824"/>
              <a:gd name="connsiteY96" fmla="*/ 3672408 h 6505980"/>
              <a:gd name="connsiteX97" fmla="*/ 1267627 w 3592824"/>
              <a:gd name="connsiteY97" fmla="*/ 3672408 h 6505980"/>
              <a:gd name="connsiteX98" fmla="*/ 1267627 w 3592824"/>
              <a:gd name="connsiteY98" fmla="*/ 2636174 h 6505980"/>
              <a:gd name="connsiteX99" fmla="*/ 1457972 w 3592824"/>
              <a:gd name="connsiteY99" fmla="*/ 2766635 h 6505980"/>
              <a:gd name="connsiteX100" fmla="*/ 1914541 w 3592824"/>
              <a:gd name="connsiteY100" fmla="*/ 1815401 h 6505980"/>
              <a:gd name="connsiteX101" fmla="*/ 1759871 w 3592824"/>
              <a:gd name="connsiteY101" fmla="*/ 1626771 h 6505980"/>
              <a:gd name="connsiteX102" fmla="*/ 1630255 w 3592824"/>
              <a:gd name="connsiteY102" fmla="*/ 1432944 h 6505980"/>
              <a:gd name="connsiteX103" fmla="*/ 1533657 w 3592824"/>
              <a:gd name="connsiteY103" fmla="*/ 1245834 h 6505980"/>
              <a:gd name="connsiteX104" fmla="*/ 1466898 w 3592824"/>
              <a:gd name="connsiteY104" fmla="*/ 1057506 h 6505980"/>
              <a:gd name="connsiteX105" fmla="*/ 1428386 w 3592824"/>
              <a:gd name="connsiteY105" fmla="*/ 871911 h 6505980"/>
              <a:gd name="connsiteX106" fmla="*/ 1418926 w 3592824"/>
              <a:gd name="connsiteY106" fmla="*/ 698165 h 6505980"/>
              <a:gd name="connsiteX107" fmla="*/ 1438518 w 3592824"/>
              <a:gd name="connsiteY107" fmla="*/ 529931 h 6505980"/>
              <a:gd name="connsiteX108" fmla="*/ 1487966 w 3592824"/>
              <a:gd name="connsiteY108" fmla="*/ 373157 h 6505980"/>
              <a:gd name="connsiteX109" fmla="*/ 1562109 w 3592824"/>
              <a:gd name="connsiteY109" fmla="*/ 234344 h 6505980"/>
              <a:gd name="connsiteX110" fmla="*/ 1590347 w 3592824"/>
              <a:gd name="connsiteY110" fmla="*/ 233909 h 6505980"/>
              <a:gd name="connsiteX111" fmla="*/ 1590423 w 3592824"/>
              <a:gd name="connsiteY111" fmla="*/ 276688 h 6505980"/>
              <a:gd name="connsiteX112" fmla="*/ 1534480 w 3592824"/>
              <a:gd name="connsiteY112" fmla="*/ 357380 h 6505980"/>
              <a:gd name="connsiteX113" fmla="*/ 1506010 w 3592824"/>
              <a:gd name="connsiteY113" fmla="*/ 457037 h 6505980"/>
              <a:gd name="connsiteX114" fmla="*/ 1488317 w 3592824"/>
              <a:gd name="connsiteY114" fmla="*/ 571212 h 6505980"/>
              <a:gd name="connsiteX115" fmla="*/ 1496884 w 3592824"/>
              <a:gd name="connsiteY115" fmla="*/ 693061 h 6505980"/>
              <a:gd name="connsiteX116" fmla="*/ 1522975 w 3592824"/>
              <a:gd name="connsiteY116" fmla="*/ 825308 h 6505980"/>
              <a:gd name="connsiteX117" fmla="*/ 1563776 w 3592824"/>
              <a:gd name="connsiteY117" fmla="*/ 957444 h 6505980"/>
              <a:gd name="connsiteX118" fmla="*/ 1623676 w 3592824"/>
              <a:gd name="connsiteY118" fmla="*/ 1089683 h 6505980"/>
              <a:gd name="connsiteX119" fmla="*/ 1701073 w 3592824"/>
              <a:gd name="connsiteY119" fmla="*/ 1219640 h 6505980"/>
              <a:gd name="connsiteX120" fmla="*/ 1784824 w 3592824"/>
              <a:gd name="connsiteY120" fmla="*/ 1340138 h 6505980"/>
              <a:gd name="connsiteX121" fmla="*/ 1839433 w 3592824"/>
              <a:gd name="connsiteY121" fmla="*/ 1402829 h 6505980"/>
              <a:gd name="connsiteX122" fmla="*/ 1879314 w 3592824"/>
              <a:gd name="connsiteY122" fmla="*/ 1462471 h 6505980"/>
              <a:gd name="connsiteX123" fmla="*/ 1923557 w 3592824"/>
              <a:gd name="connsiteY123" fmla="*/ 1509661 h 6505980"/>
              <a:gd name="connsiteX124" fmla="*/ 1968977 w 3592824"/>
              <a:gd name="connsiteY124" fmla="*/ 1553881 h 6505980"/>
              <a:gd name="connsiteX125" fmla="*/ 2023524 w 3592824"/>
              <a:gd name="connsiteY125" fmla="*/ 1583302 h 6505980"/>
              <a:gd name="connsiteX126" fmla="*/ 2159168 w 3592824"/>
              <a:gd name="connsiteY126" fmla="*/ 1357898 h 6505980"/>
              <a:gd name="connsiteX127" fmla="*/ 2301613 w 3592824"/>
              <a:gd name="connsiteY127" fmla="*/ 1152134 h 6505980"/>
              <a:gd name="connsiteX128" fmla="*/ 2456786 w 3592824"/>
              <a:gd name="connsiteY128" fmla="*/ 946442 h 6505980"/>
              <a:gd name="connsiteX129" fmla="*/ 2627883 w 3592824"/>
              <a:gd name="connsiteY129" fmla="*/ 750343 h 6505980"/>
              <a:gd name="connsiteX130" fmla="*/ 2819251 w 3592824"/>
              <a:gd name="connsiteY130" fmla="*/ 546637 h 6505980"/>
              <a:gd name="connsiteX131" fmla="*/ 3033293 w 3592824"/>
              <a:gd name="connsiteY131" fmla="*/ 338904 h 6505980"/>
              <a:gd name="connsiteX132" fmla="*/ 3075801 w 3592824"/>
              <a:gd name="connsiteY132" fmla="*/ 307656 h 6505980"/>
              <a:gd name="connsiteX133" fmla="*/ 3128615 w 3592824"/>
              <a:gd name="connsiteY133" fmla="*/ 255470 h 6505980"/>
              <a:gd name="connsiteX134" fmla="*/ 3193373 w 3592824"/>
              <a:gd name="connsiteY134" fmla="*/ 206920 h 6505980"/>
              <a:gd name="connsiteX135" fmla="*/ 3255727 w 3592824"/>
              <a:gd name="connsiteY135" fmla="*/ 153199 h 6505980"/>
              <a:gd name="connsiteX136" fmla="*/ 3326038 w 3592824"/>
              <a:gd name="connsiteY136" fmla="*/ 98736 h 6505980"/>
              <a:gd name="connsiteX137" fmla="*/ 3396772 w 3592824"/>
              <a:gd name="connsiteY137" fmla="*/ 57544 h 6505980"/>
              <a:gd name="connsiteX138" fmla="*/ 3465132 w 3592824"/>
              <a:gd name="connsiteY138" fmla="*/ 23864 h 6505980"/>
              <a:gd name="connsiteX139" fmla="*/ 3532718 w 3592824"/>
              <a:gd name="connsiteY139" fmla="*/ 3259 h 6505980"/>
              <a:gd name="connsiteX140" fmla="*/ 3587603 w 3592824"/>
              <a:gd name="connsiteY140"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2166716 w 3592824"/>
              <a:gd name="connsiteY11" fmla="*/ 2028149 h 6505980"/>
              <a:gd name="connsiteX12" fmla="*/ 2138696 w 3592824"/>
              <a:gd name="connsiteY12" fmla="*/ 2191021 h 6505980"/>
              <a:gd name="connsiteX13" fmla="*/ 1708453 w 3592824"/>
              <a:gd name="connsiteY13" fmla="*/ 2932299 h 6505980"/>
              <a:gd name="connsiteX14" fmla="*/ 1722817 w 3592824"/>
              <a:gd name="connsiteY14" fmla="*/ 3822513 h 6505980"/>
              <a:gd name="connsiteX15" fmla="*/ 1536952 w 3592824"/>
              <a:gd name="connsiteY15" fmla="*/ 3772714 h 6505980"/>
              <a:gd name="connsiteX16" fmla="*/ 1541206 w 3592824"/>
              <a:gd name="connsiteY16" fmla="*/ 4042551 h 6505980"/>
              <a:gd name="connsiteX17" fmla="*/ 1736905 w 3592824"/>
              <a:gd name="connsiteY17" fmla="*/ 4202721 h 6505980"/>
              <a:gd name="connsiteX18" fmla="*/ 1910038 w 3592824"/>
              <a:gd name="connsiteY18" fmla="*/ 4375859 h 6505980"/>
              <a:gd name="connsiteX19" fmla="*/ 2049967 w 3592824"/>
              <a:gd name="connsiteY19" fmla="*/ 4551312 h 6505980"/>
              <a:gd name="connsiteX20" fmla="*/ 2161751 w 3592824"/>
              <a:gd name="connsiteY20" fmla="*/ 4736795 h 6505980"/>
              <a:gd name="connsiteX21" fmla="*/ 2245901 w 3592824"/>
              <a:gd name="connsiteY21" fmla="*/ 4927533 h 6505980"/>
              <a:gd name="connsiteX22" fmla="*/ 2299319 w 3592824"/>
              <a:gd name="connsiteY22" fmla="*/ 5113852 h 6505980"/>
              <a:gd name="connsiteX23" fmla="*/ 2323619 w 3592824"/>
              <a:gd name="connsiteY23" fmla="*/ 5302637 h 6505980"/>
              <a:gd name="connsiteX24" fmla="*/ 2316528 w 3592824"/>
              <a:gd name="connsiteY24" fmla="*/ 5487662 h 6505980"/>
              <a:gd name="connsiteX25" fmla="*/ 2281292 w 3592824"/>
              <a:gd name="connsiteY25" fmla="*/ 5660347 h 6505980"/>
              <a:gd name="connsiteX26" fmla="*/ 2254472 w 3592824"/>
              <a:gd name="connsiteY26" fmla="*/ 5669051 h 6505980"/>
              <a:gd name="connsiteX27" fmla="*/ 2243469 w 3592824"/>
              <a:gd name="connsiteY27" fmla="*/ 5622519 h 6505980"/>
              <a:gd name="connsiteX28" fmla="*/ 2276202 w 3592824"/>
              <a:gd name="connsiteY28" fmla="*/ 5518399 h 6505980"/>
              <a:gd name="connsiteX29" fmla="*/ 2277887 w 3592824"/>
              <a:gd name="connsiteY29" fmla="*/ 5401645 h 6505980"/>
              <a:gd name="connsiteX30" fmla="*/ 2265586 w 3592824"/>
              <a:gd name="connsiteY30" fmla="*/ 5272239 h 6505980"/>
              <a:gd name="connsiteX31" fmla="*/ 2226278 w 3592824"/>
              <a:gd name="connsiteY31" fmla="*/ 5142134 h 6505980"/>
              <a:gd name="connsiteX32" fmla="*/ 2167610 w 3592824"/>
              <a:gd name="connsiteY32" fmla="*/ 5005824 h 6505980"/>
              <a:gd name="connsiteX33" fmla="*/ 2094934 w 3592824"/>
              <a:gd name="connsiteY33" fmla="*/ 4873928 h 6505980"/>
              <a:gd name="connsiteX34" fmla="*/ 2004022 w 3592824"/>
              <a:gd name="connsiteY34" fmla="*/ 4747491 h 6505980"/>
              <a:gd name="connsiteX35" fmla="*/ 1897003 w 3592824"/>
              <a:gd name="connsiteY35" fmla="*/ 4628630 h 6505980"/>
              <a:gd name="connsiteX36" fmla="*/ 1786353 w 3592824"/>
              <a:gd name="connsiteY36" fmla="*/ 4521927 h 6505980"/>
              <a:gd name="connsiteX37" fmla="*/ 1718256 w 3592824"/>
              <a:gd name="connsiteY37" fmla="*/ 4469625 h 6505980"/>
              <a:gd name="connsiteX38" fmla="*/ 1664984 w 3592824"/>
              <a:gd name="connsiteY38" fmla="*/ 4416354 h 6505980"/>
              <a:gd name="connsiteX39" fmla="*/ 1610735 w 3592824"/>
              <a:gd name="connsiteY39" fmla="*/ 4377899 h 6505980"/>
              <a:gd name="connsiteX40" fmla="*/ 1556121 w 3592824"/>
              <a:gd name="connsiteY40" fmla="*/ 4343019 h 6505980"/>
              <a:gd name="connsiteX41" fmla="*/ 1496586 w 3592824"/>
              <a:gd name="connsiteY41" fmla="*/ 4326909 h 6505980"/>
              <a:gd name="connsiteX42" fmla="*/ 1424825 w 3592824"/>
              <a:gd name="connsiteY42" fmla="*/ 4611755 h 6505980"/>
              <a:gd name="connsiteX43" fmla="*/ 1341569 w 3592824"/>
              <a:gd name="connsiteY43" fmla="*/ 4877209 h 6505980"/>
              <a:gd name="connsiteX44" fmla="*/ 1246153 w 3592824"/>
              <a:gd name="connsiteY44" fmla="*/ 5146295 h 6505980"/>
              <a:gd name="connsiteX45" fmla="*/ 1133098 w 3592824"/>
              <a:gd name="connsiteY45" fmla="*/ 5409585 h 6505980"/>
              <a:gd name="connsiteX46" fmla="*/ 1002651 w 3592824"/>
              <a:gd name="connsiteY46" fmla="*/ 5687069 h 6505980"/>
              <a:gd name="connsiteX47" fmla="*/ 851621 w 3592824"/>
              <a:gd name="connsiteY47" fmla="*/ 5975542 h 6505980"/>
              <a:gd name="connsiteX48" fmla="*/ 819067 w 3592824"/>
              <a:gd name="connsiteY48" fmla="*/ 6021945 h 6505980"/>
              <a:gd name="connsiteX49" fmla="*/ 782039 w 3592824"/>
              <a:gd name="connsiteY49" fmla="*/ 6094137 h 6505980"/>
              <a:gd name="connsiteX50" fmla="*/ 732689 w 3592824"/>
              <a:gd name="connsiteY50" fmla="*/ 6165853 h 6505980"/>
              <a:gd name="connsiteX51" fmla="*/ 686953 w 3592824"/>
              <a:gd name="connsiteY51" fmla="*/ 6242495 h 6505980"/>
              <a:gd name="connsiteX52" fmla="*/ 633819 w 3592824"/>
              <a:gd name="connsiteY52" fmla="*/ 6322262 h 6505980"/>
              <a:gd name="connsiteX53" fmla="*/ 576894 w 3592824"/>
              <a:gd name="connsiteY53" fmla="*/ 6387714 h 6505980"/>
              <a:gd name="connsiteX54" fmla="*/ 520310 w 3592824"/>
              <a:gd name="connsiteY54" fmla="*/ 6444298 h 6505980"/>
              <a:gd name="connsiteX55" fmla="*/ 461122 w 3592824"/>
              <a:gd name="connsiteY55" fmla="*/ 6486433 h 6505980"/>
              <a:gd name="connsiteX56" fmla="*/ 409611 w 3592824"/>
              <a:gd name="connsiteY56" fmla="*/ 6505980 h 6505980"/>
              <a:gd name="connsiteX57" fmla="*/ 397795 w 3592824"/>
              <a:gd name="connsiteY57" fmla="*/ 6478382 h 6505980"/>
              <a:gd name="connsiteX58" fmla="*/ 580228 w 3592824"/>
              <a:gd name="connsiteY58" fmla="*/ 6260780 h 6505980"/>
              <a:gd name="connsiteX59" fmla="*/ 740291 w 3592824"/>
              <a:gd name="connsiteY59" fmla="*/ 6020812 h 6505980"/>
              <a:gd name="connsiteX60" fmla="*/ 876161 w 3592824"/>
              <a:gd name="connsiteY60" fmla="*/ 5764542 h 6505980"/>
              <a:gd name="connsiteX61" fmla="*/ 983460 w 3592824"/>
              <a:gd name="connsiteY61" fmla="*/ 5511282 h 6505980"/>
              <a:gd name="connsiteX62" fmla="*/ 1071980 w 3592824"/>
              <a:gd name="connsiteY62" fmla="*/ 5262934 h 6505980"/>
              <a:gd name="connsiteX63" fmla="*/ 1108340 w 3592824"/>
              <a:gd name="connsiteY63" fmla="*/ 5079541 h 6505980"/>
              <a:gd name="connsiteX64" fmla="*/ 1121344 w 3592824"/>
              <a:gd name="connsiteY64" fmla="*/ 5084649 h 6505980"/>
              <a:gd name="connsiteX65" fmla="*/ 1125291 w 3592824"/>
              <a:gd name="connsiteY65" fmla="*/ 5080701 h 6505980"/>
              <a:gd name="connsiteX66" fmla="*/ 1124442 w 3592824"/>
              <a:gd name="connsiteY66" fmla="*/ 5071961 h 6505980"/>
              <a:gd name="connsiteX67" fmla="*/ 1122157 w 3592824"/>
              <a:gd name="connsiteY67" fmla="*/ 5065724 h 6505980"/>
              <a:gd name="connsiteX68" fmla="*/ 1117049 w 3592824"/>
              <a:gd name="connsiteY68" fmla="*/ 5052716 h 6505980"/>
              <a:gd name="connsiteX69" fmla="*/ 1122811 w 3592824"/>
              <a:gd name="connsiteY69" fmla="*/ 5042696 h 6505980"/>
              <a:gd name="connsiteX70" fmla="*/ 1122495 w 3592824"/>
              <a:gd name="connsiteY70" fmla="*/ 5034485 h 6505980"/>
              <a:gd name="connsiteX71" fmla="*/ 1124158 w 3592824"/>
              <a:gd name="connsiteY71" fmla="*/ 5024300 h 6505980"/>
              <a:gd name="connsiteX72" fmla="*/ 1120205 w 3592824"/>
              <a:gd name="connsiteY72" fmla="*/ 5028252 h 6505980"/>
              <a:gd name="connsiteX73" fmla="*/ 1122495 w 3592824"/>
              <a:gd name="connsiteY73" fmla="*/ 5034485 h 6505980"/>
              <a:gd name="connsiteX74" fmla="*/ 1108340 w 3592824"/>
              <a:gd name="connsiteY74" fmla="*/ 5079541 h 6505980"/>
              <a:gd name="connsiteX75" fmla="*/ 1019535 w 3592824"/>
              <a:gd name="connsiteY75" fmla="*/ 5061794 h 6505980"/>
              <a:gd name="connsiteX76" fmla="*/ 907867 w 3592824"/>
              <a:gd name="connsiteY76" fmla="*/ 5071187 h 6505980"/>
              <a:gd name="connsiteX77" fmla="*/ 788983 w 3592824"/>
              <a:gd name="connsiteY77" fmla="*/ 5093104 h 6505980"/>
              <a:gd name="connsiteX78" fmla="*/ 658043 w 3592824"/>
              <a:gd name="connsiteY78" fmla="*/ 5134555 h 6505980"/>
              <a:gd name="connsiteX79" fmla="*/ 522026 w 3592824"/>
              <a:gd name="connsiteY79" fmla="*/ 5190653 h 6505980"/>
              <a:gd name="connsiteX80" fmla="*/ 384200 w 3592824"/>
              <a:gd name="connsiteY80" fmla="*/ 5252843 h 6505980"/>
              <a:gd name="connsiteX81" fmla="*/ 249344 w 3592824"/>
              <a:gd name="connsiteY81" fmla="*/ 5325897 h 6505980"/>
              <a:gd name="connsiteX82" fmla="*/ 120569 w 3592824"/>
              <a:gd name="connsiteY82" fmla="*/ 5397133 h 6505980"/>
              <a:gd name="connsiteX83" fmla="*/ 0 w 3592824"/>
              <a:gd name="connsiteY83" fmla="*/ 5468693 h 6505980"/>
              <a:gd name="connsiteX84" fmla="*/ 124698 w 3592824"/>
              <a:gd name="connsiteY84" fmla="*/ 5335477 h 6505980"/>
              <a:gd name="connsiteX85" fmla="*/ 246734 w 3592824"/>
              <a:gd name="connsiteY85" fmla="*/ 5221959 h 6505980"/>
              <a:gd name="connsiteX86" fmla="*/ 376856 w 3592824"/>
              <a:gd name="connsiteY86" fmla="*/ 5132327 h 6505980"/>
              <a:gd name="connsiteX87" fmla="*/ 515500 w 3592824"/>
              <a:gd name="connsiteY87" fmla="*/ 5051213 h 6505980"/>
              <a:gd name="connsiteX88" fmla="*/ 659408 w 3592824"/>
              <a:gd name="connsiteY88" fmla="*/ 4987219 h 6505980"/>
              <a:gd name="connsiteX89" fmla="*/ 820898 w 3592824"/>
              <a:gd name="connsiteY89" fmla="*/ 4940794 h 6505980"/>
              <a:gd name="connsiteX90" fmla="*/ 1181074 w 3592824"/>
              <a:gd name="connsiteY90" fmla="*/ 4846988 h 6505980"/>
              <a:gd name="connsiteX91" fmla="*/ 1226539 w 3592824"/>
              <a:gd name="connsiteY91" fmla="*/ 4526635 h 6505980"/>
              <a:gd name="connsiteX92" fmla="*/ 1248314 w 3592824"/>
              <a:gd name="connsiteY92" fmla="*/ 4207589 h 6505980"/>
              <a:gd name="connsiteX93" fmla="*/ 1246367 w 3592824"/>
              <a:gd name="connsiteY93" fmla="*/ 3884569 h 6505980"/>
              <a:gd name="connsiteX94" fmla="*/ 1230789 w 3592824"/>
              <a:gd name="connsiteY94" fmla="*/ 3690675 h 6505980"/>
              <a:gd name="connsiteX95" fmla="*/ 1162613 w 3592824"/>
              <a:gd name="connsiteY95" fmla="*/ 3672408 h 6505980"/>
              <a:gd name="connsiteX96" fmla="*/ 1267627 w 3592824"/>
              <a:gd name="connsiteY96" fmla="*/ 3672408 h 6505980"/>
              <a:gd name="connsiteX97" fmla="*/ 1267627 w 3592824"/>
              <a:gd name="connsiteY97" fmla="*/ 2636174 h 6505980"/>
              <a:gd name="connsiteX98" fmla="*/ 1457972 w 3592824"/>
              <a:gd name="connsiteY98" fmla="*/ 2766635 h 6505980"/>
              <a:gd name="connsiteX99" fmla="*/ 1914541 w 3592824"/>
              <a:gd name="connsiteY99" fmla="*/ 1815401 h 6505980"/>
              <a:gd name="connsiteX100" fmla="*/ 1759871 w 3592824"/>
              <a:gd name="connsiteY100" fmla="*/ 1626771 h 6505980"/>
              <a:gd name="connsiteX101" fmla="*/ 1630255 w 3592824"/>
              <a:gd name="connsiteY101" fmla="*/ 1432944 h 6505980"/>
              <a:gd name="connsiteX102" fmla="*/ 1533657 w 3592824"/>
              <a:gd name="connsiteY102" fmla="*/ 1245834 h 6505980"/>
              <a:gd name="connsiteX103" fmla="*/ 1466898 w 3592824"/>
              <a:gd name="connsiteY103" fmla="*/ 1057506 h 6505980"/>
              <a:gd name="connsiteX104" fmla="*/ 1428386 w 3592824"/>
              <a:gd name="connsiteY104" fmla="*/ 871911 h 6505980"/>
              <a:gd name="connsiteX105" fmla="*/ 1418926 w 3592824"/>
              <a:gd name="connsiteY105" fmla="*/ 698165 h 6505980"/>
              <a:gd name="connsiteX106" fmla="*/ 1438518 w 3592824"/>
              <a:gd name="connsiteY106" fmla="*/ 529931 h 6505980"/>
              <a:gd name="connsiteX107" fmla="*/ 1487966 w 3592824"/>
              <a:gd name="connsiteY107" fmla="*/ 373157 h 6505980"/>
              <a:gd name="connsiteX108" fmla="*/ 1562109 w 3592824"/>
              <a:gd name="connsiteY108" fmla="*/ 234344 h 6505980"/>
              <a:gd name="connsiteX109" fmla="*/ 1590347 w 3592824"/>
              <a:gd name="connsiteY109" fmla="*/ 233909 h 6505980"/>
              <a:gd name="connsiteX110" fmla="*/ 1590423 w 3592824"/>
              <a:gd name="connsiteY110" fmla="*/ 276688 h 6505980"/>
              <a:gd name="connsiteX111" fmla="*/ 1534480 w 3592824"/>
              <a:gd name="connsiteY111" fmla="*/ 357380 h 6505980"/>
              <a:gd name="connsiteX112" fmla="*/ 1506010 w 3592824"/>
              <a:gd name="connsiteY112" fmla="*/ 457037 h 6505980"/>
              <a:gd name="connsiteX113" fmla="*/ 1488317 w 3592824"/>
              <a:gd name="connsiteY113" fmla="*/ 571212 h 6505980"/>
              <a:gd name="connsiteX114" fmla="*/ 1496884 w 3592824"/>
              <a:gd name="connsiteY114" fmla="*/ 693061 h 6505980"/>
              <a:gd name="connsiteX115" fmla="*/ 1522975 w 3592824"/>
              <a:gd name="connsiteY115" fmla="*/ 825308 h 6505980"/>
              <a:gd name="connsiteX116" fmla="*/ 1563776 w 3592824"/>
              <a:gd name="connsiteY116" fmla="*/ 957444 h 6505980"/>
              <a:gd name="connsiteX117" fmla="*/ 1623676 w 3592824"/>
              <a:gd name="connsiteY117" fmla="*/ 1089683 h 6505980"/>
              <a:gd name="connsiteX118" fmla="*/ 1701073 w 3592824"/>
              <a:gd name="connsiteY118" fmla="*/ 1219640 h 6505980"/>
              <a:gd name="connsiteX119" fmla="*/ 1784824 w 3592824"/>
              <a:gd name="connsiteY119" fmla="*/ 1340138 h 6505980"/>
              <a:gd name="connsiteX120" fmla="*/ 1839433 w 3592824"/>
              <a:gd name="connsiteY120" fmla="*/ 1402829 h 6505980"/>
              <a:gd name="connsiteX121" fmla="*/ 1879314 w 3592824"/>
              <a:gd name="connsiteY121" fmla="*/ 1462471 h 6505980"/>
              <a:gd name="connsiteX122" fmla="*/ 1923557 w 3592824"/>
              <a:gd name="connsiteY122" fmla="*/ 1509661 h 6505980"/>
              <a:gd name="connsiteX123" fmla="*/ 1968977 w 3592824"/>
              <a:gd name="connsiteY123" fmla="*/ 1553881 h 6505980"/>
              <a:gd name="connsiteX124" fmla="*/ 2023524 w 3592824"/>
              <a:gd name="connsiteY124" fmla="*/ 1583302 h 6505980"/>
              <a:gd name="connsiteX125" fmla="*/ 2159168 w 3592824"/>
              <a:gd name="connsiteY125" fmla="*/ 1357898 h 6505980"/>
              <a:gd name="connsiteX126" fmla="*/ 2301613 w 3592824"/>
              <a:gd name="connsiteY126" fmla="*/ 1152134 h 6505980"/>
              <a:gd name="connsiteX127" fmla="*/ 2456786 w 3592824"/>
              <a:gd name="connsiteY127" fmla="*/ 946442 h 6505980"/>
              <a:gd name="connsiteX128" fmla="*/ 2627883 w 3592824"/>
              <a:gd name="connsiteY128" fmla="*/ 750343 h 6505980"/>
              <a:gd name="connsiteX129" fmla="*/ 2819251 w 3592824"/>
              <a:gd name="connsiteY129" fmla="*/ 546637 h 6505980"/>
              <a:gd name="connsiteX130" fmla="*/ 3033293 w 3592824"/>
              <a:gd name="connsiteY130" fmla="*/ 338904 h 6505980"/>
              <a:gd name="connsiteX131" fmla="*/ 3075801 w 3592824"/>
              <a:gd name="connsiteY131" fmla="*/ 307656 h 6505980"/>
              <a:gd name="connsiteX132" fmla="*/ 3128615 w 3592824"/>
              <a:gd name="connsiteY132" fmla="*/ 255470 h 6505980"/>
              <a:gd name="connsiteX133" fmla="*/ 3193373 w 3592824"/>
              <a:gd name="connsiteY133" fmla="*/ 206920 h 6505980"/>
              <a:gd name="connsiteX134" fmla="*/ 3255727 w 3592824"/>
              <a:gd name="connsiteY134" fmla="*/ 153199 h 6505980"/>
              <a:gd name="connsiteX135" fmla="*/ 3326038 w 3592824"/>
              <a:gd name="connsiteY135" fmla="*/ 98736 h 6505980"/>
              <a:gd name="connsiteX136" fmla="*/ 3396772 w 3592824"/>
              <a:gd name="connsiteY136" fmla="*/ 57544 h 6505980"/>
              <a:gd name="connsiteX137" fmla="*/ 3465132 w 3592824"/>
              <a:gd name="connsiteY137" fmla="*/ 23864 h 6505980"/>
              <a:gd name="connsiteX138" fmla="*/ 3532718 w 3592824"/>
              <a:gd name="connsiteY138" fmla="*/ 3259 h 6505980"/>
              <a:gd name="connsiteX139" fmla="*/ 3587603 w 3592824"/>
              <a:gd name="connsiteY139"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2166716 w 3592824"/>
              <a:gd name="connsiteY11" fmla="*/ 2028149 h 6505980"/>
              <a:gd name="connsiteX12" fmla="*/ 1708453 w 3592824"/>
              <a:gd name="connsiteY12" fmla="*/ 2932299 h 6505980"/>
              <a:gd name="connsiteX13" fmla="*/ 1722817 w 3592824"/>
              <a:gd name="connsiteY13" fmla="*/ 3822513 h 6505980"/>
              <a:gd name="connsiteX14" fmla="*/ 1536952 w 3592824"/>
              <a:gd name="connsiteY14" fmla="*/ 3772714 h 6505980"/>
              <a:gd name="connsiteX15" fmla="*/ 1541206 w 3592824"/>
              <a:gd name="connsiteY15" fmla="*/ 4042551 h 6505980"/>
              <a:gd name="connsiteX16" fmla="*/ 1736905 w 3592824"/>
              <a:gd name="connsiteY16" fmla="*/ 4202721 h 6505980"/>
              <a:gd name="connsiteX17" fmla="*/ 1910038 w 3592824"/>
              <a:gd name="connsiteY17" fmla="*/ 4375859 h 6505980"/>
              <a:gd name="connsiteX18" fmla="*/ 2049967 w 3592824"/>
              <a:gd name="connsiteY18" fmla="*/ 4551312 h 6505980"/>
              <a:gd name="connsiteX19" fmla="*/ 2161751 w 3592824"/>
              <a:gd name="connsiteY19" fmla="*/ 4736795 h 6505980"/>
              <a:gd name="connsiteX20" fmla="*/ 2245901 w 3592824"/>
              <a:gd name="connsiteY20" fmla="*/ 4927533 h 6505980"/>
              <a:gd name="connsiteX21" fmla="*/ 2299319 w 3592824"/>
              <a:gd name="connsiteY21" fmla="*/ 5113852 h 6505980"/>
              <a:gd name="connsiteX22" fmla="*/ 2323619 w 3592824"/>
              <a:gd name="connsiteY22" fmla="*/ 5302637 h 6505980"/>
              <a:gd name="connsiteX23" fmla="*/ 2316528 w 3592824"/>
              <a:gd name="connsiteY23" fmla="*/ 5487662 h 6505980"/>
              <a:gd name="connsiteX24" fmla="*/ 2281292 w 3592824"/>
              <a:gd name="connsiteY24" fmla="*/ 5660347 h 6505980"/>
              <a:gd name="connsiteX25" fmla="*/ 2254472 w 3592824"/>
              <a:gd name="connsiteY25" fmla="*/ 5669051 h 6505980"/>
              <a:gd name="connsiteX26" fmla="*/ 2243469 w 3592824"/>
              <a:gd name="connsiteY26" fmla="*/ 5622519 h 6505980"/>
              <a:gd name="connsiteX27" fmla="*/ 2276202 w 3592824"/>
              <a:gd name="connsiteY27" fmla="*/ 5518399 h 6505980"/>
              <a:gd name="connsiteX28" fmla="*/ 2277887 w 3592824"/>
              <a:gd name="connsiteY28" fmla="*/ 5401645 h 6505980"/>
              <a:gd name="connsiteX29" fmla="*/ 2265586 w 3592824"/>
              <a:gd name="connsiteY29" fmla="*/ 5272239 h 6505980"/>
              <a:gd name="connsiteX30" fmla="*/ 2226278 w 3592824"/>
              <a:gd name="connsiteY30" fmla="*/ 5142134 h 6505980"/>
              <a:gd name="connsiteX31" fmla="*/ 2167610 w 3592824"/>
              <a:gd name="connsiteY31" fmla="*/ 5005824 h 6505980"/>
              <a:gd name="connsiteX32" fmla="*/ 2094934 w 3592824"/>
              <a:gd name="connsiteY32" fmla="*/ 4873928 h 6505980"/>
              <a:gd name="connsiteX33" fmla="*/ 2004022 w 3592824"/>
              <a:gd name="connsiteY33" fmla="*/ 4747491 h 6505980"/>
              <a:gd name="connsiteX34" fmla="*/ 1897003 w 3592824"/>
              <a:gd name="connsiteY34" fmla="*/ 4628630 h 6505980"/>
              <a:gd name="connsiteX35" fmla="*/ 1786353 w 3592824"/>
              <a:gd name="connsiteY35" fmla="*/ 4521927 h 6505980"/>
              <a:gd name="connsiteX36" fmla="*/ 1718256 w 3592824"/>
              <a:gd name="connsiteY36" fmla="*/ 4469625 h 6505980"/>
              <a:gd name="connsiteX37" fmla="*/ 1664984 w 3592824"/>
              <a:gd name="connsiteY37" fmla="*/ 4416354 h 6505980"/>
              <a:gd name="connsiteX38" fmla="*/ 1610735 w 3592824"/>
              <a:gd name="connsiteY38" fmla="*/ 4377899 h 6505980"/>
              <a:gd name="connsiteX39" fmla="*/ 1556121 w 3592824"/>
              <a:gd name="connsiteY39" fmla="*/ 4343019 h 6505980"/>
              <a:gd name="connsiteX40" fmla="*/ 1496586 w 3592824"/>
              <a:gd name="connsiteY40" fmla="*/ 4326909 h 6505980"/>
              <a:gd name="connsiteX41" fmla="*/ 1424825 w 3592824"/>
              <a:gd name="connsiteY41" fmla="*/ 4611755 h 6505980"/>
              <a:gd name="connsiteX42" fmla="*/ 1341569 w 3592824"/>
              <a:gd name="connsiteY42" fmla="*/ 4877209 h 6505980"/>
              <a:gd name="connsiteX43" fmla="*/ 1246153 w 3592824"/>
              <a:gd name="connsiteY43" fmla="*/ 5146295 h 6505980"/>
              <a:gd name="connsiteX44" fmla="*/ 1133098 w 3592824"/>
              <a:gd name="connsiteY44" fmla="*/ 5409585 h 6505980"/>
              <a:gd name="connsiteX45" fmla="*/ 1002651 w 3592824"/>
              <a:gd name="connsiteY45" fmla="*/ 5687069 h 6505980"/>
              <a:gd name="connsiteX46" fmla="*/ 851621 w 3592824"/>
              <a:gd name="connsiteY46" fmla="*/ 5975542 h 6505980"/>
              <a:gd name="connsiteX47" fmla="*/ 819067 w 3592824"/>
              <a:gd name="connsiteY47" fmla="*/ 6021945 h 6505980"/>
              <a:gd name="connsiteX48" fmla="*/ 782039 w 3592824"/>
              <a:gd name="connsiteY48" fmla="*/ 6094137 h 6505980"/>
              <a:gd name="connsiteX49" fmla="*/ 732689 w 3592824"/>
              <a:gd name="connsiteY49" fmla="*/ 6165853 h 6505980"/>
              <a:gd name="connsiteX50" fmla="*/ 686953 w 3592824"/>
              <a:gd name="connsiteY50" fmla="*/ 6242495 h 6505980"/>
              <a:gd name="connsiteX51" fmla="*/ 633819 w 3592824"/>
              <a:gd name="connsiteY51" fmla="*/ 6322262 h 6505980"/>
              <a:gd name="connsiteX52" fmla="*/ 576894 w 3592824"/>
              <a:gd name="connsiteY52" fmla="*/ 6387714 h 6505980"/>
              <a:gd name="connsiteX53" fmla="*/ 520310 w 3592824"/>
              <a:gd name="connsiteY53" fmla="*/ 6444298 h 6505980"/>
              <a:gd name="connsiteX54" fmla="*/ 461122 w 3592824"/>
              <a:gd name="connsiteY54" fmla="*/ 6486433 h 6505980"/>
              <a:gd name="connsiteX55" fmla="*/ 409611 w 3592824"/>
              <a:gd name="connsiteY55" fmla="*/ 6505980 h 6505980"/>
              <a:gd name="connsiteX56" fmla="*/ 397795 w 3592824"/>
              <a:gd name="connsiteY56" fmla="*/ 6478382 h 6505980"/>
              <a:gd name="connsiteX57" fmla="*/ 580228 w 3592824"/>
              <a:gd name="connsiteY57" fmla="*/ 6260780 h 6505980"/>
              <a:gd name="connsiteX58" fmla="*/ 740291 w 3592824"/>
              <a:gd name="connsiteY58" fmla="*/ 6020812 h 6505980"/>
              <a:gd name="connsiteX59" fmla="*/ 876161 w 3592824"/>
              <a:gd name="connsiteY59" fmla="*/ 5764542 h 6505980"/>
              <a:gd name="connsiteX60" fmla="*/ 983460 w 3592824"/>
              <a:gd name="connsiteY60" fmla="*/ 5511282 h 6505980"/>
              <a:gd name="connsiteX61" fmla="*/ 1071980 w 3592824"/>
              <a:gd name="connsiteY61" fmla="*/ 5262934 h 6505980"/>
              <a:gd name="connsiteX62" fmla="*/ 1108340 w 3592824"/>
              <a:gd name="connsiteY62" fmla="*/ 5079541 h 6505980"/>
              <a:gd name="connsiteX63" fmla="*/ 1121344 w 3592824"/>
              <a:gd name="connsiteY63" fmla="*/ 5084649 h 6505980"/>
              <a:gd name="connsiteX64" fmla="*/ 1125291 w 3592824"/>
              <a:gd name="connsiteY64" fmla="*/ 5080701 h 6505980"/>
              <a:gd name="connsiteX65" fmla="*/ 1124442 w 3592824"/>
              <a:gd name="connsiteY65" fmla="*/ 5071961 h 6505980"/>
              <a:gd name="connsiteX66" fmla="*/ 1122157 w 3592824"/>
              <a:gd name="connsiteY66" fmla="*/ 5065724 h 6505980"/>
              <a:gd name="connsiteX67" fmla="*/ 1117049 w 3592824"/>
              <a:gd name="connsiteY67" fmla="*/ 5052716 h 6505980"/>
              <a:gd name="connsiteX68" fmla="*/ 1122811 w 3592824"/>
              <a:gd name="connsiteY68" fmla="*/ 5042696 h 6505980"/>
              <a:gd name="connsiteX69" fmla="*/ 1122495 w 3592824"/>
              <a:gd name="connsiteY69" fmla="*/ 5034485 h 6505980"/>
              <a:gd name="connsiteX70" fmla="*/ 1124158 w 3592824"/>
              <a:gd name="connsiteY70" fmla="*/ 5024300 h 6505980"/>
              <a:gd name="connsiteX71" fmla="*/ 1120205 w 3592824"/>
              <a:gd name="connsiteY71" fmla="*/ 5028252 h 6505980"/>
              <a:gd name="connsiteX72" fmla="*/ 1122495 w 3592824"/>
              <a:gd name="connsiteY72" fmla="*/ 5034485 h 6505980"/>
              <a:gd name="connsiteX73" fmla="*/ 1108340 w 3592824"/>
              <a:gd name="connsiteY73" fmla="*/ 5079541 h 6505980"/>
              <a:gd name="connsiteX74" fmla="*/ 1019535 w 3592824"/>
              <a:gd name="connsiteY74" fmla="*/ 5061794 h 6505980"/>
              <a:gd name="connsiteX75" fmla="*/ 907867 w 3592824"/>
              <a:gd name="connsiteY75" fmla="*/ 5071187 h 6505980"/>
              <a:gd name="connsiteX76" fmla="*/ 788983 w 3592824"/>
              <a:gd name="connsiteY76" fmla="*/ 5093104 h 6505980"/>
              <a:gd name="connsiteX77" fmla="*/ 658043 w 3592824"/>
              <a:gd name="connsiteY77" fmla="*/ 5134555 h 6505980"/>
              <a:gd name="connsiteX78" fmla="*/ 522026 w 3592824"/>
              <a:gd name="connsiteY78" fmla="*/ 5190653 h 6505980"/>
              <a:gd name="connsiteX79" fmla="*/ 384200 w 3592824"/>
              <a:gd name="connsiteY79" fmla="*/ 5252843 h 6505980"/>
              <a:gd name="connsiteX80" fmla="*/ 249344 w 3592824"/>
              <a:gd name="connsiteY80" fmla="*/ 5325897 h 6505980"/>
              <a:gd name="connsiteX81" fmla="*/ 120569 w 3592824"/>
              <a:gd name="connsiteY81" fmla="*/ 5397133 h 6505980"/>
              <a:gd name="connsiteX82" fmla="*/ 0 w 3592824"/>
              <a:gd name="connsiteY82" fmla="*/ 5468693 h 6505980"/>
              <a:gd name="connsiteX83" fmla="*/ 124698 w 3592824"/>
              <a:gd name="connsiteY83" fmla="*/ 5335477 h 6505980"/>
              <a:gd name="connsiteX84" fmla="*/ 246734 w 3592824"/>
              <a:gd name="connsiteY84" fmla="*/ 5221959 h 6505980"/>
              <a:gd name="connsiteX85" fmla="*/ 376856 w 3592824"/>
              <a:gd name="connsiteY85" fmla="*/ 5132327 h 6505980"/>
              <a:gd name="connsiteX86" fmla="*/ 515500 w 3592824"/>
              <a:gd name="connsiteY86" fmla="*/ 5051213 h 6505980"/>
              <a:gd name="connsiteX87" fmla="*/ 659408 w 3592824"/>
              <a:gd name="connsiteY87" fmla="*/ 4987219 h 6505980"/>
              <a:gd name="connsiteX88" fmla="*/ 820898 w 3592824"/>
              <a:gd name="connsiteY88" fmla="*/ 4940794 h 6505980"/>
              <a:gd name="connsiteX89" fmla="*/ 1181074 w 3592824"/>
              <a:gd name="connsiteY89" fmla="*/ 4846988 h 6505980"/>
              <a:gd name="connsiteX90" fmla="*/ 1226539 w 3592824"/>
              <a:gd name="connsiteY90" fmla="*/ 4526635 h 6505980"/>
              <a:gd name="connsiteX91" fmla="*/ 1248314 w 3592824"/>
              <a:gd name="connsiteY91" fmla="*/ 4207589 h 6505980"/>
              <a:gd name="connsiteX92" fmla="*/ 1246367 w 3592824"/>
              <a:gd name="connsiteY92" fmla="*/ 3884569 h 6505980"/>
              <a:gd name="connsiteX93" fmla="*/ 1230789 w 3592824"/>
              <a:gd name="connsiteY93" fmla="*/ 3690675 h 6505980"/>
              <a:gd name="connsiteX94" fmla="*/ 1162613 w 3592824"/>
              <a:gd name="connsiteY94" fmla="*/ 3672408 h 6505980"/>
              <a:gd name="connsiteX95" fmla="*/ 1267627 w 3592824"/>
              <a:gd name="connsiteY95" fmla="*/ 3672408 h 6505980"/>
              <a:gd name="connsiteX96" fmla="*/ 1267627 w 3592824"/>
              <a:gd name="connsiteY96" fmla="*/ 2636174 h 6505980"/>
              <a:gd name="connsiteX97" fmla="*/ 1457972 w 3592824"/>
              <a:gd name="connsiteY97" fmla="*/ 2766635 h 6505980"/>
              <a:gd name="connsiteX98" fmla="*/ 1914541 w 3592824"/>
              <a:gd name="connsiteY98" fmla="*/ 1815401 h 6505980"/>
              <a:gd name="connsiteX99" fmla="*/ 1759871 w 3592824"/>
              <a:gd name="connsiteY99" fmla="*/ 1626771 h 6505980"/>
              <a:gd name="connsiteX100" fmla="*/ 1630255 w 3592824"/>
              <a:gd name="connsiteY100" fmla="*/ 1432944 h 6505980"/>
              <a:gd name="connsiteX101" fmla="*/ 1533657 w 3592824"/>
              <a:gd name="connsiteY101" fmla="*/ 1245834 h 6505980"/>
              <a:gd name="connsiteX102" fmla="*/ 1466898 w 3592824"/>
              <a:gd name="connsiteY102" fmla="*/ 1057506 h 6505980"/>
              <a:gd name="connsiteX103" fmla="*/ 1428386 w 3592824"/>
              <a:gd name="connsiteY103" fmla="*/ 871911 h 6505980"/>
              <a:gd name="connsiteX104" fmla="*/ 1418926 w 3592824"/>
              <a:gd name="connsiteY104" fmla="*/ 698165 h 6505980"/>
              <a:gd name="connsiteX105" fmla="*/ 1438518 w 3592824"/>
              <a:gd name="connsiteY105" fmla="*/ 529931 h 6505980"/>
              <a:gd name="connsiteX106" fmla="*/ 1487966 w 3592824"/>
              <a:gd name="connsiteY106" fmla="*/ 373157 h 6505980"/>
              <a:gd name="connsiteX107" fmla="*/ 1562109 w 3592824"/>
              <a:gd name="connsiteY107" fmla="*/ 234344 h 6505980"/>
              <a:gd name="connsiteX108" fmla="*/ 1590347 w 3592824"/>
              <a:gd name="connsiteY108" fmla="*/ 233909 h 6505980"/>
              <a:gd name="connsiteX109" fmla="*/ 1590423 w 3592824"/>
              <a:gd name="connsiteY109" fmla="*/ 276688 h 6505980"/>
              <a:gd name="connsiteX110" fmla="*/ 1534480 w 3592824"/>
              <a:gd name="connsiteY110" fmla="*/ 357380 h 6505980"/>
              <a:gd name="connsiteX111" fmla="*/ 1506010 w 3592824"/>
              <a:gd name="connsiteY111" fmla="*/ 457037 h 6505980"/>
              <a:gd name="connsiteX112" fmla="*/ 1488317 w 3592824"/>
              <a:gd name="connsiteY112" fmla="*/ 571212 h 6505980"/>
              <a:gd name="connsiteX113" fmla="*/ 1496884 w 3592824"/>
              <a:gd name="connsiteY113" fmla="*/ 693061 h 6505980"/>
              <a:gd name="connsiteX114" fmla="*/ 1522975 w 3592824"/>
              <a:gd name="connsiteY114" fmla="*/ 825308 h 6505980"/>
              <a:gd name="connsiteX115" fmla="*/ 1563776 w 3592824"/>
              <a:gd name="connsiteY115" fmla="*/ 957444 h 6505980"/>
              <a:gd name="connsiteX116" fmla="*/ 1623676 w 3592824"/>
              <a:gd name="connsiteY116" fmla="*/ 1089683 h 6505980"/>
              <a:gd name="connsiteX117" fmla="*/ 1701073 w 3592824"/>
              <a:gd name="connsiteY117" fmla="*/ 1219640 h 6505980"/>
              <a:gd name="connsiteX118" fmla="*/ 1784824 w 3592824"/>
              <a:gd name="connsiteY118" fmla="*/ 1340138 h 6505980"/>
              <a:gd name="connsiteX119" fmla="*/ 1839433 w 3592824"/>
              <a:gd name="connsiteY119" fmla="*/ 1402829 h 6505980"/>
              <a:gd name="connsiteX120" fmla="*/ 1879314 w 3592824"/>
              <a:gd name="connsiteY120" fmla="*/ 1462471 h 6505980"/>
              <a:gd name="connsiteX121" fmla="*/ 1923557 w 3592824"/>
              <a:gd name="connsiteY121" fmla="*/ 1509661 h 6505980"/>
              <a:gd name="connsiteX122" fmla="*/ 1968977 w 3592824"/>
              <a:gd name="connsiteY122" fmla="*/ 1553881 h 6505980"/>
              <a:gd name="connsiteX123" fmla="*/ 2023524 w 3592824"/>
              <a:gd name="connsiteY123" fmla="*/ 1583302 h 6505980"/>
              <a:gd name="connsiteX124" fmla="*/ 2159168 w 3592824"/>
              <a:gd name="connsiteY124" fmla="*/ 1357898 h 6505980"/>
              <a:gd name="connsiteX125" fmla="*/ 2301613 w 3592824"/>
              <a:gd name="connsiteY125" fmla="*/ 1152134 h 6505980"/>
              <a:gd name="connsiteX126" fmla="*/ 2456786 w 3592824"/>
              <a:gd name="connsiteY126" fmla="*/ 946442 h 6505980"/>
              <a:gd name="connsiteX127" fmla="*/ 2627883 w 3592824"/>
              <a:gd name="connsiteY127" fmla="*/ 750343 h 6505980"/>
              <a:gd name="connsiteX128" fmla="*/ 2819251 w 3592824"/>
              <a:gd name="connsiteY128" fmla="*/ 546637 h 6505980"/>
              <a:gd name="connsiteX129" fmla="*/ 3033293 w 3592824"/>
              <a:gd name="connsiteY129" fmla="*/ 338904 h 6505980"/>
              <a:gd name="connsiteX130" fmla="*/ 3075801 w 3592824"/>
              <a:gd name="connsiteY130" fmla="*/ 307656 h 6505980"/>
              <a:gd name="connsiteX131" fmla="*/ 3128615 w 3592824"/>
              <a:gd name="connsiteY131" fmla="*/ 255470 h 6505980"/>
              <a:gd name="connsiteX132" fmla="*/ 3193373 w 3592824"/>
              <a:gd name="connsiteY132" fmla="*/ 206920 h 6505980"/>
              <a:gd name="connsiteX133" fmla="*/ 3255727 w 3592824"/>
              <a:gd name="connsiteY133" fmla="*/ 153199 h 6505980"/>
              <a:gd name="connsiteX134" fmla="*/ 3326038 w 3592824"/>
              <a:gd name="connsiteY134" fmla="*/ 98736 h 6505980"/>
              <a:gd name="connsiteX135" fmla="*/ 3396772 w 3592824"/>
              <a:gd name="connsiteY135" fmla="*/ 57544 h 6505980"/>
              <a:gd name="connsiteX136" fmla="*/ 3465132 w 3592824"/>
              <a:gd name="connsiteY136" fmla="*/ 23864 h 6505980"/>
              <a:gd name="connsiteX137" fmla="*/ 3532718 w 3592824"/>
              <a:gd name="connsiteY137" fmla="*/ 3259 h 6505980"/>
              <a:gd name="connsiteX138" fmla="*/ 3587603 w 3592824"/>
              <a:gd name="connsiteY138" fmla="*/ 0 h 6505980"/>
              <a:gd name="connsiteX0" fmla="*/ 3587603 w 3592824"/>
              <a:gd name="connsiteY0" fmla="*/ 0 h 6505980"/>
              <a:gd name="connsiteX1" fmla="*/ 3592826 w 3592824"/>
              <a:gd name="connsiteY1" fmla="*/ 26762 h 6505980"/>
              <a:gd name="connsiteX2" fmla="*/ 3364346 w 3592824"/>
              <a:gd name="connsiteY2" fmla="*/ 165500 h 6505980"/>
              <a:gd name="connsiteX3" fmla="*/ 3152616 w 3592824"/>
              <a:gd name="connsiteY3" fmla="*/ 329280 h 6505980"/>
              <a:gd name="connsiteX4" fmla="*/ 2960808 w 3592824"/>
              <a:gd name="connsiteY4" fmla="*/ 513375 h 6505980"/>
              <a:gd name="connsiteX5" fmla="*/ 2797650 w 3592824"/>
              <a:gd name="connsiteY5" fmla="*/ 702384 h 6505980"/>
              <a:gd name="connsiteX6" fmla="*/ 2653992 w 3592824"/>
              <a:gd name="connsiteY6" fmla="*/ 892103 h 6505980"/>
              <a:gd name="connsiteX7" fmla="*/ 2576278 w 3592824"/>
              <a:gd name="connsiteY7" fmla="*/ 1039803 h 6505980"/>
              <a:gd name="connsiteX8" fmla="*/ 2451696 w 3592824"/>
              <a:gd name="connsiteY8" fmla="*/ 1220120 h 6505980"/>
              <a:gd name="connsiteX9" fmla="*/ 2333617 w 3592824"/>
              <a:gd name="connsiteY9" fmla="*/ 1482858 h 6505980"/>
              <a:gd name="connsiteX10" fmla="*/ 2239019 w 3592824"/>
              <a:gd name="connsiteY10" fmla="*/ 1750687 h 6505980"/>
              <a:gd name="connsiteX11" fmla="*/ 1708453 w 3592824"/>
              <a:gd name="connsiteY11" fmla="*/ 2932299 h 6505980"/>
              <a:gd name="connsiteX12" fmla="*/ 1722817 w 3592824"/>
              <a:gd name="connsiteY12" fmla="*/ 3822513 h 6505980"/>
              <a:gd name="connsiteX13" fmla="*/ 1536952 w 3592824"/>
              <a:gd name="connsiteY13" fmla="*/ 3772714 h 6505980"/>
              <a:gd name="connsiteX14" fmla="*/ 1541206 w 3592824"/>
              <a:gd name="connsiteY14" fmla="*/ 4042551 h 6505980"/>
              <a:gd name="connsiteX15" fmla="*/ 1736905 w 3592824"/>
              <a:gd name="connsiteY15" fmla="*/ 4202721 h 6505980"/>
              <a:gd name="connsiteX16" fmla="*/ 1910038 w 3592824"/>
              <a:gd name="connsiteY16" fmla="*/ 4375859 h 6505980"/>
              <a:gd name="connsiteX17" fmla="*/ 2049967 w 3592824"/>
              <a:gd name="connsiteY17" fmla="*/ 4551312 h 6505980"/>
              <a:gd name="connsiteX18" fmla="*/ 2161751 w 3592824"/>
              <a:gd name="connsiteY18" fmla="*/ 4736795 h 6505980"/>
              <a:gd name="connsiteX19" fmla="*/ 2245901 w 3592824"/>
              <a:gd name="connsiteY19" fmla="*/ 4927533 h 6505980"/>
              <a:gd name="connsiteX20" fmla="*/ 2299319 w 3592824"/>
              <a:gd name="connsiteY20" fmla="*/ 5113852 h 6505980"/>
              <a:gd name="connsiteX21" fmla="*/ 2323619 w 3592824"/>
              <a:gd name="connsiteY21" fmla="*/ 5302637 h 6505980"/>
              <a:gd name="connsiteX22" fmla="*/ 2316528 w 3592824"/>
              <a:gd name="connsiteY22" fmla="*/ 5487662 h 6505980"/>
              <a:gd name="connsiteX23" fmla="*/ 2281292 w 3592824"/>
              <a:gd name="connsiteY23" fmla="*/ 5660347 h 6505980"/>
              <a:gd name="connsiteX24" fmla="*/ 2254472 w 3592824"/>
              <a:gd name="connsiteY24" fmla="*/ 5669051 h 6505980"/>
              <a:gd name="connsiteX25" fmla="*/ 2243469 w 3592824"/>
              <a:gd name="connsiteY25" fmla="*/ 5622519 h 6505980"/>
              <a:gd name="connsiteX26" fmla="*/ 2276202 w 3592824"/>
              <a:gd name="connsiteY26" fmla="*/ 5518399 h 6505980"/>
              <a:gd name="connsiteX27" fmla="*/ 2277887 w 3592824"/>
              <a:gd name="connsiteY27" fmla="*/ 5401645 h 6505980"/>
              <a:gd name="connsiteX28" fmla="*/ 2265586 w 3592824"/>
              <a:gd name="connsiteY28" fmla="*/ 5272239 h 6505980"/>
              <a:gd name="connsiteX29" fmla="*/ 2226278 w 3592824"/>
              <a:gd name="connsiteY29" fmla="*/ 5142134 h 6505980"/>
              <a:gd name="connsiteX30" fmla="*/ 2167610 w 3592824"/>
              <a:gd name="connsiteY30" fmla="*/ 5005824 h 6505980"/>
              <a:gd name="connsiteX31" fmla="*/ 2094934 w 3592824"/>
              <a:gd name="connsiteY31" fmla="*/ 4873928 h 6505980"/>
              <a:gd name="connsiteX32" fmla="*/ 2004022 w 3592824"/>
              <a:gd name="connsiteY32" fmla="*/ 4747491 h 6505980"/>
              <a:gd name="connsiteX33" fmla="*/ 1897003 w 3592824"/>
              <a:gd name="connsiteY33" fmla="*/ 4628630 h 6505980"/>
              <a:gd name="connsiteX34" fmla="*/ 1786353 w 3592824"/>
              <a:gd name="connsiteY34" fmla="*/ 4521927 h 6505980"/>
              <a:gd name="connsiteX35" fmla="*/ 1718256 w 3592824"/>
              <a:gd name="connsiteY35" fmla="*/ 4469625 h 6505980"/>
              <a:gd name="connsiteX36" fmla="*/ 1664984 w 3592824"/>
              <a:gd name="connsiteY36" fmla="*/ 4416354 h 6505980"/>
              <a:gd name="connsiteX37" fmla="*/ 1610735 w 3592824"/>
              <a:gd name="connsiteY37" fmla="*/ 4377899 h 6505980"/>
              <a:gd name="connsiteX38" fmla="*/ 1556121 w 3592824"/>
              <a:gd name="connsiteY38" fmla="*/ 4343019 h 6505980"/>
              <a:gd name="connsiteX39" fmla="*/ 1496586 w 3592824"/>
              <a:gd name="connsiteY39" fmla="*/ 4326909 h 6505980"/>
              <a:gd name="connsiteX40" fmla="*/ 1424825 w 3592824"/>
              <a:gd name="connsiteY40" fmla="*/ 4611755 h 6505980"/>
              <a:gd name="connsiteX41" fmla="*/ 1341569 w 3592824"/>
              <a:gd name="connsiteY41" fmla="*/ 4877209 h 6505980"/>
              <a:gd name="connsiteX42" fmla="*/ 1246153 w 3592824"/>
              <a:gd name="connsiteY42" fmla="*/ 5146295 h 6505980"/>
              <a:gd name="connsiteX43" fmla="*/ 1133098 w 3592824"/>
              <a:gd name="connsiteY43" fmla="*/ 5409585 h 6505980"/>
              <a:gd name="connsiteX44" fmla="*/ 1002651 w 3592824"/>
              <a:gd name="connsiteY44" fmla="*/ 5687069 h 6505980"/>
              <a:gd name="connsiteX45" fmla="*/ 851621 w 3592824"/>
              <a:gd name="connsiteY45" fmla="*/ 5975542 h 6505980"/>
              <a:gd name="connsiteX46" fmla="*/ 819067 w 3592824"/>
              <a:gd name="connsiteY46" fmla="*/ 6021945 h 6505980"/>
              <a:gd name="connsiteX47" fmla="*/ 782039 w 3592824"/>
              <a:gd name="connsiteY47" fmla="*/ 6094137 h 6505980"/>
              <a:gd name="connsiteX48" fmla="*/ 732689 w 3592824"/>
              <a:gd name="connsiteY48" fmla="*/ 6165853 h 6505980"/>
              <a:gd name="connsiteX49" fmla="*/ 686953 w 3592824"/>
              <a:gd name="connsiteY49" fmla="*/ 6242495 h 6505980"/>
              <a:gd name="connsiteX50" fmla="*/ 633819 w 3592824"/>
              <a:gd name="connsiteY50" fmla="*/ 6322262 h 6505980"/>
              <a:gd name="connsiteX51" fmla="*/ 576894 w 3592824"/>
              <a:gd name="connsiteY51" fmla="*/ 6387714 h 6505980"/>
              <a:gd name="connsiteX52" fmla="*/ 520310 w 3592824"/>
              <a:gd name="connsiteY52" fmla="*/ 6444298 h 6505980"/>
              <a:gd name="connsiteX53" fmla="*/ 461122 w 3592824"/>
              <a:gd name="connsiteY53" fmla="*/ 6486433 h 6505980"/>
              <a:gd name="connsiteX54" fmla="*/ 409611 w 3592824"/>
              <a:gd name="connsiteY54" fmla="*/ 6505980 h 6505980"/>
              <a:gd name="connsiteX55" fmla="*/ 397795 w 3592824"/>
              <a:gd name="connsiteY55" fmla="*/ 6478382 h 6505980"/>
              <a:gd name="connsiteX56" fmla="*/ 580228 w 3592824"/>
              <a:gd name="connsiteY56" fmla="*/ 6260780 h 6505980"/>
              <a:gd name="connsiteX57" fmla="*/ 740291 w 3592824"/>
              <a:gd name="connsiteY57" fmla="*/ 6020812 h 6505980"/>
              <a:gd name="connsiteX58" fmla="*/ 876161 w 3592824"/>
              <a:gd name="connsiteY58" fmla="*/ 5764542 h 6505980"/>
              <a:gd name="connsiteX59" fmla="*/ 983460 w 3592824"/>
              <a:gd name="connsiteY59" fmla="*/ 5511282 h 6505980"/>
              <a:gd name="connsiteX60" fmla="*/ 1071980 w 3592824"/>
              <a:gd name="connsiteY60" fmla="*/ 5262934 h 6505980"/>
              <a:gd name="connsiteX61" fmla="*/ 1108340 w 3592824"/>
              <a:gd name="connsiteY61" fmla="*/ 5079541 h 6505980"/>
              <a:gd name="connsiteX62" fmla="*/ 1121344 w 3592824"/>
              <a:gd name="connsiteY62" fmla="*/ 5084649 h 6505980"/>
              <a:gd name="connsiteX63" fmla="*/ 1125291 w 3592824"/>
              <a:gd name="connsiteY63" fmla="*/ 5080701 h 6505980"/>
              <a:gd name="connsiteX64" fmla="*/ 1124442 w 3592824"/>
              <a:gd name="connsiteY64" fmla="*/ 5071961 h 6505980"/>
              <a:gd name="connsiteX65" fmla="*/ 1122157 w 3592824"/>
              <a:gd name="connsiteY65" fmla="*/ 5065724 h 6505980"/>
              <a:gd name="connsiteX66" fmla="*/ 1117049 w 3592824"/>
              <a:gd name="connsiteY66" fmla="*/ 5052716 h 6505980"/>
              <a:gd name="connsiteX67" fmla="*/ 1122811 w 3592824"/>
              <a:gd name="connsiteY67" fmla="*/ 5042696 h 6505980"/>
              <a:gd name="connsiteX68" fmla="*/ 1122495 w 3592824"/>
              <a:gd name="connsiteY68" fmla="*/ 5034485 h 6505980"/>
              <a:gd name="connsiteX69" fmla="*/ 1124158 w 3592824"/>
              <a:gd name="connsiteY69" fmla="*/ 5024300 h 6505980"/>
              <a:gd name="connsiteX70" fmla="*/ 1120205 w 3592824"/>
              <a:gd name="connsiteY70" fmla="*/ 5028252 h 6505980"/>
              <a:gd name="connsiteX71" fmla="*/ 1122495 w 3592824"/>
              <a:gd name="connsiteY71" fmla="*/ 5034485 h 6505980"/>
              <a:gd name="connsiteX72" fmla="*/ 1108340 w 3592824"/>
              <a:gd name="connsiteY72" fmla="*/ 5079541 h 6505980"/>
              <a:gd name="connsiteX73" fmla="*/ 1019535 w 3592824"/>
              <a:gd name="connsiteY73" fmla="*/ 5061794 h 6505980"/>
              <a:gd name="connsiteX74" fmla="*/ 907867 w 3592824"/>
              <a:gd name="connsiteY74" fmla="*/ 5071187 h 6505980"/>
              <a:gd name="connsiteX75" fmla="*/ 788983 w 3592824"/>
              <a:gd name="connsiteY75" fmla="*/ 5093104 h 6505980"/>
              <a:gd name="connsiteX76" fmla="*/ 658043 w 3592824"/>
              <a:gd name="connsiteY76" fmla="*/ 5134555 h 6505980"/>
              <a:gd name="connsiteX77" fmla="*/ 522026 w 3592824"/>
              <a:gd name="connsiteY77" fmla="*/ 5190653 h 6505980"/>
              <a:gd name="connsiteX78" fmla="*/ 384200 w 3592824"/>
              <a:gd name="connsiteY78" fmla="*/ 5252843 h 6505980"/>
              <a:gd name="connsiteX79" fmla="*/ 249344 w 3592824"/>
              <a:gd name="connsiteY79" fmla="*/ 5325897 h 6505980"/>
              <a:gd name="connsiteX80" fmla="*/ 120569 w 3592824"/>
              <a:gd name="connsiteY80" fmla="*/ 5397133 h 6505980"/>
              <a:gd name="connsiteX81" fmla="*/ 0 w 3592824"/>
              <a:gd name="connsiteY81" fmla="*/ 5468693 h 6505980"/>
              <a:gd name="connsiteX82" fmla="*/ 124698 w 3592824"/>
              <a:gd name="connsiteY82" fmla="*/ 5335477 h 6505980"/>
              <a:gd name="connsiteX83" fmla="*/ 246734 w 3592824"/>
              <a:gd name="connsiteY83" fmla="*/ 5221959 h 6505980"/>
              <a:gd name="connsiteX84" fmla="*/ 376856 w 3592824"/>
              <a:gd name="connsiteY84" fmla="*/ 5132327 h 6505980"/>
              <a:gd name="connsiteX85" fmla="*/ 515500 w 3592824"/>
              <a:gd name="connsiteY85" fmla="*/ 5051213 h 6505980"/>
              <a:gd name="connsiteX86" fmla="*/ 659408 w 3592824"/>
              <a:gd name="connsiteY86" fmla="*/ 4987219 h 6505980"/>
              <a:gd name="connsiteX87" fmla="*/ 820898 w 3592824"/>
              <a:gd name="connsiteY87" fmla="*/ 4940794 h 6505980"/>
              <a:gd name="connsiteX88" fmla="*/ 1181074 w 3592824"/>
              <a:gd name="connsiteY88" fmla="*/ 4846988 h 6505980"/>
              <a:gd name="connsiteX89" fmla="*/ 1226539 w 3592824"/>
              <a:gd name="connsiteY89" fmla="*/ 4526635 h 6505980"/>
              <a:gd name="connsiteX90" fmla="*/ 1248314 w 3592824"/>
              <a:gd name="connsiteY90" fmla="*/ 4207589 h 6505980"/>
              <a:gd name="connsiteX91" fmla="*/ 1246367 w 3592824"/>
              <a:gd name="connsiteY91" fmla="*/ 3884569 h 6505980"/>
              <a:gd name="connsiteX92" fmla="*/ 1230789 w 3592824"/>
              <a:gd name="connsiteY92" fmla="*/ 3690675 h 6505980"/>
              <a:gd name="connsiteX93" fmla="*/ 1162613 w 3592824"/>
              <a:gd name="connsiteY93" fmla="*/ 3672408 h 6505980"/>
              <a:gd name="connsiteX94" fmla="*/ 1267627 w 3592824"/>
              <a:gd name="connsiteY94" fmla="*/ 3672408 h 6505980"/>
              <a:gd name="connsiteX95" fmla="*/ 1267627 w 3592824"/>
              <a:gd name="connsiteY95" fmla="*/ 2636174 h 6505980"/>
              <a:gd name="connsiteX96" fmla="*/ 1457972 w 3592824"/>
              <a:gd name="connsiteY96" fmla="*/ 2766635 h 6505980"/>
              <a:gd name="connsiteX97" fmla="*/ 1914541 w 3592824"/>
              <a:gd name="connsiteY97" fmla="*/ 1815401 h 6505980"/>
              <a:gd name="connsiteX98" fmla="*/ 1759871 w 3592824"/>
              <a:gd name="connsiteY98" fmla="*/ 1626771 h 6505980"/>
              <a:gd name="connsiteX99" fmla="*/ 1630255 w 3592824"/>
              <a:gd name="connsiteY99" fmla="*/ 1432944 h 6505980"/>
              <a:gd name="connsiteX100" fmla="*/ 1533657 w 3592824"/>
              <a:gd name="connsiteY100" fmla="*/ 1245834 h 6505980"/>
              <a:gd name="connsiteX101" fmla="*/ 1466898 w 3592824"/>
              <a:gd name="connsiteY101" fmla="*/ 1057506 h 6505980"/>
              <a:gd name="connsiteX102" fmla="*/ 1428386 w 3592824"/>
              <a:gd name="connsiteY102" fmla="*/ 871911 h 6505980"/>
              <a:gd name="connsiteX103" fmla="*/ 1418926 w 3592824"/>
              <a:gd name="connsiteY103" fmla="*/ 698165 h 6505980"/>
              <a:gd name="connsiteX104" fmla="*/ 1438518 w 3592824"/>
              <a:gd name="connsiteY104" fmla="*/ 529931 h 6505980"/>
              <a:gd name="connsiteX105" fmla="*/ 1487966 w 3592824"/>
              <a:gd name="connsiteY105" fmla="*/ 373157 h 6505980"/>
              <a:gd name="connsiteX106" fmla="*/ 1562109 w 3592824"/>
              <a:gd name="connsiteY106" fmla="*/ 234344 h 6505980"/>
              <a:gd name="connsiteX107" fmla="*/ 1590347 w 3592824"/>
              <a:gd name="connsiteY107" fmla="*/ 233909 h 6505980"/>
              <a:gd name="connsiteX108" fmla="*/ 1590423 w 3592824"/>
              <a:gd name="connsiteY108" fmla="*/ 276688 h 6505980"/>
              <a:gd name="connsiteX109" fmla="*/ 1534480 w 3592824"/>
              <a:gd name="connsiteY109" fmla="*/ 357380 h 6505980"/>
              <a:gd name="connsiteX110" fmla="*/ 1506010 w 3592824"/>
              <a:gd name="connsiteY110" fmla="*/ 457037 h 6505980"/>
              <a:gd name="connsiteX111" fmla="*/ 1488317 w 3592824"/>
              <a:gd name="connsiteY111" fmla="*/ 571212 h 6505980"/>
              <a:gd name="connsiteX112" fmla="*/ 1496884 w 3592824"/>
              <a:gd name="connsiteY112" fmla="*/ 693061 h 6505980"/>
              <a:gd name="connsiteX113" fmla="*/ 1522975 w 3592824"/>
              <a:gd name="connsiteY113" fmla="*/ 825308 h 6505980"/>
              <a:gd name="connsiteX114" fmla="*/ 1563776 w 3592824"/>
              <a:gd name="connsiteY114" fmla="*/ 957444 h 6505980"/>
              <a:gd name="connsiteX115" fmla="*/ 1623676 w 3592824"/>
              <a:gd name="connsiteY115" fmla="*/ 1089683 h 6505980"/>
              <a:gd name="connsiteX116" fmla="*/ 1701073 w 3592824"/>
              <a:gd name="connsiteY116" fmla="*/ 1219640 h 6505980"/>
              <a:gd name="connsiteX117" fmla="*/ 1784824 w 3592824"/>
              <a:gd name="connsiteY117" fmla="*/ 1340138 h 6505980"/>
              <a:gd name="connsiteX118" fmla="*/ 1839433 w 3592824"/>
              <a:gd name="connsiteY118" fmla="*/ 1402829 h 6505980"/>
              <a:gd name="connsiteX119" fmla="*/ 1879314 w 3592824"/>
              <a:gd name="connsiteY119" fmla="*/ 1462471 h 6505980"/>
              <a:gd name="connsiteX120" fmla="*/ 1923557 w 3592824"/>
              <a:gd name="connsiteY120" fmla="*/ 1509661 h 6505980"/>
              <a:gd name="connsiteX121" fmla="*/ 1968977 w 3592824"/>
              <a:gd name="connsiteY121" fmla="*/ 1553881 h 6505980"/>
              <a:gd name="connsiteX122" fmla="*/ 2023524 w 3592824"/>
              <a:gd name="connsiteY122" fmla="*/ 1583302 h 6505980"/>
              <a:gd name="connsiteX123" fmla="*/ 2159168 w 3592824"/>
              <a:gd name="connsiteY123" fmla="*/ 1357898 h 6505980"/>
              <a:gd name="connsiteX124" fmla="*/ 2301613 w 3592824"/>
              <a:gd name="connsiteY124" fmla="*/ 1152134 h 6505980"/>
              <a:gd name="connsiteX125" fmla="*/ 2456786 w 3592824"/>
              <a:gd name="connsiteY125" fmla="*/ 946442 h 6505980"/>
              <a:gd name="connsiteX126" fmla="*/ 2627883 w 3592824"/>
              <a:gd name="connsiteY126" fmla="*/ 750343 h 6505980"/>
              <a:gd name="connsiteX127" fmla="*/ 2819251 w 3592824"/>
              <a:gd name="connsiteY127" fmla="*/ 546637 h 6505980"/>
              <a:gd name="connsiteX128" fmla="*/ 3033293 w 3592824"/>
              <a:gd name="connsiteY128" fmla="*/ 338904 h 6505980"/>
              <a:gd name="connsiteX129" fmla="*/ 3075801 w 3592824"/>
              <a:gd name="connsiteY129" fmla="*/ 307656 h 6505980"/>
              <a:gd name="connsiteX130" fmla="*/ 3128615 w 3592824"/>
              <a:gd name="connsiteY130" fmla="*/ 255470 h 6505980"/>
              <a:gd name="connsiteX131" fmla="*/ 3193373 w 3592824"/>
              <a:gd name="connsiteY131" fmla="*/ 206920 h 6505980"/>
              <a:gd name="connsiteX132" fmla="*/ 3255727 w 3592824"/>
              <a:gd name="connsiteY132" fmla="*/ 153199 h 6505980"/>
              <a:gd name="connsiteX133" fmla="*/ 3326038 w 3592824"/>
              <a:gd name="connsiteY133" fmla="*/ 98736 h 6505980"/>
              <a:gd name="connsiteX134" fmla="*/ 3396772 w 3592824"/>
              <a:gd name="connsiteY134" fmla="*/ 57544 h 6505980"/>
              <a:gd name="connsiteX135" fmla="*/ 3465132 w 3592824"/>
              <a:gd name="connsiteY135" fmla="*/ 23864 h 6505980"/>
              <a:gd name="connsiteX136" fmla="*/ 3532718 w 3592824"/>
              <a:gd name="connsiteY136" fmla="*/ 3259 h 6505980"/>
              <a:gd name="connsiteX137" fmla="*/ 3587603 w 3592824"/>
              <a:gd name="connsiteY137" fmla="*/ 0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162613 w 3592824"/>
              <a:gd name="connsiteY134" fmla="*/ 3672408 h 6505980"/>
              <a:gd name="connsiteX135" fmla="*/ 1267627 w 3592824"/>
              <a:gd name="connsiteY135" fmla="*/ 3672408 h 6505980"/>
              <a:gd name="connsiteX136" fmla="*/ 1707343 w 3592824"/>
              <a:gd name="connsiteY136" fmla="*/ 3075890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162613 w 3592824"/>
              <a:gd name="connsiteY134" fmla="*/ 3672408 h 6505980"/>
              <a:gd name="connsiteX135" fmla="*/ 1267627 w 3592824"/>
              <a:gd name="connsiteY135"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30789 w 3592824"/>
              <a:gd name="connsiteY133" fmla="*/ 3690675 h 6505980"/>
              <a:gd name="connsiteX134" fmla="*/ 1267627 w 3592824"/>
              <a:gd name="connsiteY134"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722817 w 3592824"/>
              <a:gd name="connsiteY53" fmla="*/ 3822513 h 6505980"/>
              <a:gd name="connsiteX54" fmla="*/ 1536952 w 3592824"/>
              <a:gd name="connsiteY54" fmla="*/ 3772714 h 6505980"/>
              <a:gd name="connsiteX55" fmla="*/ 1541206 w 3592824"/>
              <a:gd name="connsiteY55" fmla="*/ 4042551 h 6505980"/>
              <a:gd name="connsiteX56" fmla="*/ 1736905 w 3592824"/>
              <a:gd name="connsiteY56" fmla="*/ 4202721 h 6505980"/>
              <a:gd name="connsiteX57" fmla="*/ 1910038 w 3592824"/>
              <a:gd name="connsiteY57" fmla="*/ 4375859 h 6505980"/>
              <a:gd name="connsiteX58" fmla="*/ 2049967 w 3592824"/>
              <a:gd name="connsiteY58" fmla="*/ 4551312 h 6505980"/>
              <a:gd name="connsiteX59" fmla="*/ 2161751 w 3592824"/>
              <a:gd name="connsiteY59" fmla="*/ 4736795 h 6505980"/>
              <a:gd name="connsiteX60" fmla="*/ 2245901 w 3592824"/>
              <a:gd name="connsiteY60" fmla="*/ 4927533 h 6505980"/>
              <a:gd name="connsiteX61" fmla="*/ 2299319 w 3592824"/>
              <a:gd name="connsiteY61" fmla="*/ 5113852 h 6505980"/>
              <a:gd name="connsiteX62" fmla="*/ 2323619 w 3592824"/>
              <a:gd name="connsiteY62" fmla="*/ 5302637 h 6505980"/>
              <a:gd name="connsiteX63" fmla="*/ 2316528 w 3592824"/>
              <a:gd name="connsiteY63" fmla="*/ 5487662 h 6505980"/>
              <a:gd name="connsiteX64" fmla="*/ 2281292 w 3592824"/>
              <a:gd name="connsiteY64" fmla="*/ 5660347 h 6505980"/>
              <a:gd name="connsiteX65" fmla="*/ 2254472 w 3592824"/>
              <a:gd name="connsiteY65" fmla="*/ 5669051 h 6505980"/>
              <a:gd name="connsiteX66" fmla="*/ 2243469 w 3592824"/>
              <a:gd name="connsiteY66" fmla="*/ 5622519 h 6505980"/>
              <a:gd name="connsiteX67" fmla="*/ 2276202 w 3592824"/>
              <a:gd name="connsiteY67" fmla="*/ 5518399 h 6505980"/>
              <a:gd name="connsiteX68" fmla="*/ 2277887 w 3592824"/>
              <a:gd name="connsiteY68" fmla="*/ 5401645 h 6505980"/>
              <a:gd name="connsiteX69" fmla="*/ 2265586 w 3592824"/>
              <a:gd name="connsiteY69" fmla="*/ 5272239 h 6505980"/>
              <a:gd name="connsiteX70" fmla="*/ 2226278 w 3592824"/>
              <a:gd name="connsiteY70" fmla="*/ 5142134 h 6505980"/>
              <a:gd name="connsiteX71" fmla="*/ 2167610 w 3592824"/>
              <a:gd name="connsiteY71" fmla="*/ 5005824 h 6505980"/>
              <a:gd name="connsiteX72" fmla="*/ 2094934 w 3592824"/>
              <a:gd name="connsiteY72" fmla="*/ 4873928 h 6505980"/>
              <a:gd name="connsiteX73" fmla="*/ 2004022 w 3592824"/>
              <a:gd name="connsiteY73" fmla="*/ 4747491 h 6505980"/>
              <a:gd name="connsiteX74" fmla="*/ 1897003 w 3592824"/>
              <a:gd name="connsiteY74" fmla="*/ 4628630 h 6505980"/>
              <a:gd name="connsiteX75" fmla="*/ 1786353 w 3592824"/>
              <a:gd name="connsiteY75" fmla="*/ 4521927 h 6505980"/>
              <a:gd name="connsiteX76" fmla="*/ 1718256 w 3592824"/>
              <a:gd name="connsiteY76" fmla="*/ 4469625 h 6505980"/>
              <a:gd name="connsiteX77" fmla="*/ 1664984 w 3592824"/>
              <a:gd name="connsiteY77" fmla="*/ 4416354 h 6505980"/>
              <a:gd name="connsiteX78" fmla="*/ 1610735 w 3592824"/>
              <a:gd name="connsiteY78" fmla="*/ 4377899 h 6505980"/>
              <a:gd name="connsiteX79" fmla="*/ 1556121 w 3592824"/>
              <a:gd name="connsiteY79" fmla="*/ 4343019 h 6505980"/>
              <a:gd name="connsiteX80" fmla="*/ 1496586 w 3592824"/>
              <a:gd name="connsiteY80" fmla="*/ 4326909 h 6505980"/>
              <a:gd name="connsiteX81" fmla="*/ 1424825 w 3592824"/>
              <a:gd name="connsiteY81" fmla="*/ 4611755 h 6505980"/>
              <a:gd name="connsiteX82" fmla="*/ 1341569 w 3592824"/>
              <a:gd name="connsiteY82" fmla="*/ 4877209 h 6505980"/>
              <a:gd name="connsiteX83" fmla="*/ 1246153 w 3592824"/>
              <a:gd name="connsiteY83" fmla="*/ 5146295 h 6505980"/>
              <a:gd name="connsiteX84" fmla="*/ 1133098 w 3592824"/>
              <a:gd name="connsiteY84" fmla="*/ 5409585 h 6505980"/>
              <a:gd name="connsiteX85" fmla="*/ 1002651 w 3592824"/>
              <a:gd name="connsiteY85" fmla="*/ 5687069 h 6505980"/>
              <a:gd name="connsiteX86" fmla="*/ 851621 w 3592824"/>
              <a:gd name="connsiteY86" fmla="*/ 5975542 h 6505980"/>
              <a:gd name="connsiteX87" fmla="*/ 819067 w 3592824"/>
              <a:gd name="connsiteY87" fmla="*/ 6021945 h 6505980"/>
              <a:gd name="connsiteX88" fmla="*/ 782039 w 3592824"/>
              <a:gd name="connsiteY88" fmla="*/ 6094137 h 6505980"/>
              <a:gd name="connsiteX89" fmla="*/ 732689 w 3592824"/>
              <a:gd name="connsiteY89" fmla="*/ 6165853 h 6505980"/>
              <a:gd name="connsiteX90" fmla="*/ 686953 w 3592824"/>
              <a:gd name="connsiteY90" fmla="*/ 6242495 h 6505980"/>
              <a:gd name="connsiteX91" fmla="*/ 633819 w 3592824"/>
              <a:gd name="connsiteY91" fmla="*/ 6322262 h 6505980"/>
              <a:gd name="connsiteX92" fmla="*/ 576894 w 3592824"/>
              <a:gd name="connsiteY92" fmla="*/ 6387714 h 6505980"/>
              <a:gd name="connsiteX93" fmla="*/ 520310 w 3592824"/>
              <a:gd name="connsiteY93" fmla="*/ 6444298 h 6505980"/>
              <a:gd name="connsiteX94" fmla="*/ 461122 w 3592824"/>
              <a:gd name="connsiteY94" fmla="*/ 6486433 h 6505980"/>
              <a:gd name="connsiteX95" fmla="*/ 409611 w 3592824"/>
              <a:gd name="connsiteY95" fmla="*/ 6505980 h 6505980"/>
              <a:gd name="connsiteX96" fmla="*/ 397795 w 3592824"/>
              <a:gd name="connsiteY96" fmla="*/ 6478382 h 6505980"/>
              <a:gd name="connsiteX97" fmla="*/ 580228 w 3592824"/>
              <a:gd name="connsiteY97" fmla="*/ 6260780 h 6505980"/>
              <a:gd name="connsiteX98" fmla="*/ 740291 w 3592824"/>
              <a:gd name="connsiteY98" fmla="*/ 6020812 h 6505980"/>
              <a:gd name="connsiteX99" fmla="*/ 876161 w 3592824"/>
              <a:gd name="connsiteY99" fmla="*/ 5764542 h 6505980"/>
              <a:gd name="connsiteX100" fmla="*/ 983460 w 3592824"/>
              <a:gd name="connsiteY100" fmla="*/ 5511282 h 6505980"/>
              <a:gd name="connsiteX101" fmla="*/ 1071980 w 3592824"/>
              <a:gd name="connsiteY101" fmla="*/ 5262934 h 6505980"/>
              <a:gd name="connsiteX102" fmla="*/ 1108340 w 3592824"/>
              <a:gd name="connsiteY102" fmla="*/ 5079541 h 6505980"/>
              <a:gd name="connsiteX103" fmla="*/ 1121344 w 3592824"/>
              <a:gd name="connsiteY103" fmla="*/ 5084649 h 6505980"/>
              <a:gd name="connsiteX104" fmla="*/ 1125291 w 3592824"/>
              <a:gd name="connsiteY104" fmla="*/ 5080701 h 6505980"/>
              <a:gd name="connsiteX105" fmla="*/ 1124442 w 3592824"/>
              <a:gd name="connsiteY105" fmla="*/ 5071961 h 6505980"/>
              <a:gd name="connsiteX106" fmla="*/ 1122157 w 3592824"/>
              <a:gd name="connsiteY106" fmla="*/ 5065724 h 6505980"/>
              <a:gd name="connsiteX107" fmla="*/ 1117049 w 3592824"/>
              <a:gd name="connsiteY107" fmla="*/ 5052716 h 6505980"/>
              <a:gd name="connsiteX108" fmla="*/ 1122811 w 3592824"/>
              <a:gd name="connsiteY108" fmla="*/ 5042696 h 6505980"/>
              <a:gd name="connsiteX109" fmla="*/ 1122495 w 3592824"/>
              <a:gd name="connsiteY109" fmla="*/ 5034485 h 6505980"/>
              <a:gd name="connsiteX110" fmla="*/ 1124158 w 3592824"/>
              <a:gd name="connsiteY110" fmla="*/ 5024300 h 6505980"/>
              <a:gd name="connsiteX111" fmla="*/ 1120205 w 3592824"/>
              <a:gd name="connsiteY111" fmla="*/ 5028252 h 6505980"/>
              <a:gd name="connsiteX112" fmla="*/ 1122495 w 3592824"/>
              <a:gd name="connsiteY112" fmla="*/ 5034485 h 6505980"/>
              <a:gd name="connsiteX113" fmla="*/ 1108340 w 3592824"/>
              <a:gd name="connsiteY113" fmla="*/ 5079541 h 6505980"/>
              <a:gd name="connsiteX114" fmla="*/ 1019535 w 3592824"/>
              <a:gd name="connsiteY114" fmla="*/ 5061794 h 6505980"/>
              <a:gd name="connsiteX115" fmla="*/ 907867 w 3592824"/>
              <a:gd name="connsiteY115" fmla="*/ 5071187 h 6505980"/>
              <a:gd name="connsiteX116" fmla="*/ 788983 w 3592824"/>
              <a:gd name="connsiteY116" fmla="*/ 5093104 h 6505980"/>
              <a:gd name="connsiteX117" fmla="*/ 658043 w 3592824"/>
              <a:gd name="connsiteY117" fmla="*/ 5134555 h 6505980"/>
              <a:gd name="connsiteX118" fmla="*/ 522026 w 3592824"/>
              <a:gd name="connsiteY118" fmla="*/ 5190653 h 6505980"/>
              <a:gd name="connsiteX119" fmla="*/ 384200 w 3592824"/>
              <a:gd name="connsiteY119" fmla="*/ 5252843 h 6505980"/>
              <a:gd name="connsiteX120" fmla="*/ 249344 w 3592824"/>
              <a:gd name="connsiteY120" fmla="*/ 5325897 h 6505980"/>
              <a:gd name="connsiteX121" fmla="*/ 120569 w 3592824"/>
              <a:gd name="connsiteY121" fmla="*/ 5397133 h 6505980"/>
              <a:gd name="connsiteX122" fmla="*/ 0 w 3592824"/>
              <a:gd name="connsiteY122" fmla="*/ 5468693 h 6505980"/>
              <a:gd name="connsiteX123" fmla="*/ 124698 w 3592824"/>
              <a:gd name="connsiteY123" fmla="*/ 5335477 h 6505980"/>
              <a:gd name="connsiteX124" fmla="*/ 246734 w 3592824"/>
              <a:gd name="connsiteY124" fmla="*/ 5221959 h 6505980"/>
              <a:gd name="connsiteX125" fmla="*/ 376856 w 3592824"/>
              <a:gd name="connsiteY125" fmla="*/ 5132327 h 6505980"/>
              <a:gd name="connsiteX126" fmla="*/ 515500 w 3592824"/>
              <a:gd name="connsiteY126" fmla="*/ 5051213 h 6505980"/>
              <a:gd name="connsiteX127" fmla="*/ 659408 w 3592824"/>
              <a:gd name="connsiteY127" fmla="*/ 4987219 h 6505980"/>
              <a:gd name="connsiteX128" fmla="*/ 820898 w 3592824"/>
              <a:gd name="connsiteY128" fmla="*/ 4940794 h 6505980"/>
              <a:gd name="connsiteX129" fmla="*/ 1181074 w 3592824"/>
              <a:gd name="connsiteY129" fmla="*/ 4846988 h 6505980"/>
              <a:gd name="connsiteX130" fmla="*/ 1226539 w 3592824"/>
              <a:gd name="connsiteY130" fmla="*/ 4526635 h 6505980"/>
              <a:gd name="connsiteX131" fmla="*/ 1248314 w 3592824"/>
              <a:gd name="connsiteY131" fmla="*/ 4207589 h 6505980"/>
              <a:gd name="connsiteX132" fmla="*/ 1246367 w 3592824"/>
              <a:gd name="connsiteY132" fmla="*/ 3884569 h 6505980"/>
              <a:gd name="connsiteX133" fmla="*/ 1267627 w 3592824"/>
              <a:gd name="connsiteY133" fmla="*/ 3672408 h 6505980"/>
              <a:gd name="connsiteX0" fmla="*/ 1457972 w 3592824"/>
              <a:gd name="connsiteY0" fmla="*/ 2766635 h 6505980"/>
              <a:gd name="connsiteX1" fmla="*/ 1914541 w 3592824"/>
              <a:gd name="connsiteY1" fmla="*/ 1815401 h 6505980"/>
              <a:gd name="connsiteX2" fmla="*/ 1759871 w 3592824"/>
              <a:gd name="connsiteY2" fmla="*/ 1626771 h 6505980"/>
              <a:gd name="connsiteX3" fmla="*/ 1630255 w 3592824"/>
              <a:gd name="connsiteY3" fmla="*/ 1432944 h 6505980"/>
              <a:gd name="connsiteX4" fmla="*/ 1533657 w 3592824"/>
              <a:gd name="connsiteY4" fmla="*/ 1245834 h 6505980"/>
              <a:gd name="connsiteX5" fmla="*/ 1466898 w 3592824"/>
              <a:gd name="connsiteY5" fmla="*/ 1057506 h 6505980"/>
              <a:gd name="connsiteX6" fmla="*/ 1428386 w 3592824"/>
              <a:gd name="connsiteY6" fmla="*/ 871911 h 6505980"/>
              <a:gd name="connsiteX7" fmla="*/ 1418926 w 3592824"/>
              <a:gd name="connsiteY7" fmla="*/ 698165 h 6505980"/>
              <a:gd name="connsiteX8" fmla="*/ 1438518 w 3592824"/>
              <a:gd name="connsiteY8" fmla="*/ 529931 h 6505980"/>
              <a:gd name="connsiteX9" fmla="*/ 1487966 w 3592824"/>
              <a:gd name="connsiteY9" fmla="*/ 373157 h 6505980"/>
              <a:gd name="connsiteX10" fmla="*/ 1562109 w 3592824"/>
              <a:gd name="connsiteY10" fmla="*/ 234344 h 6505980"/>
              <a:gd name="connsiteX11" fmla="*/ 1590347 w 3592824"/>
              <a:gd name="connsiteY11" fmla="*/ 233909 h 6505980"/>
              <a:gd name="connsiteX12" fmla="*/ 1590423 w 3592824"/>
              <a:gd name="connsiteY12" fmla="*/ 276688 h 6505980"/>
              <a:gd name="connsiteX13" fmla="*/ 1534480 w 3592824"/>
              <a:gd name="connsiteY13" fmla="*/ 357380 h 6505980"/>
              <a:gd name="connsiteX14" fmla="*/ 1506010 w 3592824"/>
              <a:gd name="connsiteY14" fmla="*/ 457037 h 6505980"/>
              <a:gd name="connsiteX15" fmla="*/ 1488317 w 3592824"/>
              <a:gd name="connsiteY15" fmla="*/ 571212 h 6505980"/>
              <a:gd name="connsiteX16" fmla="*/ 1496884 w 3592824"/>
              <a:gd name="connsiteY16" fmla="*/ 693061 h 6505980"/>
              <a:gd name="connsiteX17" fmla="*/ 1522975 w 3592824"/>
              <a:gd name="connsiteY17" fmla="*/ 825308 h 6505980"/>
              <a:gd name="connsiteX18" fmla="*/ 1563776 w 3592824"/>
              <a:gd name="connsiteY18" fmla="*/ 957444 h 6505980"/>
              <a:gd name="connsiteX19" fmla="*/ 1623676 w 3592824"/>
              <a:gd name="connsiteY19" fmla="*/ 1089683 h 6505980"/>
              <a:gd name="connsiteX20" fmla="*/ 1701073 w 3592824"/>
              <a:gd name="connsiteY20" fmla="*/ 1219640 h 6505980"/>
              <a:gd name="connsiteX21" fmla="*/ 1784824 w 3592824"/>
              <a:gd name="connsiteY21" fmla="*/ 1340138 h 6505980"/>
              <a:gd name="connsiteX22" fmla="*/ 1839433 w 3592824"/>
              <a:gd name="connsiteY22" fmla="*/ 1402829 h 6505980"/>
              <a:gd name="connsiteX23" fmla="*/ 1879314 w 3592824"/>
              <a:gd name="connsiteY23" fmla="*/ 1462471 h 6505980"/>
              <a:gd name="connsiteX24" fmla="*/ 1923557 w 3592824"/>
              <a:gd name="connsiteY24" fmla="*/ 1509661 h 6505980"/>
              <a:gd name="connsiteX25" fmla="*/ 1968977 w 3592824"/>
              <a:gd name="connsiteY25" fmla="*/ 1553881 h 6505980"/>
              <a:gd name="connsiteX26" fmla="*/ 2023524 w 3592824"/>
              <a:gd name="connsiteY26" fmla="*/ 1583302 h 6505980"/>
              <a:gd name="connsiteX27" fmla="*/ 2159168 w 3592824"/>
              <a:gd name="connsiteY27" fmla="*/ 1357898 h 6505980"/>
              <a:gd name="connsiteX28" fmla="*/ 2301613 w 3592824"/>
              <a:gd name="connsiteY28" fmla="*/ 1152134 h 6505980"/>
              <a:gd name="connsiteX29" fmla="*/ 2456786 w 3592824"/>
              <a:gd name="connsiteY29" fmla="*/ 946442 h 6505980"/>
              <a:gd name="connsiteX30" fmla="*/ 2627883 w 3592824"/>
              <a:gd name="connsiteY30" fmla="*/ 750343 h 6505980"/>
              <a:gd name="connsiteX31" fmla="*/ 2819251 w 3592824"/>
              <a:gd name="connsiteY31" fmla="*/ 546637 h 6505980"/>
              <a:gd name="connsiteX32" fmla="*/ 3033293 w 3592824"/>
              <a:gd name="connsiteY32" fmla="*/ 338904 h 6505980"/>
              <a:gd name="connsiteX33" fmla="*/ 3075801 w 3592824"/>
              <a:gd name="connsiteY33" fmla="*/ 307656 h 6505980"/>
              <a:gd name="connsiteX34" fmla="*/ 3128615 w 3592824"/>
              <a:gd name="connsiteY34" fmla="*/ 255470 h 6505980"/>
              <a:gd name="connsiteX35" fmla="*/ 3193373 w 3592824"/>
              <a:gd name="connsiteY35" fmla="*/ 206920 h 6505980"/>
              <a:gd name="connsiteX36" fmla="*/ 3255727 w 3592824"/>
              <a:gd name="connsiteY36" fmla="*/ 153199 h 6505980"/>
              <a:gd name="connsiteX37" fmla="*/ 3326038 w 3592824"/>
              <a:gd name="connsiteY37" fmla="*/ 98736 h 6505980"/>
              <a:gd name="connsiteX38" fmla="*/ 3396772 w 3592824"/>
              <a:gd name="connsiteY38" fmla="*/ 57544 h 6505980"/>
              <a:gd name="connsiteX39" fmla="*/ 3465132 w 3592824"/>
              <a:gd name="connsiteY39" fmla="*/ 23864 h 6505980"/>
              <a:gd name="connsiteX40" fmla="*/ 3532718 w 3592824"/>
              <a:gd name="connsiteY40" fmla="*/ 3259 h 6505980"/>
              <a:gd name="connsiteX41" fmla="*/ 3587603 w 3592824"/>
              <a:gd name="connsiteY41" fmla="*/ 0 h 6505980"/>
              <a:gd name="connsiteX42" fmla="*/ 3592826 w 3592824"/>
              <a:gd name="connsiteY42" fmla="*/ 26762 h 6505980"/>
              <a:gd name="connsiteX43" fmla="*/ 3364346 w 3592824"/>
              <a:gd name="connsiteY43" fmla="*/ 165500 h 6505980"/>
              <a:gd name="connsiteX44" fmla="*/ 3152616 w 3592824"/>
              <a:gd name="connsiteY44" fmla="*/ 329280 h 6505980"/>
              <a:gd name="connsiteX45" fmla="*/ 2960808 w 3592824"/>
              <a:gd name="connsiteY45" fmla="*/ 513375 h 6505980"/>
              <a:gd name="connsiteX46" fmla="*/ 2797650 w 3592824"/>
              <a:gd name="connsiteY46" fmla="*/ 702384 h 6505980"/>
              <a:gd name="connsiteX47" fmla="*/ 2653992 w 3592824"/>
              <a:gd name="connsiteY47" fmla="*/ 892103 h 6505980"/>
              <a:gd name="connsiteX48" fmla="*/ 2576278 w 3592824"/>
              <a:gd name="connsiteY48" fmla="*/ 1039803 h 6505980"/>
              <a:gd name="connsiteX49" fmla="*/ 2451696 w 3592824"/>
              <a:gd name="connsiteY49" fmla="*/ 1220120 h 6505980"/>
              <a:gd name="connsiteX50" fmla="*/ 2333617 w 3592824"/>
              <a:gd name="connsiteY50" fmla="*/ 1482858 h 6505980"/>
              <a:gd name="connsiteX51" fmla="*/ 2239019 w 3592824"/>
              <a:gd name="connsiteY51" fmla="*/ 1750687 h 6505980"/>
              <a:gd name="connsiteX52" fmla="*/ 1708453 w 3592824"/>
              <a:gd name="connsiteY52" fmla="*/ 2932299 h 6505980"/>
              <a:gd name="connsiteX53" fmla="*/ 1536952 w 3592824"/>
              <a:gd name="connsiteY53" fmla="*/ 3772714 h 6505980"/>
              <a:gd name="connsiteX54" fmla="*/ 1541206 w 3592824"/>
              <a:gd name="connsiteY54" fmla="*/ 4042551 h 6505980"/>
              <a:gd name="connsiteX55" fmla="*/ 1736905 w 3592824"/>
              <a:gd name="connsiteY55" fmla="*/ 4202721 h 6505980"/>
              <a:gd name="connsiteX56" fmla="*/ 1910038 w 3592824"/>
              <a:gd name="connsiteY56" fmla="*/ 4375859 h 6505980"/>
              <a:gd name="connsiteX57" fmla="*/ 2049967 w 3592824"/>
              <a:gd name="connsiteY57" fmla="*/ 4551312 h 6505980"/>
              <a:gd name="connsiteX58" fmla="*/ 2161751 w 3592824"/>
              <a:gd name="connsiteY58" fmla="*/ 4736795 h 6505980"/>
              <a:gd name="connsiteX59" fmla="*/ 2245901 w 3592824"/>
              <a:gd name="connsiteY59" fmla="*/ 4927533 h 6505980"/>
              <a:gd name="connsiteX60" fmla="*/ 2299319 w 3592824"/>
              <a:gd name="connsiteY60" fmla="*/ 5113852 h 6505980"/>
              <a:gd name="connsiteX61" fmla="*/ 2323619 w 3592824"/>
              <a:gd name="connsiteY61" fmla="*/ 5302637 h 6505980"/>
              <a:gd name="connsiteX62" fmla="*/ 2316528 w 3592824"/>
              <a:gd name="connsiteY62" fmla="*/ 5487662 h 6505980"/>
              <a:gd name="connsiteX63" fmla="*/ 2281292 w 3592824"/>
              <a:gd name="connsiteY63" fmla="*/ 5660347 h 6505980"/>
              <a:gd name="connsiteX64" fmla="*/ 2254472 w 3592824"/>
              <a:gd name="connsiteY64" fmla="*/ 5669051 h 6505980"/>
              <a:gd name="connsiteX65" fmla="*/ 2243469 w 3592824"/>
              <a:gd name="connsiteY65" fmla="*/ 5622519 h 6505980"/>
              <a:gd name="connsiteX66" fmla="*/ 2276202 w 3592824"/>
              <a:gd name="connsiteY66" fmla="*/ 5518399 h 6505980"/>
              <a:gd name="connsiteX67" fmla="*/ 2277887 w 3592824"/>
              <a:gd name="connsiteY67" fmla="*/ 5401645 h 6505980"/>
              <a:gd name="connsiteX68" fmla="*/ 2265586 w 3592824"/>
              <a:gd name="connsiteY68" fmla="*/ 5272239 h 6505980"/>
              <a:gd name="connsiteX69" fmla="*/ 2226278 w 3592824"/>
              <a:gd name="connsiteY69" fmla="*/ 5142134 h 6505980"/>
              <a:gd name="connsiteX70" fmla="*/ 2167610 w 3592824"/>
              <a:gd name="connsiteY70" fmla="*/ 5005824 h 6505980"/>
              <a:gd name="connsiteX71" fmla="*/ 2094934 w 3592824"/>
              <a:gd name="connsiteY71" fmla="*/ 4873928 h 6505980"/>
              <a:gd name="connsiteX72" fmla="*/ 2004022 w 3592824"/>
              <a:gd name="connsiteY72" fmla="*/ 4747491 h 6505980"/>
              <a:gd name="connsiteX73" fmla="*/ 1897003 w 3592824"/>
              <a:gd name="connsiteY73" fmla="*/ 4628630 h 6505980"/>
              <a:gd name="connsiteX74" fmla="*/ 1786353 w 3592824"/>
              <a:gd name="connsiteY74" fmla="*/ 4521927 h 6505980"/>
              <a:gd name="connsiteX75" fmla="*/ 1718256 w 3592824"/>
              <a:gd name="connsiteY75" fmla="*/ 4469625 h 6505980"/>
              <a:gd name="connsiteX76" fmla="*/ 1664984 w 3592824"/>
              <a:gd name="connsiteY76" fmla="*/ 4416354 h 6505980"/>
              <a:gd name="connsiteX77" fmla="*/ 1610735 w 3592824"/>
              <a:gd name="connsiteY77" fmla="*/ 4377899 h 6505980"/>
              <a:gd name="connsiteX78" fmla="*/ 1556121 w 3592824"/>
              <a:gd name="connsiteY78" fmla="*/ 4343019 h 6505980"/>
              <a:gd name="connsiteX79" fmla="*/ 1496586 w 3592824"/>
              <a:gd name="connsiteY79" fmla="*/ 4326909 h 6505980"/>
              <a:gd name="connsiteX80" fmla="*/ 1424825 w 3592824"/>
              <a:gd name="connsiteY80" fmla="*/ 4611755 h 6505980"/>
              <a:gd name="connsiteX81" fmla="*/ 1341569 w 3592824"/>
              <a:gd name="connsiteY81" fmla="*/ 4877209 h 6505980"/>
              <a:gd name="connsiteX82" fmla="*/ 1246153 w 3592824"/>
              <a:gd name="connsiteY82" fmla="*/ 5146295 h 6505980"/>
              <a:gd name="connsiteX83" fmla="*/ 1133098 w 3592824"/>
              <a:gd name="connsiteY83" fmla="*/ 5409585 h 6505980"/>
              <a:gd name="connsiteX84" fmla="*/ 1002651 w 3592824"/>
              <a:gd name="connsiteY84" fmla="*/ 5687069 h 6505980"/>
              <a:gd name="connsiteX85" fmla="*/ 851621 w 3592824"/>
              <a:gd name="connsiteY85" fmla="*/ 5975542 h 6505980"/>
              <a:gd name="connsiteX86" fmla="*/ 819067 w 3592824"/>
              <a:gd name="connsiteY86" fmla="*/ 6021945 h 6505980"/>
              <a:gd name="connsiteX87" fmla="*/ 782039 w 3592824"/>
              <a:gd name="connsiteY87" fmla="*/ 6094137 h 6505980"/>
              <a:gd name="connsiteX88" fmla="*/ 732689 w 3592824"/>
              <a:gd name="connsiteY88" fmla="*/ 6165853 h 6505980"/>
              <a:gd name="connsiteX89" fmla="*/ 686953 w 3592824"/>
              <a:gd name="connsiteY89" fmla="*/ 6242495 h 6505980"/>
              <a:gd name="connsiteX90" fmla="*/ 633819 w 3592824"/>
              <a:gd name="connsiteY90" fmla="*/ 6322262 h 6505980"/>
              <a:gd name="connsiteX91" fmla="*/ 576894 w 3592824"/>
              <a:gd name="connsiteY91" fmla="*/ 6387714 h 6505980"/>
              <a:gd name="connsiteX92" fmla="*/ 520310 w 3592824"/>
              <a:gd name="connsiteY92" fmla="*/ 6444298 h 6505980"/>
              <a:gd name="connsiteX93" fmla="*/ 461122 w 3592824"/>
              <a:gd name="connsiteY93" fmla="*/ 6486433 h 6505980"/>
              <a:gd name="connsiteX94" fmla="*/ 409611 w 3592824"/>
              <a:gd name="connsiteY94" fmla="*/ 6505980 h 6505980"/>
              <a:gd name="connsiteX95" fmla="*/ 397795 w 3592824"/>
              <a:gd name="connsiteY95" fmla="*/ 6478382 h 6505980"/>
              <a:gd name="connsiteX96" fmla="*/ 580228 w 3592824"/>
              <a:gd name="connsiteY96" fmla="*/ 6260780 h 6505980"/>
              <a:gd name="connsiteX97" fmla="*/ 740291 w 3592824"/>
              <a:gd name="connsiteY97" fmla="*/ 6020812 h 6505980"/>
              <a:gd name="connsiteX98" fmla="*/ 876161 w 3592824"/>
              <a:gd name="connsiteY98" fmla="*/ 5764542 h 6505980"/>
              <a:gd name="connsiteX99" fmla="*/ 983460 w 3592824"/>
              <a:gd name="connsiteY99" fmla="*/ 5511282 h 6505980"/>
              <a:gd name="connsiteX100" fmla="*/ 1071980 w 3592824"/>
              <a:gd name="connsiteY100" fmla="*/ 5262934 h 6505980"/>
              <a:gd name="connsiteX101" fmla="*/ 1108340 w 3592824"/>
              <a:gd name="connsiteY101" fmla="*/ 5079541 h 6505980"/>
              <a:gd name="connsiteX102" fmla="*/ 1121344 w 3592824"/>
              <a:gd name="connsiteY102" fmla="*/ 5084649 h 6505980"/>
              <a:gd name="connsiteX103" fmla="*/ 1125291 w 3592824"/>
              <a:gd name="connsiteY103" fmla="*/ 5080701 h 6505980"/>
              <a:gd name="connsiteX104" fmla="*/ 1124442 w 3592824"/>
              <a:gd name="connsiteY104" fmla="*/ 5071961 h 6505980"/>
              <a:gd name="connsiteX105" fmla="*/ 1122157 w 3592824"/>
              <a:gd name="connsiteY105" fmla="*/ 5065724 h 6505980"/>
              <a:gd name="connsiteX106" fmla="*/ 1117049 w 3592824"/>
              <a:gd name="connsiteY106" fmla="*/ 5052716 h 6505980"/>
              <a:gd name="connsiteX107" fmla="*/ 1122811 w 3592824"/>
              <a:gd name="connsiteY107" fmla="*/ 5042696 h 6505980"/>
              <a:gd name="connsiteX108" fmla="*/ 1122495 w 3592824"/>
              <a:gd name="connsiteY108" fmla="*/ 5034485 h 6505980"/>
              <a:gd name="connsiteX109" fmla="*/ 1124158 w 3592824"/>
              <a:gd name="connsiteY109" fmla="*/ 5024300 h 6505980"/>
              <a:gd name="connsiteX110" fmla="*/ 1120205 w 3592824"/>
              <a:gd name="connsiteY110" fmla="*/ 5028252 h 6505980"/>
              <a:gd name="connsiteX111" fmla="*/ 1122495 w 3592824"/>
              <a:gd name="connsiteY111" fmla="*/ 5034485 h 6505980"/>
              <a:gd name="connsiteX112" fmla="*/ 1108340 w 3592824"/>
              <a:gd name="connsiteY112" fmla="*/ 5079541 h 6505980"/>
              <a:gd name="connsiteX113" fmla="*/ 1019535 w 3592824"/>
              <a:gd name="connsiteY113" fmla="*/ 5061794 h 6505980"/>
              <a:gd name="connsiteX114" fmla="*/ 907867 w 3592824"/>
              <a:gd name="connsiteY114" fmla="*/ 5071187 h 6505980"/>
              <a:gd name="connsiteX115" fmla="*/ 788983 w 3592824"/>
              <a:gd name="connsiteY115" fmla="*/ 5093104 h 6505980"/>
              <a:gd name="connsiteX116" fmla="*/ 658043 w 3592824"/>
              <a:gd name="connsiteY116" fmla="*/ 5134555 h 6505980"/>
              <a:gd name="connsiteX117" fmla="*/ 522026 w 3592824"/>
              <a:gd name="connsiteY117" fmla="*/ 5190653 h 6505980"/>
              <a:gd name="connsiteX118" fmla="*/ 384200 w 3592824"/>
              <a:gd name="connsiteY118" fmla="*/ 5252843 h 6505980"/>
              <a:gd name="connsiteX119" fmla="*/ 249344 w 3592824"/>
              <a:gd name="connsiteY119" fmla="*/ 5325897 h 6505980"/>
              <a:gd name="connsiteX120" fmla="*/ 120569 w 3592824"/>
              <a:gd name="connsiteY120" fmla="*/ 5397133 h 6505980"/>
              <a:gd name="connsiteX121" fmla="*/ 0 w 3592824"/>
              <a:gd name="connsiteY121" fmla="*/ 5468693 h 6505980"/>
              <a:gd name="connsiteX122" fmla="*/ 124698 w 3592824"/>
              <a:gd name="connsiteY122" fmla="*/ 5335477 h 6505980"/>
              <a:gd name="connsiteX123" fmla="*/ 246734 w 3592824"/>
              <a:gd name="connsiteY123" fmla="*/ 5221959 h 6505980"/>
              <a:gd name="connsiteX124" fmla="*/ 376856 w 3592824"/>
              <a:gd name="connsiteY124" fmla="*/ 5132327 h 6505980"/>
              <a:gd name="connsiteX125" fmla="*/ 515500 w 3592824"/>
              <a:gd name="connsiteY125" fmla="*/ 5051213 h 6505980"/>
              <a:gd name="connsiteX126" fmla="*/ 659408 w 3592824"/>
              <a:gd name="connsiteY126" fmla="*/ 4987219 h 6505980"/>
              <a:gd name="connsiteX127" fmla="*/ 820898 w 3592824"/>
              <a:gd name="connsiteY127" fmla="*/ 4940794 h 6505980"/>
              <a:gd name="connsiteX128" fmla="*/ 1181074 w 3592824"/>
              <a:gd name="connsiteY128" fmla="*/ 4846988 h 6505980"/>
              <a:gd name="connsiteX129" fmla="*/ 1226539 w 3592824"/>
              <a:gd name="connsiteY129" fmla="*/ 4526635 h 6505980"/>
              <a:gd name="connsiteX130" fmla="*/ 1248314 w 3592824"/>
              <a:gd name="connsiteY130" fmla="*/ 4207589 h 6505980"/>
              <a:gd name="connsiteX131" fmla="*/ 1246367 w 3592824"/>
              <a:gd name="connsiteY131" fmla="*/ 3884569 h 6505980"/>
              <a:gd name="connsiteX132" fmla="*/ 1267627 w 3592824"/>
              <a:gd name="connsiteY132" fmla="*/ 3672408 h 650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592824" h="6505980">
                <a:moveTo>
                  <a:pt x="1457972" y="2766635"/>
                </a:moveTo>
                <a:lnTo>
                  <a:pt x="1914541" y="1815401"/>
                </a:lnTo>
                <a:lnTo>
                  <a:pt x="1759871" y="1626771"/>
                </a:lnTo>
                <a:lnTo>
                  <a:pt x="1630255" y="1432944"/>
                </a:lnTo>
                <a:lnTo>
                  <a:pt x="1533657" y="1245834"/>
                </a:lnTo>
                <a:lnTo>
                  <a:pt x="1466898" y="1057506"/>
                </a:lnTo>
                <a:lnTo>
                  <a:pt x="1428386" y="871911"/>
                </a:lnTo>
                <a:lnTo>
                  <a:pt x="1418926" y="698165"/>
                </a:lnTo>
                <a:lnTo>
                  <a:pt x="1438518" y="529931"/>
                </a:lnTo>
                <a:lnTo>
                  <a:pt x="1487966" y="373157"/>
                </a:lnTo>
                <a:lnTo>
                  <a:pt x="1562109" y="234344"/>
                </a:lnTo>
                <a:cubicBezTo>
                  <a:pt x="1571654" y="234398"/>
                  <a:pt x="1580803" y="233855"/>
                  <a:pt x="1590347" y="233909"/>
                </a:cubicBezTo>
                <a:cubicBezTo>
                  <a:pt x="1590372" y="248169"/>
                  <a:pt x="1590398" y="262428"/>
                  <a:pt x="1590423" y="276688"/>
                </a:cubicBezTo>
                <a:cubicBezTo>
                  <a:pt x="1571378" y="303518"/>
                  <a:pt x="1553525" y="330551"/>
                  <a:pt x="1534480" y="357380"/>
                </a:cubicBezTo>
                <a:lnTo>
                  <a:pt x="1506010" y="457037"/>
                </a:lnTo>
                <a:cubicBezTo>
                  <a:pt x="1499720" y="495024"/>
                  <a:pt x="1494612" y="533221"/>
                  <a:pt x="1488317" y="571212"/>
                </a:cubicBezTo>
                <a:lnTo>
                  <a:pt x="1496884" y="693061"/>
                </a:lnTo>
                <a:lnTo>
                  <a:pt x="1522975" y="825308"/>
                </a:lnTo>
                <a:lnTo>
                  <a:pt x="1563776" y="957444"/>
                </a:lnTo>
                <a:lnTo>
                  <a:pt x="1623676" y="1089683"/>
                </a:lnTo>
                <a:lnTo>
                  <a:pt x="1701073" y="1219640"/>
                </a:lnTo>
                <a:lnTo>
                  <a:pt x="1784824" y="1340138"/>
                </a:lnTo>
                <a:lnTo>
                  <a:pt x="1839433" y="1402829"/>
                </a:lnTo>
                <a:lnTo>
                  <a:pt x="1879314" y="1462471"/>
                </a:lnTo>
                <a:lnTo>
                  <a:pt x="1923557" y="1509661"/>
                </a:lnTo>
                <a:lnTo>
                  <a:pt x="1968977" y="1553881"/>
                </a:lnTo>
                <a:lnTo>
                  <a:pt x="2023524" y="1583302"/>
                </a:lnTo>
                <a:cubicBezTo>
                  <a:pt x="2068345" y="1508100"/>
                  <a:pt x="2114352" y="1433104"/>
                  <a:pt x="2159168" y="1357898"/>
                </a:cubicBezTo>
                <a:lnTo>
                  <a:pt x="2301613" y="1152134"/>
                </a:lnTo>
                <a:lnTo>
                  <a:pt x="2456786" y="946442"/>
                </a:lnTo>
                <a:lnTo>
                  <a:pt x="2627883" y="750343"/>
                </a:lnTo>
                <a:lnTo>
                  <a:pt x="2819251" y="546637"/>
                </a:lnTo>
                <a:lnTo>
                  <a:pt x="3033293" y="338904"/>
                </a:lnTo>
                <a:cubicBezTo>
                  <a:pt x="3047599" y="328693"/>
                  <a:pt x="3061500" y="317872"/>
                  <a:pt x="3075801" y="307656"/>
                </a:cubicBezTo>
                <a:lnTo>
                  <a:pt x="3128615" y="255470"/>
                </a:lnTo>
                <a:lnTo>
                  <a:pt x="3193373" y="206920"/>
                </a:lnTo>
                <a:cubicBezTo>
                  <a:pt x="3214019" y="188813"/>
                  <a:pt x="3235073" y="171302"/>
                  <a:pt x="3255727" y="153199"/>
                </a:cubicBezTo>
                <a:cubicBezTo>
                  <a:pt x="3279560" y="135115"/>
                  <a:pt x="3302201" y="116825"/>
                  <a:pt x="3326038" y="98736"/>
                </a:cubicBezTo>
                <a:cubicBezTo>
                  <a:pt x="3349484" y="84808"/>
                  <a:pt x="3373330" y="71476"/>
                  <a:pt x="3396772" y="57544"/>
                </a:cubicBezTo>
                <a:lnTo>
                  <a:pt x="3465132" y="23864"/>
                </a:lnTo>
                <a:cubicBezTo>
                  <a:pt x="3487795" y="16667"/>
                  <a:pt x="3510059" y="10452"/>
                  <a:pt x="3532718" y="3259"/>
                </a:cubicBezTo>
                <a:lnTo>
                  <a:pt x="3587603" y="0"/>
                </a:lnTo>
                <a:lnTo>
                  <a:pt x="3592826" y="26762"/>
                </a:lnTo>
                <a:lnTo>
                  <a:pt x="3364346" y="165500"/>
                </a:lnTo>
                <a:lnTo>
                  <a:pt x="3152616" y="329280"/>
                </a:lnTo>
                <a:lnTo>
                  <a:pt x="2960808" y="513375"/>
                </a:lnTo>
                <a:lnTo>
                  <a:pt x="2797650" y="702384"/>
                </a:lnTo>
                <a:lnTo>
                  <a:pt x="2653992" y="892103"/>
                </a:lnTo>
                <a:lnTo>
                  <a:pt x="2576278" y="1039803"/>
                </a:lnTo>
                <a:cubicBezTo>
                  <a:pt x="2542562" y="1094473"/>
                  <a:pt x="2492139" y="1146278"/>
                  <a:pt x="2451696" y="1220120"/>
                </a:cubicBezTo>
                <a:lnTo>
                  <a:pt x="2333617" y="1482858"/>
                </a:lnTo>
                <a:lnTo>
                  <a:pt x="2239019" y="1750687"/>
                </a:lnTo>
                <a:cubicBezTo>
                  <a:pt x="2062164" y="2144558"/>
                  <a:pt x="1825464" y="2595295"/>
                  <a:pt x="1708453" y="2932299"/>
                </a:cubicBezTo>
                <a:cubicBezTo>
                  <a:pt x="1591442" y="3269303"/>
                  <a:pt x="1564826" y="3587672"/>
                  <a:pt x="1536952" y="3772714"/>
                </a:cubicBezTo>
                <a:lnTo>
                  <a:pt x="1541206" y="4042551"/>
                </a:lnTo>
                <a:lnTo>
                  <a:pt x="1736905" y="4202721"/>
                </a:lnTo>
                <a:lnTo>
                  <a:pt x="1910038" y="4375859"/>
                </a:lnTo>
                <a:lnTo>
                  <a:pt x="2049967" y="4551312"/>
                </a:lnTo>
                <a:lnTo>
                  <a:pt x="2161751" y="4736795"/>
                </a:lnTo>
                <a:lnTo>
                  <a:pt x="2245901" y="4927533"/>
                </a:lnTo>
                <a:lnTo>
                  <a:pt x="2299319" y="5113852"/>
                </a:lnTo>
                <a:lnTo>
                  <a:pt x="2323619" y="5302637"/>
                </a:lnTo>
                <a:lnTo>
                  <a:pt x="2316528" y="5487662"/>
                </a:lnTo>
                <a:lnTo>
                  <a:pt x="2281292" y="5660347"/>
                </a:lnTo>
                <a:cubicBezTo>
                  <a:pt x="2272174" y="5663067"/>
                  <a:pt x="2263590" y="5666330"/>
                  <a:pt x="2254472" y="5669051"/>
                </a:cubicBezTo>
                <a:lnTo>
                  <a:pt x="2243469" y="5622519"/>
                </a:lnTo>
                <a:cubicBezTo>
                  <a:pt x="2254774" y="5587772"/>
                  <a:pt x="2264897" y="5553146"/>
                  <a:pt x="2276202" y="5518399"/>
                </a:cubicBezTo>
                <a:cubicBezTo>
                  <a:pt x="2276767" y="5479478"/>
                  <a:pt x="2277322" y="5440566"/>
                  <a:pt x="2277887" y="5401645"/>
                </a:cubicBezTo>
                <a:cubicBezTo>
                  <a:pt x="2274179" y="5358469"/>
                  <a:pt x="2269289" y="5315419"/>
                  <a:pt x="2265586" y="5272239"/>
                </a:cubicBezTo>
                <a:lnTo>
                  <a:pt x="2226278" y="5142134"/>
                </a:lnTo>
                <a:lnTo>
                  <a:pt x="2167610" y="5005824"/>
                </a:lnTo>
                <a:lnTo>
                  <a:pt x="2094934" y="4873928"/>
                </a:lnTo>
                <a:lnTo>
                  <a:pt x="2004022" y="4747491"/>
                </a:lnTo>
                <a:lnTo>
                  <a:pt x="1897003" y="4628630"/>
                </a:lnTo>
                <a:lnTo>
                  <a:pt x="1786353" y="4521927"/>
                </a:lnTo>
                <a:lnTo>
                  <a:pt x="1718256" y="4469625"/>
                </a:lnTo>
                <a:lnTo>
                  <a:pt x="1664984" y="4416354"/>
                </a:lnTo>
                <a:lnTo>
                  <a:pt x="1610735" y="4377899"/>
                </a:lnTo>
                <a:lnTo>
                  <a:pt x="1556121" y="4343019"/>
                </a:lnTo>
                <a:lnTo>
                  <a:pt x="1496586" y="4326909"/>
                </a:lnTo>
                <a:cubicBezTo>
                  <a:pt x="1473064" y="4421813"/>
                  <a:pt x="1448351" y="4516846"/>
                  <a:pt x="1424825" y="4611755"/>
                </a:cubicBezTo>
                <a:lnTo>
                  <a:pt x="1341569" y="4877209"/>
                </a:lnTo>
                <a:lnTo>
                  <a:pt x="1246153" y="5146295"/>
                </a:lnTo>
                <a:lnTo>
                  <a:pt x="1133098" y="5409585"/>
                </a:lnTo>
                <a:lnTo>
                  <a:pt x="1002651" y="5687069"/>
                </a:lnTo>
                <a:lnTo>
                  <a:pt x="851621" y="5975542"/>
                </a:lnTo>
                <a:cubicBezTo>
                  <a:pt x="840588" y="5990831"/>
                  <a:pt x="830096" y="6006657"/>
                  <a:pt x="819067" y="6021945"/>
                </a:cubicBezTo>
                <a:cubicBezTo>
                  <a:pt x="806503" y="6046227"/>
                  <a:pt x="794598" y="6069851"/>
                  <a:pt x="782039" y="6094137"/>
                </a:cubicBezTo>
                <a:lnTo>
                  <a:pt x="732689" y="6165853"/>
                </a:lnTo>
                <a:cubicBezTo>
                  <a:pt x="717623" y="6191575"/>
                  <a:pt x="702023" y="6216768"/>
                  <a:pt x="686953" y="6242495"/>
                </a:cubicBezTo>
                <a:cubicBezTo>
                  <a:pt x="668846" y="6269124"/>
                  <a:pt x="651926" y="6295629"/>
                  <a:pt x="633819" y="6322262"/>
                </a:cubicBezTo>
                <a:cubicBezTo>
                  <a:pt x="615023" y="6344259"/>
                  <a:pt x="595690" y="6365722"/>
                  <a:pt x="576894" y="6387714"/>
                </a:cubicBezTo>
                <a:lnTo>
                  <a:pt x="520310" y="6444298"/>
                </a:lnTo>
                <a:cubicBezTo>
                  <a:pt x="500536" y="6458741"/>
                  <a:pt x="480896" y="6471998"/>
                  <a:pt x="461122" y="6486433"/>
                </a:cubicBezTo>
                <a:lnTo>
                  <a:pt x="409611" y="6505980"/>
                </a:lnTo>
                <a:lnTo>
                  <a:pt x="397795" y="6478382"/>
                </a:lnTo>
                <a:lnTo>
                  <a:pt x="580228" y="6260780"/>
                </a:lnTo>
                <a:lnTo>
                  <a:pt x="740291" y="6020812"/>
                </a:lnTo>
                <a:cubicBezTo>
                  <a:pt x="785187" y="5935426"/>
                  <a:pt x="831274" y="5849924"/>
                  <a:pt x="876161" y="5764542"/>
                </a:cubicBezTo>
                <a:cubicBezTo>
                  <a:pt x="911530" y="5680165"/>
                  <a:pt x="948091" y="5595659"/>
                  <a:pt x="983460" y="5511282"/>
                </a:cubicBezTo>
                <a:lnTo>
                  <a:pt x="1071980" y="5262934"/>
                </a:lnTo>
                <a:lnTo>
                  <a:pt x="1108340" y="5079541"/>
                </a:lnTo>
                <a:cubicBezTo>
                  <a:pt x="1112853" y="5081421"/>
                  <a:pt x="1116831" y="5082768"/>
                  <a:pt x="1121344" y="5084649"/>
                </a:cubicBezTo>
                <a:lnTo>
                  <a:pt x="1125291" y="5080701"/>
                </a:lnTo>
                <a:cubicBezTo>
                  <a:pt x="1125011" y="5077789"/>
                  <a:pt x="1124722" y="5074873"/>
                  <a:pt x="1124442" y="5071961"/>
                </a:cubicBezTo>
                <a:cubicBezTo>
                  <a:pt x="1123504" y="5069702"/>
                  <a:pt x="1123095" y="5067982"/>
                  <a:pt x="1122157" y="5065724"/>
                </a:cubicBezTo>
                <a:cubicBezTo>
                  <a:pt x="1120272" y="5061211"/>
                  <a:pt x="1118930" y="5057233"/>
                  <a:pt x="1117049" y="5052716"/>
                </a:cubicBezTo>
                <a:cubicBezTo>
                  <a:pt x="1119147" y="5049555"/>
                  <a:pt x="1120712" y="5045861"/>
                  <a:pt x="1122811" y="5042696"/>
                </a:cubicBezTo>
                <a:cubicBezTo>
                  <a:pt x="1122706" y="5039959"/>
                  <a:pt x="1122600" y="5037222"/>
                  <a:pt x="1122495" y="5034485"/>
                </a:cubicBezTo>
                <a:cubicBezTo>
                  <a:pt x="1122868" y="5030910"/>
                  <a:pt x="1123784" y="5027874"/>
                  <a:pt x="1124158" y="5024300"/>
                </a:cubicBezTo>
                <a:lnTo>
                  <a:pt x="1120205" y="5028252"/>
                </a:lnTo>
                <a:lnTo>
                  <a:pt x="1122495" y="5034485"/>
                </a:lnTo>
                <a:cubicBezTo>
                  <a:pt x="1117956" y="5049680"/>
                  <a:pt x="1112884" y="5064346"/>
                  <a:pt x="1108340" y="5079541"/>
                </a:cubicBezTo>
                <a:lnTo>
                  <a:pt x="1019535" y="5061794"/>
                </a:lnTo>
                <a:lnTo>
                  <a:pt x="907867" y="5071187"/>
                </a:lnTo>
                <a:lnTo>
                  <a:pt x="788983" y="5093104"/>
                </a:lnTo>
                <a:lnTo>
                  <a:pt x="658043" y="5134555"/>
                </a:lnTo>
                <a:lnTo>
                  <a:pt x="522026" y="5190653"/>
                </a:lnTo>
                <a:lnTo>
                  <a:pt x="384200" y="5252843"/>
                </a:lnTo>
                <a:lnTo>
                  <a:pt x="249344" y="5325897"/>
                </a:lnTo>
                <a:lnTo>
                  <a:pt x="120569" y="5397133"/>
                </a:lnTo>
                <a:lnTo>
                  <a:pt x="0" y="5468693"/>
                </a:lnTo>
                <a:lnTo>
                  <a:pt x="124698" y="5335477"/>
                </a:lnTo>
                <a:lnTo>
                  <a:pt x="246734" y="5221959"/>
                </a:lnTo>
                <a:lnTo>
                  <a:pt x="376856" y="5132327"/>
                </a:lnTo>
                <a:lnTo>
                  <a:pt x="515500" y="5051213"/>
                </a:lnTo>
                <a:lnTo>
                  <a:pt x="659408" y="4987219"/>
                </a:lnTo>
                <a:lnTo>
                  <a:pt x="820898" y="4940794"/>
                </a:lnTo>
                <a:lnTo>
                  <a:pt x="1181074" y="4846988"/>
                </a:lnTo>
                <a:lnTo>
                  <a:pt x="1226539" y="4526635"/>
                </a:lnTo>
                <a:lnTo>
                  <a:pt x="1248314" y="4207589"/>
                </a:lnTo>
                <a:cubicBezTo>
                  <a:pt x="1247665" y="4099917"/>
                  <a:pt x="1247020" y="3992241"/>
                  <a:pt x="1246367" y="3884569"/>
                </a:cubicBezTo>
                <a:lnTo>
                  <a:pt x="1267627" y="3672408"/>
                </a:ln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grpSp>
        <p:nvGrpSpPr>
          <p:cNvPr id="46" name="Group 45">
            <a:extLst>
              <a:ext uri="{FF2B5EF4-FFF2-40B4-BE49-F238E27FC236}">
                <a16:creationId xmlns:a16="http://schemas.microsoft.com/office/drawing/2014/main" id="{7AE101C3-44F5-4992-B0A5-7990F32ED8FD}"/>
              </a:ext>
            </a:extLst>
          </p:cNvPr>
          <p:cNvGrpSpPr/>
          <p:nvPr/>
        </p:nvGrpSpPr>
        <p:grpSpPr>
          <a:xfrm>
            <a:off x="5496356" y="4747270"/>
            <a:ext cx="671284" cy="607908"/>
            <a:chOff x="2987737" y="3151694"/>
            <a:chExt cx="1132802" cy="627922"/>
          </a:xfrm>
          <a:solidFill>
            <a:schemeClr val="accent3">
              <a:lumMod val="75000"/>
            </a:schemeClr>
          </a:solidFill>
        </p:grpSpPr>
        <p:sp>
          <p:nvSpPr>
            <p:cNvPr id="47" name="Freeform 95">
              <a:extLst>
                <a:ext uri="{FF2B5EF4-FFF2-40B4-BE49-F238E27FC236}">
                  <a16:creationId xmlns:a16="http://schemas.microsoft.com/office/drawing/2014/main" id="{E6014793-B09A-4247-8AA1-2FCD611A8648}"/>
                </a:ext>
              </a:extLst>
            </p:cNvPr>
            <p:cNvSpPr/>
            <p:nvPr/>
          </p:nvSpPr>
          <p:spPr>
            <a:xfrm rot="856188">
              <a:off x="2987737" y="3455263"/>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8" name="Freeform 97">
              <a:extLst>
                <a:ext uri="{FF2B5EF4-FFF2-40B4-BE49-F238E27FC236}">
                  <a16:creationId xmlns:a16="http://schemas.microsoft.com/office/drawing/2014/main" id="{33F96B5C-DAA5-48D0-9DDA-D81EA16A015D}"/>
                </a:ext>
              </a:extLst>
            </p:cNvPr>
            <p:cNvSpPr/>
            <p:nvPr/>
          </p:nvSpPr>
          <p:spPr>
            <a:xfrm rot="591259" flipH="1">
              <a:off x="3773684" y="3151694"/>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49" name="Freeform 99">
              <a:extLst>
                <a:ext uri="{FF2B5EF4-FFF2-40B4-BE49-F238E27FC236}">
                  <a16:creationId xmlns:a16="http://schemas.microsoft.com/office/drawing/2014/main" id="{BE0746EC-BEBA-4DA4-8B40-CA847655EC5A}"/>
                </a:ext>
              </a:extLst>
            </p:cNvPr>
            <p:cNvSpPr/>
            <p:nvPr/>
          </p:nvSpPr>
          <p:spPr>
            <a:xfrm rot="856188">
              <a:off x="3331970" y="3264119"/>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0" name="Freeform 102">
              <a:extLst>
                <a:ext uri="{FF2B5EF4-FFF2-40B4-BE49-F238E27FC236}">
                  <a16:creationId xmlns:a16="http://schemas.microsoft.com/office/drawing/2014/main" id="{D31F1881-4ED8-4A88-9ABD-932FF6E85364}"/>
                </a:ext>
              </a:extLst>
            </p:cNvPr>
            <p:cNvSpPr/>
            <p:nvPr/>
          </p:nvSpPr>
          <p:spPr>
            <a:xfrm rot="591259" flipH="1">
              <a:off x="3549606" y="3576631"/>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63" name="Group 62">
            <a:extLst>
              <a:ext uri="{FF2B5EF4-FFF2-40B4-BE49-F238E27FC236}">
                <a16:creationId xmlns:a16="http://schemas.microsoft.com/office/drawing/2014/main" id="{D7C55200-3DE6-4A6B-A940-63B812135745}"/>
              </a:ext>
            </a:extLst>
          </p:cNvPr>
          <p:cNvGrpSpPr/>
          <p:nvPr/>
        </p:nvGrpSpPr>
        <p:grpSpPr>
          <a:xfrm>
            <a:off x="2901822" y="4971708"/>
            <a:ext cx="233113" cy="808082"/>
            <a:chOff x="1076653" y="3636081"/>
            <a:chExt cx="366521" cy="1131005"/>
          </a:xfrm>
          <a:solidFill>
            <a:schemeClr val="accent2"/>
          </a:solidFill>
        </p:grpSpPr>
        <p:sp>
          <p:nvSpPr>
            <p:cNvPr id="64" name="Rectangle 120">
              <a:extLst>
                <a:ext uri="{FF2B5EF4-FFF2-40B4-BE49-F238E27FC236}">
                  <a16:creationId xmlns:a16="http://schemas.microsoft.com/office/drawing/2014/main" id="{A95FD206-97D5-4290-B801-AA61D1F133C9}"/>
                </a:ext>
              </a:extLst>
            </p:cNvPr>
            <p:cNvSpPr/>
            <p:nvPr/>
          </p:nvSpPr>
          <p:spPr>
            <a:xfrm flipH="1">
              <a:off x="1301605" y="3774619"/>
              <a:ext cx="141569" cy="992467"/>
            </a:xfrm>
            <a:custGeom>
              <a:avLst/>
              <a:gdLst>
                <a:gd name="connsiteX0" fmla="*/ 0 w 243305"/>
                <a:gd name="connsiteY0" fmla="*/ 0 h 1023811"/>
                <a:gd name="connsiteX1" fmla="*/ 243305 w 243305"/>
                <a:gd name="connsiteY1" fmla="*/ 0 h 1023811"/>
                <a:gd name="connsiteX2" fmla="*/ 243305 w 243305"/>
                <a:gd name="connsiteY2" fmla="*/ 1023811 h 1023811"/>
                <a:gd name="connsiteX3" fmla="*/ 0 w 243305"/>
                <a:gd name="connsiteY3" fmla="*/ 1023811 h 1023811"/>
                <a:gd name="connsiteX4" fmla="*/ 0 w 243305"/>
                <a:gd name="connsiteY4" fmla="*/ 0 h 1023811"/>
                <a:gd name="connsiteX0" fmla="*/ 0 w 243305"/>
                <a:gd name="connsiteY0" fmla="*/ 0 h 1423621"/>
                <a:gd name="connsiteX1" fmla="*/ 243305 w 243305"/>
                <a:gd name="connsiteY1" fmla="*/ 0 h 1423621"/>
                <a:gd name="connsiteX2" fmla="*/ 243305 w 243305"/>
                <a:gd name="connsiteY2" fmla="*/ 1023811 h 1423621"/>
                <a:gd name="connsiteX3" fmla="*/ 129302 w 243305"/>
                <a:gd name="connsiteY3" fmla="*/ 1423613 h 1423621"/>
                <a:gd name="connsiteX4" fmla="*/ 0 w 243305"/>
                <a:gd name="connsiteY4" fmla="*/ 1023811 h 1423621"/>
                <a:gd name="connsiteX5" fmla="*/ 0 w 243305"/>
                <a:gd name="connsiteY5" fmla="*/ 0 h 1423621"/>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0 w 243305"/>
                <a:gd name="connsiteY4" fmla="*/ 1023811 h 1423613"/>
                <a:gd name="connsiteX5" fmla="*/ 0 w 243305"/>
                <a:gd name="connsiteY5" fmla="*/ 0 h 1423613"/>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25400 w 243305"/>
                <a:gd name="connsiteY4" fmla="*/ 1061911 h 1423613"/>
                <a:gd name="connsiteX5" fmla="*/ 0 w 243305"/>
                <a:gd name="connsiteY5" fmla="*/ 0 h 1423613"/>
                <a:gd name="connsiteX0" fmla="*/ 0 w 243305"/>
                <a:gd name="connsiteY0" fmla="*/ 0 h 1423613"/>
                <a:gd name="connsiteX1" fmla="*/ 243305 w 243305"/>
                <a:gd name="connsiteY1" fmla="*/ 0 h 1423613"/>
                <a:gd name="connsiteX2" fmla="*/ 243305 w 243305"/>
                <a:gd name="connsiteY2" fmla="*/ 1023811 h 1423613"/>
                <a:gd name="connsiteX3" fmla="*/ 129302 w 243305"/>
                <a:gd name="connsiteY3" fmla="*/ 1423613 h 1423613"/>
                <a:gd name="connsiteX4" fmla="*/ 25400 w 243305"/>
                <a:gd name="connsiteY4" fmla="*/ 1061911 h 1423613"/>
                <a:gd name="connsiteX5" fmla="*/ 0 w 243305"/>
                <a:gd name="connsiteY5" fmla="*/ 0 h 1423613"/>
                <a:gd name="connsiteX0" fmla="*/ 0 w 243305"/>
                <a:gd name="connsiteY0" fmla="*/ 0 h 1506163"/>
                <a:gd name="connsiteX1" fmla="*/ 243305 w 243305"/>
                <a:gd name="connsiteY1" fmla="*/ 0 h 1506163"/>
                <a:gd name="connsiteX2" fmla="*/ 243305 w 243305"/>
                <a:gd name="connsiteY2" fmla="*/ 102381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25400 w 243305"/>
                <a:gd name="connsiteY4" fmla="*/ 106191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50800 w 243305"/>
                <a:gd name="connsiteY4" fmla="*/ 1093661 h 1506163"/>
                <a:gd name="connsiteX5" fmla="*/ 0 w 243305"/>
                <a:gd name="connsiteY5" fmla="*/ 0 h 1506163"/>
                <a:gd name="connsiteX0" fmla="*/ 0 w 243305"/>
                <a:gd name="connsiteY0" fmla="*/ 0 h 1506163"/>
                <a:gd name="connsiteX1" fmla="*/ 243305 w 243305"/>
                <a:gd name="connsiteY1" fmla="*/ 0 h 1506163"/>
                <a:gd name="connsiteX2" fmla="*/ 217905 w 243305"/>
                <a:gd name="connsiteY2" fmla="*/ 1093661 h 1506163"/>
                <a:gd name="connsiteX3" fmla="*/ 135652 w 243305"/>
                <a:gd name="connsiteY3" fmla="*/ 1506163 h 1506163"/>
                <a:gd name="connsiteX4" fmla="*/ 50800 w 243305"/>
                <a:gd name="connsiteY4" fmla="*/ 1093661 h 1506163"/>
                <a:gd name="connsiteX5" fmla="*/ 0 w 243305"/>
                <a:gd name="connsiteY5" fmla="*/ 0 h 1506163"/>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319802"/>
                <a:gd name="connsiteY0" fmla="*/ 417887 h 1924050"/>
                <a:gd name="connsiteX1" fmla="*/ 319802 w 319802"/>
                <a:gd name="connsiteY1" fmla="*/ 0 h 1924050"/>
                <a:gd name="connsiteX2" fmla="*/ 243305 w 319802"/>
                <a:gd name="connsiteY2" fmla="*/ 417887 h 1924050"/>
                <a:gd name="connsiteX3" fmla="*/ 217905 w 319802"/>
                <a:gd name="connsiteY3" fmla="*/ 1511548 h 1924050"/>
                <a:gd name="connsiteX4" fmla="*/ 135652 w 319802"/>
                <a:gd name="connsiteY4" fmla="*/ 1924050 h 1924050"/>
                <a:gd name="connsiteX5" fmla="*/ 50800 w 319802"/>
                <a:gd name="connsiteY5" fmla="*/ 1511548 h 1924050"/>
                <a:gd name="connsiteX6" fmla="*/ 0 w 319802"/>
                <a:gd name="connsiteY6" fmla="*/ 417887 h 1924050"/>
                <a:gd name="connsiteX0" fmla="*/ 0 w 294402"/>
                <a:gd name="connsiteY0" fmla="*/ 614737 h 1924050"/>
                <a:gd name="connsiteX1" fmla="*/ 294402 w 294402"/>
                <a:gd name="connsiteY1" fmla="*/ 0 h 1924050"/>
                <a:gd name="connsiteX2" fmla="*/ 217905 w 294402"/>
                <a:gd name="connsiteY2" fmla="*/ 4178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294402"/>
                <a:gd name="connsiteY0" fmla="*/ 614737 h 1924050"/>
                <a:gd name="connsiteX1" fmla="*/ 294402 w 294402"/>
                <a:gd name="connsiteY1" fmla="*/ 0 h 1924050"/>
                <a:gd name="connsiteX2" fmla="*/ 179805 w 294402"/>
                <a:gd name="connsiteY2" fmla="*/ 608387 h 1924050"/>
                <a:gd name="connsiteX3" fmla="*/ 192505 w 294402"/>
                <a:gd name="connsiteY3" fmla="*/ 1511548 h 1924050"/>
                <a:gd name="connsiteX4" fmla="*/ 110252 w 294402"/>
                <a:gd name="connsiteY4" fmla="*/ 1924050 h 1924050"/>
                <a:gd name="connsiteX5" fmla="*/ 25400 w 294402"/>
                <a:gd name="connsiteY5" fmla="*/ 1511548 h 1924050"/>
                <a:gd name="connsiteX6" fmla="*/ 0 w 294402"/>
                <a:gd name="connsiteY6" fmla="*/ 614737 h 192405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332502"/>
                <a:gd name="connsiteY0" fmla="*/ 646487 h 1955800"/>
                <a:gd name="connsiteX1" fmla="*/ 332502 w 332502"/>
                <a:gd name="connsiteY1" fmla="*/ 0 h 1955800"/>
                <a:gd name="connsiteX2" fmla="*/ 179805 w 332502"/>
                <a:gd name="connsiteY2" fmla="*/ 640137 h 1955800"/>
                <a:gd name="connsiteX3" fmla="*/ 192505 w 332502"/>
                <a:gd name="connsiteY3" fmla="*/ 1543298 h 1955800"/>
                <a:gd name="connsiteX4" fmla="*/ 110252 w 332502"/>
                <a:gd name="connsiteY4" fmla="*/ 1955800 h 1955800"/>
                <a:gd name="connsiteX5" fmla="*/ 25400 w 332502"/>
                <a:gd name="connsiteY5" fmla="*/ 1543298 h 1955800"/>
                <a:gd name="connsiteX6" fmla="*/ 0 w 332502"/>
                <a:gd name="connsiteY6" fmla="*/ 646487 h 1955800"/>
                <a:gd name="connsiteX0" fmla="*/ 0 w 590436"/>
                <a:gd name="connsiteY0" fmla="*/ 646487 h 1957040"/>
                <a:gd name="connsiteX1" fmla="*/ 332502 w 590436"/>
                <a:gd name="connsiteY1" fmla="*/ 0 h 1957040"/>
                <a:gd name="connsiteX2" fmla="*/ 179805 w 590436"/>
                <a:gd name="connsiteY2" fmla="*/ 640137 h 1957040"/>
                <a:gd name="connsiteX3" fmla="*/ 192505 w 590436"/>
                <a:gd name="connsiteY3" fmla="*/ 1543298 h 1957040"/>
                <a:gd name="connsiteX4" fmla="*/ 590100 w 590436"/>
                <a:gd name="connsiteY4" fmla="*/ 1731774 h 1957040"/>
                <a:gd name="connsiteX5" fmla="*/ 110252 w 590436"/>
                <a:gd name="connsiteY5" fmla="*/ 1955800 h 1957040"/>
                <a:gd name="connsiteX6" fmla="*/ 25400 w 590436"/>
                <a:gd name="connsiteY6" fmla="*/ 1543298 h 1957040"/>
                <a:gd name="connsiteX7" fmla="*/ 0 w 590436"/>
                <a:gd name="connsiteY7" fmla="*/ 646487 h 1957040"/>
                <a:gd name="connsiteX0" fmla="*/ 0 w 594064"/>
                <a:gd name="connsiteY0" fmla="*/ 646487 h 1960850"/>
                <a:gd name="connsiteX1" fmla="*/ 332502 w 594064"/>
                <a:gd name="connsiteY1" fmla="*/ 0 h 1960850"/>
                <a:gd name="connsiteX2" fmla="*/ 179805 w 594064"/>
                <a:gd name="connsiteY2" fmla="*/ 640137 h 1960850"/>
                <a:gd name="connsiteX3" fmla="*/ 192505 w 594064"/>
                <a:gd name="connsiteY3" fmla="*/ 1543298 h 1960850"/>
                <a:gd name="connsiteX4" fmla="*/ 590100 w 594064"/>
                <a:gd name="connsiteY4" fmla="*/ 1731774 h 1960850"/>
                <a:gd name="connsiteX5" fmla="*/ 149283 w 594064"/>
                <a:gd name="connsiteY5" fmla="*/ 1666246 h 1960850"/>
                <a:gd name="connsiteX6" fmla="*/ 110252 w 594064"/>
                <a:gd name="connsiteY6" fmla="*/ 1955800 h 1960850"/>
                <a:gd name="connsiteX7" fmla="*/ 25400 w 594064"/>
                <a:gd name="connsiteY7" fmla="*/ 1543298 h 1960850"/>
                <a:gd name="connsiteX8" fmla="*/ 0 w 594064"/>
                <a:gd name="connsiteY8" fmla="*/ 646487 h 1960850"/>
                <a:gd name="connsiteX0" fmla="*/ 0 w 570460"/>
                <a:gd name="connsiteY0" fmla="*/ 646487 h 1960850"/>
                <a:gd name="connsiteX1" fmla="*/ 332502 w 570460"/>
                <a:gd name="connsiteY1" fmla="*/ 0 h 1960850"/>
                <a:gd name="connsiteX2" fmla="*/ 179805 w 570460"/>
                <a:gd name="connsiteY2" fmla="*/ 640137 h 1960850"/>
                <a:gd name="connsiteX3" fmla="*/ 192505 w 570460"/>
                <a:gd name="connsiteY3" fmla="*/ 1543298 h 1960850"/>
                <a:gd name="connsiteX4" fmla="*/ 566272 w 570460"/>
                <a:gd name="connsiteY4" fmla="*/ 1761558 h 1960850"/>
                <a:gd name="connsiteX5" fmla="*/ 149283 w 570460"/>
                <a:gd name="connsiteY5" fmla="*/ 1666246 h 1960850"/>
                <a:gd name="connsiteX6" fmla="*/ 110252 w 570460"/>
                <a:gd name="connsiteY6" fmla="*/ 1955800 h 1960850"/>
                <a:gd name="connsiteX7" fmla="*/ 25400 w 570460"/>
                <a:gd name="connsiteY7" fmla="*/ 1543298 h 1960850"/>
                <a:gd name="connsiteX8" fmla="*/ 0 w 570460"/>
                <a:gd name="connsiteY8" fmla="*/ 646487 h 1960850"/>
                <a:gd name="connsiteX0" fmla="*/ 0 w 570460"/>
                <a:gd name="connsiteY0" fmla="*/ 646487 h 1960850"/>
                <a:gd name="connsiteX1" fmla="*/ 332502 w 570460"/>
                <a:gd name="connsiteY1" fmla="*/ 0 h 1960850"/>
                <a:gd name="connsiteX2" fmla="*/ 179805 w 570460"/>
                <a:gd name="connsiteY2" fmla="*/ 640137 h 1960850"/>
                <a:gd name="connsiteX3" fmla="*/ 192505 w 570460"/>
                <a:gd name="connsiteY3" fmla="*/ 1543298 h 1960850"/>
                <a:gd name="connsiteX4" fmla="*/ 566272 w 570460"/>
                <a:gd name="connsiteY4" fmla="*/ 1761558 h 1960850"/>
                <a:gd name="connsiteX5" fmla="*/ 149283 w 570460"/>
                <a:gd name="connsiteY5" fmla="*/ 1666246 h 1960850"/>
                <a:gd name="connsiteX6" fmla="*/ 110252 w 570460"/>
                <a:gd name="connsiteY6" fmla="*/ 1955800 h 1960850"/>
                <a:gd name="connsiteX7" fmla="*/ 25400 w 570460"/>
                <a:gd name="connsiteY7" fmla="*/ 1543298 h 1960850"/>
                <a:gd name="connsiteX8" fmla="*/ 0 w 570460"/>
                <a:gd name="connsiteY8" fmla="*/ 646487 h 1960850"/>
                <a:gd name="connsiteX0" fmla="*/ 0 w 566272"/>
                <a:gd name="connsiteY0" fmla="*/ 646487 h 1960850"/>
                <a:gd name="connsiteX1" fmla="*/ 332502 w 566272"/>
                <a:gd name="connsiteY1" fmla="*/ 0 h 1960850"/>
                <a:gd name="connsiteX2" fmla="*/ 179805 w 566272"/>
                <a:gd name="connsiteY2" fmla="*/ 640137 h 1960850"/>
                <a:gd name="connsiteX3" fmla="*/ 192505 w 566272"/>
                <a:gd name="connsiteY3" fmla="*/ 1543298 h 1960850"/>
                <a:gd name="connsiteX4" fmla="*/ 566272 w 566272"/>
                <a:gd name="connsiteY4" fmla="*/ 1761558 h 1960850"/>
                <a:gd name="connsiteX5" fmla="*/ 149283 w 566272"/>
                <a:gd name="connsiteY5" fmla="*/ 1666246 h 1960850"/>
                <a:gd name="connsiteX6" fmla="*/ 110252 w 566272"/>
                <a:gd name="connsiteY6" fmla="*/ 1955800 h 1960850"/>
                <a:gd name="connsiteX7" fmla="*/ 25400 w 566272"/>
                <a:gd name="connsiteY7" fmla="*/ 1543298 h 1960850"/>
                <a:gd name="connsiteX8" fmla="*/ 0 w 566272"/>
                <a:gd name="connsiteY8" fmla="*/ 646487 h 1960850"/>
                <a:gd name="connsiteX0" fmla="*/ 0 w 566272"/>
                <a:gd name="connsiteY0" fmla="*/ 646487 h 1960150"/>
                <a:gd name="connsiteX1" fmla="*/ 332502 w 566272"/>
                <a:gd name="connsiteY1" fmla="*/ 0 h 1960150"/>
                <a:gd name="connsiteX2" fmla="*/ 179805 w 566272"/>
                <a:gd name="connsiteY2" fmla="*/ 640137 h 1960150"/>
                <a:gd name="connsiteX3" fmla="*/ 192505 w 566272"/>
                <a:gd name="connsiteY3" fmla="*/ 1543298 h 1960150"/>
                <a:gd name="connsiteX4" fmla="*/ 566272 w 566272"/>
                <a:gd name="connsiteY4" fmla="*/ 1761558 h 1960150"/>
                <a:gd name="connsiteX5" fmla="*/ 101627 w 566272"/>
                <a:gd name="connsiteY5" fmla="*/ 1612634 h 1960150"/>
                <a:gd name="connsiteX6" fmla="*/ 110252 w 566272"/>
                <a:gd name="connsiteY6" fmla="*/ 1955800 h 1960150"/>
                <a:gd name="connsiteX7" fmla="*/ 25400 w 566272"/>
                <a:gd name="connsiteY7" fmla="*/ 1543298 h 1960150"/>
                <a:gd name="connsiteX8" fmla="*/ 0 w 566272"/>
                <a:gd name="connsiteY8" fmla="*/ 646487 h 1960150"/>
                <a:gd name="connsiteX0" fmla="*/ 0 w 566272"/>
                <a:gd name="connsiteY0" fmla="*/ 646487 h 1960150"/>
                <a:gd name="connsiteX1" fmla="*/ 332502 w 566272"/>
                <a:gd name="connsiteY1" fmla="*/ 0 h 1960150"/>
                <a:gd name="connsiteX2" fmla="*/ 179805 w 566272"/>
                <a:gd name="connsiteY2" fmla="*/ 640137 h 1960150"/>
                <a:gd name="connsiteX3" fmla="*/ 192505 w 566272"/>
                <a:gd name="connsiteY3" fmla="*/ 1543298 h 1960150"/>
                <a:gd name="connsiteX4" fmla="*/ 566272 w 566272"/>
                <a:gd name="connsiteY4" fmla="*/ 1761558 h 1960150"/>
                <a:gd name="connsiteX5" fmla="*/ 101627 w 566272"/>
                <a:gd name="connsiteY5" fmla="*/ 1612634 h 1960150"/>
                <a:gd name="connsiteX6" fmla="*/ 110252 w 566272"/>
                <a:gd name="connsiteY6" fmla="*/ 1955800 h 1960150"/>
                <a:gd name="connsiteX7" fmla="*/ 25400 w 566272"/>
                <a:gd name="connsiteY7" fmla="*/ 1543298 h 1960150"/>
                <a:gd name="connsiteX8" fmla="*/ 0 w 566272"/>
                <a:gd name="connsiteY8" fmla="*/ 646487 h 1960150"/>
                <a:gd name="connsiteX0" fmla="*/ 0 w 566272"/>
                <a:gd name="connsiteY0" fmla="*/ 646487 h 1960436"/>
                <a:gd name="connsiteX1" fmla="*/ 332502 w 566272"/>
                <a:gd name="connsiteY1" fmla="*/ 0 h 1960436"/>
                <a:gd name="connsiteX2" fmla="*/ 179805 w 566272"/>
                <a:gd name="connsiteY2" fmla="*/ 640137 h 1960436"/>
                <a:gd name="connsiteX3" fmla="*/ 192505 w 566272"/>
                <a:gd name="connsiteY3" fmla="*/ 1543298 h 1960436"/>
                <a:gd name="connsiteX4" fmla="*/ 566272 w 566272"/>
                <a:gd name="connsiteY4" fmla="*/ 1761558 h 1960436"/>
                <a:gd name="connsiteX5" fmla="*/ 161199 w 566272"/>
                <a:gd name="connsiteY5" fmla="*/ 1636462 h 1960436"/>
                <a:gd name="connsiteX6" fmla="*/ 110252 w 566272"/>
                <a:gd name="connsiteY6" fmla="*/ 1955800 h 1960436"/>
                <a:gd name="connsiteX7" fmla="*/ 25400 w 566272"/>
                <a:gd name="connsiteY7" fmla="*/ 1543298 h 1960436"/>
                <a:gd name="connsiteX8" fmla="*/ 0 w 566272"/>
                <a:gd name="connsiteY8" fmla="*/ 646487 h 1960436"/>
                <a:gd name="connsiteX0" fmla="*/ 0 w 566272"/>
                <a:gd name="connsiteY0" fmla="*/ 646487 h 1961532"/>
                <a:gd name="connsiteX1" fmla="*/ 332502 w 566272"/>
                <a:gd name="connsiteY1" fmla="*/ 0 h 1961532"/>
                <a:gd name="connsiteX2" fmla="*/ 179805 w 566272"/>
                <a:gd name="connsiteY2" fmla="*/ 640137 h 1961532"/>
                <a:gd name="connsiteX3" fmla="*/ 192505 w 566272"/>
                <a:gd name="connsiteY3" fmla="*/ 1543298 h 1961532"/>
                <a:gd name="connsiteX4" fmla="*/ 566272 w 566272"/>
                <a:gd name="connsiteY4" fmla="*/ 1761558 h 1961532"/>
                <a:gd name="connsiteX5" fmla="*/ 161199 w 566272"/>
                <a:gd name="connsiteY5" fmla="*/ 1636462 h 1961532"/>
                <a:gd name="connsiteX6" fmla="*/ 110252 w 566272"/>
                <a:gd name="connsiteY6" fmla="*/ 1955800 h 1961532"/>
                <a:gd name="connsiteX7" fmla="*/ 25400 w 566272"/>
                <a:gd name="connsiteY7" fmla="*/ 1543298 h 1961532"/>
                <a:gd name="connsiteX8" fmla="*/ 0 w 566272"/>
                <a:gd name="connsiteY8" fmla="*/ 646487 h 1961532"/>
                <a:gd name="connsiteX0" fmla="*/ 0 w 566272"/>
                <a:gd name="connsiteY0" fmla="*/ 646487 h 1984932"/>
                <a:gd name="connsiteX1" fmla="*/ 332502 w 566272"/>
                <a:gd name="connsiteY1" fmla="*/ 0 h 1984932"/>
                <a:gd name="connsiteX2" fmla="*/ 179805 w 566272"/>
                <a:gd name="connsiteY2" fmla="*/ 640137 h 1984932"/>
                <a:gd name="connsiteX3" fmla="*/ 192505 w 566272"/>
                <a:gd name="connsiteY3" fmla="*/ 1543298 h 1984932"/>
                <a:gd name="connsiteX4" fmla="*/ 566272 w 566272"/>
                <a:gd name="connsiteY4" fmla="*/ 1761558 h 1984932"/>
                <a:gd name="connsiteX5" fmla="*/ 161199 w 566272"/>
                <a:gd name="connsiteY5" fmla="*/ 1636462 h 1984932"/>
                <a:gd name="connsiteX6" fmla="*/ 98339 w 566272"/>
                <a:gd name="connsiteY6" fmla="*/ 1979628 h 1984932"/>
                <a:gd name="connsiteX7" fmla="*/ 25400 w 566272"/>
                <a:gd name="connsiteY7" fmla="*/ 1543298 h 1984932"/>
                <a:gd name="connsiteX8" fmla="*/ 0 w 566272"/>
                <a:gd name="connsiteY8" fmla="*/ 646487 h 198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272" h="1984932">
                  <a:moveTo>
                    <a:pt x="0" y="646487"/>
                  </a:moveTo>
                  <a:cubicBezTo>
                    <a:pt x="13467" y="409825"/>
                    <a:pt x="-11165" y="268412"/>
                    <a:pt x="332502" y="0"/>
                  </a:cubicBezTo>
                  <a:cubicBezTo>
                    <a:pt x="154603" y="393296"/>
                    <a:pt x="205304" y="500841"/>
                    <a:pt x="179805" y="640137"/>
                  </a:cubicBezTo>
                  <a:cubicBezTo>
                    <a:pt x="190388" y="1036441"/>
                    <a:pt x="232722" y="1191444"/>
                    <a:pt x="192505" y="1543298"/>
                  </a:cubicBezTo>
                  <a:cubicBezTo>
                    <a:pt x="469381" y="1723252"/>
                    <a:pt x="365529" y="1633238"/>
                    <a:pt x="566272" y="1761558"/>
                  </a:cubicBezTo>
                  <a:cubicBezTo>
                    <a:pt x="257250" y="1683760"/>
                    <a:pt x="241174" y="1599124"/>
                    <a:pt x="161199" y="1636462"/>
                  </a:cubicBezTo>
                  <a:cubicBezTo>
                    <a:pt x="140791" y="1745284"/>
                    <a:pt x="174585" y="2026926"/>
                    <a:pt x="98339" y="1979628"/>
                  </a:cubicBezTo>
                  <a:cubicBezTo>
                    <a:pt x="63705" y="1859061"/>
                    <a:pt x="79084" y="1841665"/>
                    <a:pt x="25400" y="1543298"/>
                  </a:cubicBezTo>
                  <a:lnTo>
                    <a:pt x="0" y="6464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65" name="Freeform 122">
              <a:extLst>
                <a:ext uri="{FF2B5EF4-FFF2-40B4-BE49-F238E27FC236}">
                  <a16:creationId xmlns:a16="http://schemas.microsoft.com/office/drawing/2014/main" id="{61852402-02CD-42A6-A418-7A4DD9062927}"/>
                </a:ext>
              </a:extLst>
            </p:cNvPr>
            <p:cNvSpPr/>
            <p:nvPr/>
          </p:nvSpPr>
          <p:spPr>
            <a:xfrm rot="856188">
              <a:off x="1076653" y="3636081"/>
              <a:ext cx="346855" cy="202985"/>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grpSp>
      <p:sp>
        <p:nvSpPr>
          <p:cNvPr id="67" name="TextBox 66">
            <a:extLst>
              <a:ext uri="{FF2B5EF4-FFF2-40B4-BE49-F238E27FC236}">
                <a16:creationId xmlns:a16="http://schemas.microsoft.com/office/drawing/2014/main" id="{1C301393-90C1-4D42-BB95-299CDC5FFC6E}"/>
              </a:ext>
            </a:extLst>
          </p:cNvPr>
          <p:cNvSpPr txBox="1"/>
          <p:nvPr/>
        </p:nvSpPr>
        <p:spPr>
          <a:xfrm>
            <a:off x="99011" y="908233"/>
            <a:ext cx="2106571" cy="3535840"/>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Speech</a:t>
            </a:r>
            <a:r>
              <a:rPr lang="en-US" sz="2000" b="1" dirty="0">
                <a:solidFill>
                  <a:schemeClr val="accent6">
                    <a:lumMod val="75000"/>
                    <a:lumOff val="25000"/>
                  </a:schemeClr>
                </a:solidFill>
                <a:latin typeface="Times New Roman" panose="02020603050405020304" pitchFamily="18" charset="0"/>
                <a:cs typeface="Times New Roman" panose="02020603050405020304" pitchFamily="18" charset="0"/>
              </a:rPr>
              <a:t> </a:t>
            </a:r>
            <a:r>
              <a:rPr lang="en-US" sz="2000" b="1" dirty="0">
                <a:solidFill>
                  <a:schemeClr val="accent4">
                    <a:lumMod val="60000"/>
                    <a:lumOff val="40000"/>
                  </a:schemeClr>
                </a:solidFill>
                <a:latin typeface="Times New Roman" panose="02020603050405020304" pitchFamily="18" charset="0"/>
                <a:cs typeface="Times New Roman" panose="02020603050405020304" pitchFamily="18" charset="0"/>
              </a:rPr>
              <a:t>Signal</a:t>
            </a:r>
          </a:p>
          <a:p>
            <a:pPr marL="0" indent="0">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~Acoustic phonetic symbols</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~Prosody</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~Gender information</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~Age</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~Accent</a:t>
            </a:r>
          </a:p>
        </p:txBody>
      </p:sp>
      <p:sp>
        <p:nvSpPr>
          <p:cNvPr id="69" name="TextBox 68">
            <a:extLst>
              <a:ext uri="{FF2B5EF4-FFF2-40B4-BE49-F238E27FC236}">
                <a16:creationId xmlns:a16="http://schemas.microsoft.com/office/drawing/2014/main" id="{90160099-EB03-455E-BBB6-E8ED08B2C9F9}"/>
              </a:ext>
            </a:extLst>
          </p:cNvPr>
          <p:cNvSpPr txBox="1"/>
          <p:nvPr/>
        </p:nvSpPr>
        <p:spPr>
          <a:xfrm>
            <a:off x="-9256" y="87253"/>
            <a:ext cx="12184789" cy="477054"/>
          </a:xfrm>
          <a:prstGeom prst="rect">
            <a:avLst/>
          </a:prstGeom>
          <a:noFill/>
        </p:spPr>
        <p:txBody>
          <a:bodyPr wrap="square" rtlCol="0" anchor="ctr">
            <a:spAutoFit/>
          </a:bodyPr>
          <a:lstStyle/>
          <a:p>
            <a:pPr algn="ctr"/>
            <a:r>
              <a:rPr lang="en-US" altLang="ko-KR" sz="2500" b="1" dirty="0">
                <a:solidFill>
                  <a:schemeClr val="accent5">
                    <a:lumMod val="50000"/>
                  </a:schemeClr>
                </a:solidFill>
                <a:latin typeface="Times New Roman" panose="02020603050405020304" pitchFamily="18" charset="0"/>
                <a:cs typeface="Times New Roman" panose="02020603050405020304" pitchFamily="18" charset="0"/>
              </a:rPr>
              <a:t>MODULES</a:t>
            </a:r>
            <a:endParaRPr lang="ko-KR" altLang="en-US" sz="25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B685F989-3731-4B5A-967E-5B281B8E6339}"/>
              </a:ext>
            </a:extLst>
          </p:cNvPr>
          <p:cNvSpPr/>
          <p:nvPr/>
        </p:nvSpPr>
        <p:spPr>
          <a:xfrm>
            <a:off x="2205582" y="5998527"/>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Speech Recognition</a:t>
            </a:r>
          </a:p>
        </p:txBody>
      </p:sp>
      <p:sp>
        <p:nvSpPr>
          <p:cNvPr id="70" name="Rectangle 69">
            <a:extLst>
              <a:ext uri="{FF2B5EF4-FFF2-40B4-BE49-F238E27FC236}">
                <a16:creationId xmlns:a16="http://schemas.microsoft.com/office/drawing/2014/main" id="{748722C5-D37B-4FDE-BE03-2A5D5FE96C41}"/>
              </a:ext>
            </a:extLst>
          </p:cNvPr>
          <p:cNvSpPr/>
          <p:nvPr/>
        </p:nvSpPr>
        <p:spPr>
          <a:xfrm>
            <a:off x="4882915" y="6017058"/>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Speaker Recognition</a:t>
            </a:r>
          </a:p>
        </p:txBody>
      </p:sp>
      <p:sp>
        <p:nvSpPr>
          <p:cNvPr id="71" name="Rectangle 70">
            <a:extLst>
              <a:ext uri="{FF2B5EF4-FFF2-40B4-BE49-F238E27FC236}">
                <a16:creationId xmlns:a16="http://schemas.microsoft.com/office/drawing/2014/main" id="{D58380E1-CC33-4881-994E-17D2C1631170}"/>
              </a:ext>
            </a:extLst>
          </p:cNvPr>
          <p:cNvSpPr/>
          <p:nvPr/>
        </p:nvSpPr>
        <p:spPr>
          <a:xfrm>
            <a:off x="7385332" y="6000834"/>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Coding Digitization</a:t>
            </a:r>
          </a:p>
        </p:txBody>
      </p:sp>
      <p:sp>
        <p:nvSpPr>
          <p:cNvPr id="72" name="Rectangle 71">
            <a:extLst>
              <a:ext uri="{FF2B5EF4-FFF2-40B4-BE49-F238E27FC236}">
                <a16:creationId xmlns:a16="http://schemas.microsoft.com/office/drawing/2014/main" id="{62B2F483-3384-460B-A074-7640915A471B}"/>
              </a:ext>
            </a:extLst>
          </p:cNvPr>
          <p:cNvSpPr/>
          <p:nvPr/>
        </p:nvSpPr>
        <p:spPr>
          <a:xfrm>
            <a:off x="9931696" y="5998527"/>
            <a:ext cx="1695635" cy="62143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Speech </a:t>
            </a:r>
            <a:r>
              <a:rPr lang="en-IN" dirty="0" err="1">
                <a:latin typeface="Times New Roman" panose="02020603050405020304" pitchFamily="18" charset="0"/>
                <a:cs typeface="Times New Roman" panose="02020603050405020304" pitchFamily="18" charset="0"/>
              </a:rPr>
              <a:t>Enchancement</a:t>
            </a:r>
            <a:endParaRPr lang="en-IN" dirty="0">
              <a:latin typeface="Times New Roman" panose="02020603050405020304" pitchFamily="18" charset="0"/>
              <a:cs typeface="Times New Roman" panose="02020603050405020304" pitchFamily="18" charset="0"/>
            </a:endParaRPr>
          </a:p>
        </p:txBody>
      </p:sp>
      <p:sp>
        <p:nvSpPr>
          <p:cNvPr id="75" name="Cloud 74">
            <a:extLst>
              <a:ext uri="{FF2B5EF4-FFF2-40B4-BE49-F238E27FC236}">
                <a16:creationId xmlns:a16="http://schemas.microsoft.com/office/drawing/2014/main" id="{F541214B-4FDB-4D57-8128-61340E2D5968}"/>
              </a:ext>
            </a:extLst>
          </p:cNvPr>
          <p:cNvSpPr/>
          <p:nvPr/>
        </p:nvSpPr>
        <p:spPr>
          <a:xfrm>
            <a:off x="394519" y="5778457"/>
            <a:ext cx="1281045" cy="985968"/>
          </a:xfrm>
          <a:prstGeom prst="cloud">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5">
                    <a:lumMod val="50000"/>
                  </a:schemeClr>
                </a:solidFill>
                <a:latin typeface="Times New Roman" panose="02020603050405020304" pitchFamily="18" charset="0"/>
                <a:cs typeface="Times New Roman" panose="02020603050405020304" pitchFamily="18" charset="0"/>
              </a:rPr>
              <a:t>Flow Chart</a:t>
            </a:r>
          </a:p>
        </p:txBody>
      </p:sp>
      <p:sp>
        <p:nvSpPr>
          <p:cNvPr id="77" name="TextBox 76">
            <a:extLst>
              <a:ext uri="{FF2B5EF4-FFF2-40B4-BE49-F238E27FC236}">
                <a16:creationId xmlns:a16="http://schemas.microsoft.com/office/drawing/2014/main" id="{5EF70147-A48C-4E6E-96E6-B579C6097DEB}"/>
              </a:ext>
            </a:extLst>
          </p:cNvPr>
          <p:cNvSpPr txBox="1"/>
          <p:nvPr/>
        </p:nvSpPr>
        <p:spPr>
          <a:xfrm>
            <a:off x="7086000" y="1010180"/>
            <a:ext cx="2121942" cy="3258841"/>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Algor</a:t>
            </a:r>
            <a:r>
              <a:rPr lang="en-US" sz="2000" b="1" dirty="0">
                <a:solidFill>
                  <a:schemeClr val="accent3">
                    <a:lumMod val="60000"/>
                    <a:lumOff val="40000"/>
                  </a:schemeClr>
                </a:solidFill>
                <a:latin typeface="Times New Roman" panose="02020603050405020304" pitchFamily="18" charset="0"/>
                <a:cs typeface="Times New Roman" panose="02020603050405020304" pitchFamily="18" charset="0"/>
              </a:rPr>
              <a:t>ithm</a:t>
            </a:r>
          </a:p>
          <a:p>
            <a:pPr marL="0" indent="0">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~MFCC (Mel Frequency Cepstral Coefficients</a:t>
            </a:r>
          </a:p>
          <a:p>
            <a:pPr>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~SVM (Support Vector Machines)</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C294381-EC6D-499C-A8B4-C62F89E796B8}"/>
              </a:ext>
            </a:extLst>
          </p:cNvPr>
          <p:cNvSpPr txBox="1"/>
          <p:nvPr/>
        </p:nvSpPr>
        <p:spPr>
          <a:xfrm>
            <a:off x="9388570" y="1400705"/>
            <a:ext cx="2644551" cy="2520177"/>
          </a:xfrm>
          <a:prstGeom prst="rect">
            <a:avLst/>
          </a:prstGeom>
          <a:ln w="25400"/>
        </p:spPr>
        <p:style>
          <a:lnRef idx="2">
            <a:schemeClr val="accent4"/>
          </a:lnRef>
          <a:fillRef idx="1">
            <a:schemeClr val="lt1"/>
          </a:fillRef>
          <a:effectRef idx="0">
            <a:schemeClr val="accent4"/>
          </a:effectRef>
          <a:fontRef idx="minor">
            <a:schemeClr val="dk1"/>
          </a:fontRef>
        </p:style>
        <p:txBody>
          <a:bodyPr wrap="square" rtlCol="0">
            <a:spAutoFit/>
          </a:bodyPr>
          <a:lstStyle/>
          <a:p>
            <a:pPr marL="0" indent="0" algn="ctr">
              <a:buNone/>
            </a:pPr>
            <a:r>
              <a:rPr lang="en-US" sz="2000" b="1" dirty="0">
                <a:solidFill>
                  <a:schemeClr val="accent5">
                    <a:lumMod val="50000"/>
                  </a:schemeClr>
                </a:solidFill>
                <a:latin typeface="Times New Roman" panose="02020603050405020304" pitchFamily="18" charset="0"/>
                <a:cs typeface="Times New Roman" panose="02020603050405020304" pitchFamily="18" charset="0"/>
              </a:rPr>
              <a:t>Text-</a:t>
            </a:r>
            <a:r>
              <a:rPr lang="en-US" sz="2000" b="1" dirty="0">
                <a:solidFill>
                  <a:schemeClr val="accent3">
                    <a:lumMod val="60000"/>
                    <a:lumOff val="40000"/>
                  </a:schemeClr>
                </a:solidFill>
                <a:latin typeface="Times New Roman" panose="02020603050405020304" pitchFamily="18" charset="0"/>
                <a:cs typeface="Times New Roman" panose="02020603050405020304" pitchFamily="18" charset="0"/>
              </a:rPr>
              <a:t>Braille</a:t>
            </a:r>
          </a:p>
          <a:p>
            <a:pPr marL="0" indent="0" algn="ctr">
              <a:buNone/>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~Translates each character by converting into corresponding braille Unicode character</a:t>
            </a:r>
          </a:p>
          <a:p>
            <a:pPr>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4" name="Diagonal Stripe 73">
            <a:extLst>
              <a:ext uri="{FF2B5EF4-FFF2-40B4-BE49-F238E27FC236}">
                <a16:creationId xmlns:a16="http://schemas.microsoft.com/office/drawing/2014/main" id="{F66E138F-B3A4-47EF-B07E-EB8EEE8C87A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4247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CB3A7950-D434-42D4-BADA-DDC3CDB8C80F}"/>
              </a:ext>
            </a:extLst>
          </p:cNvPr>
          <p:cNvSpPr>
            <a:spLocks noGrp="1"/>
          </p:cNvSpPr>
          <p:nvPr>
            <p:ph sz="half" idx="1"/>
          </p:nvPr>
        </p:nvSpPr>
        <p:spPr>
          <a:xfrm>
            <a:off x="585926" y="426128"/>
            <a:ext cx="5433874" cy="5750835"/>
          </a:xfrm>
        </p:spPr>
        <p:txBody>
          <a:bodyPr>
            <a:normAutofit lnSpcReduction="10000"/>
          </a:bodyPr>
          <a:lstStyle/>
          <a:p>
            <a:r>
              <a:rPr lang="en-US" sz="2400" b="1" dirty="0">
                <a:solidFill>
                  <a:schemeClr val="accent1"/>
                </a:solidFill>
                <a:effectLst/>
                <a:latin typeface="Times New Roman" panose="02020603050405020304" pitchFamily="18" charset="0"/>
                <a:ea typeface="Calibri" panose="020F0502020204030204" pitchFamily="34" charset="0"/>
              </a:rPr>
              <a:t>Collection of Vosk dataset for language identification</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The initial phase </a:t>
            </a:r>
            <a:r>
              <a:rPr lang="en-US" sz="1800" dirty="0">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configure the database.</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Implemented - with the help of the python  module    for Vosk API to recognize the speech given by the user to the system</a:t>
            </a:r>
            <a:r>
              <a:rPr lang="en-US" sz="1800" dirty="0">
                <a:latin typeface="Times New Roman" panose="02020603050405020304" pitchFamily="18" charset="0"/>
                <a:ea typeface="Calibri" panose="020F0502020204030204" pitchFamily="34" charset="0"/>
              </a:rPr>
              <a:t>.</a:t>
            </a:r>
          </a:p>
          <a:p>
            <a:r>
              <a:rPr lang="en-US" sz="2400" b="1" dirty="0">
                <a:solidFill>
                  <a:schemeClr val="accent1"/>
                </a:solidFill>
                <a:effectLst/>
                <a:latin typeface="Times New Roman" panose="02020603050405020304" pitchFamily="18" charset="0"/>
                <a:ea typeface="Calibri" panose="020F0502020204030204" pitchFamily="34" charset="0"/>
              </a:rPr>
              <a:t>Vosk API</a:t>
            </a:r>
          </a:p>
          <a:p>
            <a:pPr>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F</a:t>
            </a:r>
            <a:r>
              <a:rPr lang="en-US" sz="1800" dirty="0">
                <a:effectLst/>
                <a:latin typeface="Times New Roman" panose="02020603050405020304" pitchFamily="18" charset="0"/>
                <a:ea typeface="Calibri" panose="020F0502020204030204" pitchFamily="34" charset="0"/>
              </a:rPr>
              <a:t>ocuses on life-long semi-supervised learning modules with huge datasets.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Enables speech recognition models for over 17 languages, dialects and also provides continuous large vocabulary transcription.</a:t>
            </a:r>
          </a:p>
          <a:p>
            <a:r>
              <a:rPr lang="en-US" sz="2400" b="1" dirty="0">
                <a:solidFill>
                  <a:schemeClr val="accent1"/>
                </a:solidFill>
                <a:effectLst/>
                <a:latin typeface="Times New Roman" panose="02020603050405020304" pitchFamily="18" charset="0"/>
                <a:ea typeface="Calibri" panose="020F0502020204030204" pitchFamily="34" charset="0"/>
              </a:rPr>
              <a:t>Corresponding braille characters to the compound English words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convert the compound English words into their respective braille characters</a:t>
            </a:r>
            <a:r>
              <a:rPr lang="en-US" sz="2400" b="1" i="1" dirty="0">
                <a:solidFill>
                  <a:schemeClr val="accent1"/>
                </a:solidFill>
                <a:latin typeface="Times New Roman" panose="02020603050405020304" pitchFamily="18" charset="0"/>
                <a:ea typeface="Calibri" panose="020F0502020204030204" pitchFamily="34" charset="0"/>
              </a:rPr>
              <a:t>.</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Each and every word is matched with the corresponding braille Unicode and then braille characters are obtained.</a:t>
            </a:r>
            <a:endParaRPr lang="en-IN" sz="2400" b="1" dirty="0">
              <a:solidFill>
                <a:schemeClr val="accent1"/>
              </a:solidFill>
            </a:endParaRPr>
          </a:p>
        </p:txBody>
      </p:sp>
      <p:sp>
        <p:nvSpPr>
          <p:cNvPr id="14" name="Content Placeholder 13">
            <a:extLst>
              <a:ext uri="{FF2B5EF4-FFF2-40B4-BE49-F238E27FC236}">
                <a16:creationId xmlns:a16="http://schemas.microsoft.com/office/drawing/2014/main" id="{DDA922E8-F5F9-4556-81DA-0166E833B13D}"/>
              </a:ext>
            </a:extLst>
          </p:cNvPr>
          <p:cNvSpPr>
            <a:spLocks noGrp="1"/>
          </p:cNvSpPr>
          <p:nvPr>
            <p:ph sz="half" idx="2"/>
          </p:nvPr>
        </p:nvSpPr>
        <p:spPr>
          <a:xfrm>
            <a:off x="6172202" y="426128"/>
            <a:ext cx="5181598" cy="5750835"/>
          </a:xfrm>
        </p:spPr>
        <p:txBody>
          <a:bodyPr>
            <a:normAutofit lnSpcReduction="10000"/>
          </a:bodyPr>
          <a:lstStyle/>
          <a:p>
            <a:pPr marL="0" indent="0">
              <a:buNone/>
            </a:pP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EXAMPLE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sentence "Good Job" </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letter 'G' is converted into the braille </a:t>
            </a:r>
            <a:r>
              <a:rPr lang="en-US" sz="1800" dirty="0">
                <a:latin typeface="Times New Roman" panose="02020603050405020304" pitchFamily="18" charset="0"/>
                <a:ea typeface="Calibri" panose="020F0502020204030204" pitchFamily="34" charset="0"/>
                <a:cs typeface="Times New Roman" panose="02020603050405020304" pitchFamily="18" charset="0"/>
              </a:rPr>
              <a:t>UNICODE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say 111100. Then the </a:t>
            </a:r>
            <a:r>
              <a:rPr lang="en-US" sz="1800" dirty="0">
                <a:latin typeface="Times New Roman" panose="02020603050405020304" pitchFamily="18" charset="0"/>
                <a:ea typeface="Calibri" panose="020F0502020204030204" pitchFamily="34" charset="0"/>
                <a:cs typeface="Times New Roman" panose="02020603050405020304" pitchFamily="18" charset="0"/>
              </a:rPr>
              <a:t>UNICODE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is mapped with its braille character </a:t>
            </a:r>
            <a:r>
              <a:rPr lang="en-US" sz="1800" b="1" dirty="0">
                <a:effectLst/>
                <a:latin typeface="Segoe UI Symbol" panose="020B0502040204020203" pitchFamily="34" charset="0"/>
                <a:ea typeface="Calibri" panose="020F0502020204030204" pitchFamily="34" charset="0"/>
                <a:cs typeface="Segoe UI Symbol" panose="020B0502040204020203" pitchFamily="34"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(braille pattern dots-1245).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dirty="0"/>
              <a:t>    </a:t>
            </a:r>
            <a:r>
              <a:rPr lang="en-US" sz="1800" b="1" dirty="0">
                <a:solidFill>
                  <a:schemeClr val="accent5">
                    <a:lumMod val="75000"/>
                  </a:schemeClr>
                </a:solidFill>
                <a:latin typeface="Times New Roman" panose="02020603050405020304" pitchFamily="18" charset="0"/>
                <a:cs typeface="Times New Roman" panose="02020603050405020304" pitchFamily="18" charset="0"/>
              </a:rPr>
              <a:t>UNICODE</a:t>
            </a:r>
            <a:r>
              <a:rPr lang="en-US" sz="18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value into Braille characters </a:t>
            </a:r>
            <a:endParaRPr lang="en-IN" sz="18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a:p>
            <a:pPr marL="0" indent="0">
              <a:buNone/>
            </a:pPr>
            <a:endParaRPr lang="en-IN" dirty="0"/>
          </a:p>
        </p:txBody>
      </p:sp>
      <p:graphicFrame>
        <p:nvGraphicFramePr>
          <p:cNvPr id="15" name="Table 14">
            <a:extLst>
              <a:ext uri="{FF2B5EF4-FFF2-40B4-BE49-F238E27FC236}">
                <a16:creationId xmlns:a16="http://schemas.microsoft.com/office/drawing/2014/main" id="{631F517B-7E05-4ADD-8395-D5C147BB279A}"/>
              </a:ext>
            </a:extLst>
          </p:cNvPr>
          <p:cNvGraphicFramePr>
            <a:graphicFrameLocks noGrp="1"/>
          </p:cNvGraphicFramePr>
          <p:nvPr>
            <p:extLst>
              <p:ext uri="{D42A27DB-BD31-4B8C-83A1-F6EECF244321}">
                <p14:modId xmlns:p14="http://schemas.microsoft.com/office/powerpoint/2010/main" val="2543819624"/>
              </p:ext>
            </p:extLst>
          </p:nvPr>
        </p:nvGraphicFramePr>
        <p:xfrm>
          <a:off x="6793991" y="2246122"/>
          <a:ext cx="4233673" cy="3622015"/>
        </p:xfrm>
        <a:graphic>
          <a:graphicData uri="http://schemas.openxmlformats.org/drawingml/2006/table">
            <a:tbl>
              <a:tblPr firstRow="1" firstCol="1" bandRow="1">
                <a:tableStyleId>{BC89EF96-8CEA-46FF-86C4-4CE0E7609802}</a:tableStyleId>
              </a:tblPr>
              <a:tblGrid>
                <a:gridCol w="1091086">
                  <a:extLst>
                    <a:ext uri="{9D8B030D-6E8A-4147-A177-3AD203B41FA5}">
                      <a16:colId xmlns:a16="http://schemas.microsoft.com/office/drawing/2014/main" val="1167225344"/>
                    </a:ext>
                  </a:extLst>
                </a:gridCol>
                <a:gridCol w="1854564">
                  <a:extLst>
                    <a:ext uri="{9D8B030D-6E8A-4147-A177-3AD203B41FA5}">
                      <a16:colId xmlns:a16="http://schemas.microsoft.com/office/drawing/2014/main" val="835819505"/>
                    </a:ext>
                  </a:extLst>
                </a:gridCol>
                <a:gridCol w="1288023">
                  <a:extLst>
                    <a:ext uri="{9D8B030D-6E8A-4147-A177-3AD203B41FA5}">
                      <a16:colId xmlns:a16="http://schemas.microsoft.com/office/drawing/2014/main" val="2428864658"/>
                    </a:ext>
                  </a:extLst>
                </a:gridCol>
              </a:tblGrid>
              <a:tr h="566207">
                <a:tc>
                  <a:txBody>
                    <a:bodyPr/>
                    <a:lstStyle/>
                    <a:p>
                      <a:pPr algn="ctr">
                        <a:lnSpc>
                          <a:spcPct val="115000"/>
                        </a:lnSpc>
                        <a:spcAft>
                          <a:spcPts val="1000"/>
                        </a:spcAft>
                        <a:tabLst>
                          <a:tab pos="1722120" algn="l"/>
                        </a:tabLst>
                      </a:pPr>
                      <a:r>
                        <a:rPr lang="en-US" sz="1600" dirty="0">
                          <a:effectLst/>
                        </a:rPr>
                        <a:t>Alphabets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Braille UNICODE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Braille Character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6631228"/>
                  </a:ext>
                </a:extLst>
              </a:tr>
              <a:tr h="436544">
                <a:tc>
                  <a:txBody>
                    <a:bodyPr/>
                    <a:lstStyle/>
                    <a:p>
                      <a:pPr algn="ctr">
                        <a:lnSpc>
                          <a:spcPct val="115000"/>
                        </a:lnSpc>
                        <a:spcAft>
                          <a:spcPts val="1000"/>
                        </a:spcAft>
                        <a:tabLst>
                          <a:tab pos="1722120" algn="l"/>
                        </a:tabLst>
                      </a:pPr>
                      <a:r>
                        <a:rPr lang="en-US" sz="1150">
                          <a:effectLst/>
                        </a:rPr>
                        <a:t>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dirty="0">
                          <a:effectLst/>
                        </a:rPr>
                        <a:t>111100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048174"/>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100231"/>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4852688"/>
                  </a:ext>
                </a:extLst>
              </a:tr>
              <a:tr h="436544">
                <a:tc>
                  <a:txBody>
                    <a:bodyPr/>
                    <a:lstStyle/>
                    <a:p>
                      <a:pPr algn="ctr">
                        <a:lnSpc>
                          <a:spcPct val="115000"/>
                        </a:lnSpc>
                        <a:spcAft>
                          <a:spcPts val="1000"/>
                        </a:spcAft>
                        <a:tabLst>
                          <a:tab pos="1722120" algn="l"/>
                        </a:tabLst>
                      </a:pPr>
                      <a:r>
                        <a:rPr lang="en-US" sz="115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110100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709408"/>
                  </a:ext>
                </a:extLst>
              </a:tr>
              <a:tr h="436544">
                <a:tc>
                  <a:txBody>
                    <a:bodyPr/>
                    <a:lstStyle/>
                    <a:p>
                      <a:pPr algn="ctr">
                        <a:lnSpc>
                          <a:spcPct val="115000"/>
                        </a:lnSpc>
                        <a:spcAft>
                          <a:spcPts val="1000"/>
                        </a:spcAft>
                        <a:tabLst>
                          <a:tab pos="1722120" algn="l"/>
                        </a:tabLst>
                      </a:pPr>
                      <a:r>
                        <a:rPr lang="en-US" sz="1150">
                          <a:effectLst/>
                        </a:rPr>
                        <a:t>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dirty="0">
                          <a:effectLst/>
                        </a:rPr>
                        <a:t>011100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6542989"/>
                  </a:ext>
                </a:extLst>
              </a:tr>
              <a:tr h="436544">
                <a:tc>
                  <a:txBody>
                    <a:bodyPr/>
                    <a:lstStyle/>
                    <a:p>
                      <a:pPr algn="ctr">
                        <a:lnSpc>
                          <a:spcPct val="115000"/>
                        </a:lnSpc>
                        <a:spcAft>
                          <a:spcPts val="1000"/>
                        </a:spcAft>
                        <a:tabLst>
                          <a:tab pos="1722120" algn="l"/>
                        </a:tabLst>
                      </a:pPr>
                      <a:r>
                        <a:rPr lang="en-US" sz="1150">
                          <a:effectLst/>
                        </a:rPr>
                        <a: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2301521"/>
                  </a:ext>
                </a:extLst>
              </a:tr>
              <a:tr h="436544">
                <a:tc>
                  <a:txBody>
                    <a:bodyPr/>
                    <a:lstStyle/>
                    <a:p>
                      <a:pPr algn="ctr">
                        <a:lnSpc>
                          <a:spcPct val="115000"/>
                        </a:lnSpc>
                        <a:spcAft>
                          <a:spcPts val="1000"/>
                        </a:spcAft>
                        <a:tabLst>
                          <a:tab pos="1722120" algn="l"/>
                        </a:tabLst>
                      </a:pPr>
                      <a:r>
                        <a:rPr lang="en-US" sz="115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150">
                          <a:effectLst/>
                        </a:rPr>
                        <a:t>101000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6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7569502"/>
                  </a:ext>
                </a:extLst>
              </a:tr>
            </a:tbl>
          </a:graphicData>
        </a:graphic>
      </p:graphicFrame>
      <p:sp>
        <p:nvSpPr>
          <p:cNvPr id="17" name="Diagonal Stripe 16">
            <a:extLst>
              <a:ext uri="{FF2B5EF4-FFF2-40B4-BE49-F238E27FC236}">
                <a16:creationId xmlns:a16="http://schemas.microsoft.com/office/drawing/2014/main" id="{B653B7F5-0B64-430B-A16C-6DBE797E1899}"/>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직사각형 3">
            <a:extLst>
              <a:ext uri="{FF2B5EF4-FFF2-40B4-BE49-F238E27FC236}">
                <a16:creationId xmlns:a16="http://schemas.microsoft.com/office/drawing/2014/main" id="{F8038AA3-9887-4462-99E3-CE0FA2DAA7DD}"/>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303650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 name="Content Placeholder 2">
            <a:extLst>
              <a:ext uri="{FF2B5EF4-FFF2-40B4-BE49-F238E27FC236}">
                <a16:creationId xmlns:a16="http://schemas.microsoft.com/office/drawing/2014/main" id="{AEC4F4BB-693F-4080-B47C-950EC847654C}"/>
              </a:ext>
            </a:extLst>
          </p:cNvPr>
          <p:cNvSpPr txBox="1">
            <a:spLocks/>
          </p:cNvSpPr>
          <p:nvPr/>
        </p:nvSpPr>
        <p:spPr>
          <a:xfrm>
            <a:off x="500845" y="741624"/>
            <a:ext cx="10227842" cy="569499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From the olden days, Deaf-Blind people have used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tactile sign language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and braille to communicate with others. Currently, there are many technologies and devices for braille communication such as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tellatouch, telebraille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screen braille in which a deaf-blind person can read or write. However, since these devices are not portable, they face great difficulties in communicating with those who don't know braille during their travel. </a:t>
            </a:r>
          </a:p>
          <a:p>
            <a:pPr marL="0" indent="0" algn="just">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Our proposed system is a device that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converts human speech into braille text and vice versa</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device will contain a refreshable braille display and a Braille keypad with a microphone. The speech is given as input to the device through a microphone and speech is converted to </a:t>
            </a:r>
            <a:r>
              <a:rPr lang="en-US" sz="1900"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braille text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then displayed on the braille display which can be read by the blind person through contact. The blind person can communicate using a </a:t>
            </a:r>
            <a:r>
              <a:rPr lang="en-US" sz="1900" b="1" dirty="0">
                <a:solidFill>
                  <a:srgbClr val="6E9A26"/>
                </a:solidFill>
                <a:effectLst/>
                <a:latin typeface="Times New Roman" panose="02020603050405020304" pitchFamily="18" charset="0"/>
                <a:ea typeface="Calibri" panose="020F0502020204030204" pitchFamily="34" charset="0"/>
                <a:cs typeface="Times New Roman" panose="02020603050405020304" pitchFamily="18" charset="0"/>
              </a:rPr>
              <a:t>braille keypad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whose input braille will be converted to human speech. Our device will help visually and hearing-impaired people to conveniently communicate, for educational purposes, and with others at convenience stores, shopping malls, and other areas.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1900" dirty="0">
              <a:latin typeface="Times New Roman" panose="02020603050405020304" pitchFamily="18" charset="0"/>
              <a:cs typeface="Times New Roman" panose="02020603050405020304" pitchFamily="18" charset="0"/>
            </a:endParaRPr>
          </a:p>
          <a:p>
            <a:pPr marL="0" indent="0">
              <a:lnSpc>
                <a:spcPct val="150000"/>
              </a:lnSpc>
              <a:buNone/>
            </a:pPr>
            <a:endParaRPr lang="en-US" sz="1900" dirty="0">
              <a:solidFill>
                <a:srgbClr val="333333"/>
              </a:solidFill>
              <a:latin typeface="Times New Roman" panose="02020603050405020304" pitchFamily="18" charset="0"/>
              <a:cs typeface="Times New Roman" panose="02020603050405020304" pitchFamily="18" charset="0"/>
            </a:endParaRPr>
          </a:p>
        </p:txBody>
      </p:sp>
      <p:grpSp>
        <p:nvGrpSpPr>
          <p:cNvPr id="3" name="그룹 7">
            <a:extLst>
              <a:ext uri="{FF2B5EF4-FFF2-40B4-BE49-F238E27FC236}">
                <a16:creationId xmlns:a16="http://schemas.microsoft.com/office/drawing/2014/main" id="{D0E3AEC6-4850-4A21-99F3-B04293D7C8FB}"/>
              </a:ext>
            </a:extLst>
          </p:cNvPr>
          <p:cNvGrpSpPr/>
          <p:nvPr/>
        </p:nvGrpSpPr>
        <p:grpSpPr>
          <a:xfrm>
            <a:off x="8966446" y="5477522"/>
            <a:ext cx="3225553" cy="1595738"/>
            <a:chOff x="4134002" y="4055164"/>
            <a:chExt cx="8057999" cy="2944184"/>
          </a:xfrm>
          <a:solidFill>
            <a:schemeClr val="accent5">
              <a:lumMod val="75000"/>
              <a:alpha val="92000"/>
            </a:schemeClr>
          </a:solidFill>
        </p:grpSpPr>
        <p:sp>
          <p:nvSpPr>
            <p:cNvPr id="4" name="Oval 3">
              <a:extLst>
                <a:ext uri="{FF2B5EF4-FFF2-40B4-BE49-F238E27FC236}">
                  <a16:creationId xmlns:a16="http://schemas.microsoft.com/office/drawing/2014/main" id="{AA030A23-1755-4860-8B33-9329E19AA893}"/>
                </a:ext>
              </a:extLst>
            </p:cNvPr>
            <p:cNvSpPr/>
            <p:nvPr/>
          </p:nvSpPr>
          <p:spPr>
            <a:xfrm flipH="1">
              <a:off x="11405121" y="4811473"/>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675B6CA3-BDCA-4584-99DB-E43E0AA88B8A}"/>
                </a:ext>
              </a:extLst>
            </p:cNvPr>
            <p:cNvSpPr/>
            <p:nvPr/>
          </p:nvSpPr>
          <p:spPr>
            <a:xfrm flipH="1">
              <a:off x="11155214"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0FB10130-94FC-47ED-B422-24D812699A39}"/>
                </a:ext>
              </a:extLst>
            </p:cNvPr>
            <p:cNvSpPr/>
            <p:nvPr/>
          </p:nvSpPr>
          <p:spPr>
            <a:xfrm flipH="1">
              <a:off x="10772446" y="456869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6CDA2CA2-D757-45C6-AEF8-30FD56A95AA5}"/>
                </a:ext>
              </a:extLst>
            </p:cNvPr>
            <p:cNvSpPr/>
            <p:nvPr/>
          </p:nvSpPr>
          <p:spPr>
            <a:xfrm flipH="1">
              <a:off x="10318331" y="469211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A30D4D8C-C327-4AF6-AB24-EB6D2DA925E5}"/>
                </a:ext>
              </a:extLst>
            </p:cNvPr>
            <p:cNvSpPr/>
            <p:nvPr/>
          </p:nvSpPr>
          <p:spPr>
            <a:xfrm flipH="1">
              <a:off x="8733216" y="4738339"/>
              <a:ext cx="450875" cy="4273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924D08CD-297C-4AA7-8601-4FAFB7154F82}"/>
                </a:ext>
              </a:extLst>
            </p:cNvPr>
            <p:cNvSpPr/>
            <p:nvPr/>
          </p:nvSpPr>
          <p:spPr>
            <a:xfrm flipH="1">
              <a:off x="6520462" y="5631458"/>
              <a:ext cx="263702" cy="249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F5A727A5-6592-4565-B67D-CE16A982BA10}"/>
                </a:ext>
              </a:extLst>
            </p:cNvPr>
            <p:cNvSpPr/>
            <p:nvPr/>
          </p:nvSpPr>
          <p:spPr>
            <a:xfrm flipH="1">
              <a:off x="9757833" y="4445271"/>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D6308E4D-38CD-457F-A252-897C3D165D6D}"/>
                </a:ext>
              </a:extLst>
            </p:cNvPr>
            <p:cNvSpPr/>
            <p:nvPr/>
          </p:nvSpPr>
          <p:spPr>
            <a:xfrm flipH="1">
              <a:off x="9757833" y="494709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73781EEA-14FC-485F-B156-F7FD74D4A8A1}"/>
                </a:ext>
              </a:extLst>
            </p:cNvPr>
            <p:cNvSpPr/>
            <p:nvPr/>
          </p:nvSpPr>
          <p:spPr>
            <a:xfrm flipH="1">
              <a:off x="9116208" y="5253027"/>
              <a:ext cx="3075791" cy="7170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BEB895B4-8531-4A09-9410-47118CA549F6}"/>
                </a:ext>
              </a:extLst>
            </p:cNvPr>
            <p:cNvSpPr/>
            <p:nvPr/>
          </p:nvSpPr>
          <p:spPr>
            <a:xfrm flipH="1">
              <a:off x="11143693" y="4817974"/>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2EA228DA-EAA8-45B5-95CB-280559555E54}"/>
                </a:ext>
              </a:extLst>
            </p:cNvPr>
            <p:cNvSpPr/>
            <p:nvPr/>
          </p:nvSpPr>
          <p:spPr>
            <a:xfrm flipH="1">
              <a:off x="9343612" y="4893738"/>
              <a:ext cx="786471" cy="7454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92F9146C-FABE-49FA-A246-2E6F69B67212}"/>
                </a:ext>
              </a:extLst>
            </p:cNvPr>
            <p:cNvGrpSpPr/>
            <p:nvPr/>
          </p:nvGrpSpPr>
          <p:grpSpPr>
            <a:xfrm>
              <a:off x="5646606" y="5046605"/>
              <a:ext cx="5161006" cy="1554395"/>
              <a:chOff x="-51736" y="4519448"/>
              <a:chExt cx="4473126" cy="1501583"/>
            </a:xfrm>
            <a:grpFill/>
          </p:grpSpPr>
          <p:sp>
            <p:nvSpPr>
              <p:cNvPr id="36" name="Oval 35">
                <a:extLst>
                  <a:ext uri="{FF2B5EF4-FFF2-40B4-BE49-F238E27FC236}">
                    <a16:creationId xmlns:a16="http://schemas.microsoft.com/office/drawing/2014/main" id="{E5F509D3-EBB0-4B76-823B-951EA13B49F8}"/>
                  </a:ext>
                </a:extLst>
              </p:cNvPr>
              <p:cNvSpPr/>
              <p:nvPr/>
            </p:nvSpPr>
            <p:spPr>
              <a:xfrm>
                <a:off x="2199705" y="465057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36">
                <a:extLst>
                  <a:ext uri="{FF2B5EF4-FFF2-40B4-BE49-F238E27FC236}">
                    <a16:creationId xmlns:a16="http://schemas.microsoft.com/office/drawing/2014/main" id="{DCC793F8-008F-4100-8EB3-8A2F5797416F}"/>
                  </a:ext>
                </a:extLst>
              </p:cNvPr>
              <p:cNvSpPr/>
              <p:nvPr/>
            </p:nvSpPr>
            <p:spPr>
              <a:xfrm>
                <a:off x="1888549" y="487948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id="{AD55C218-9B80-48D6-91C9-606BB1FA42D3}"/>
                  </a:ext>
                </a:extLst>
              </p:cNvPr>
              <p:cNvSpPr/>
              <p:nvPr/>
            </p:nvSpPr>
            <p:spPr>
              <a:xfrm>
                <a:off x="2772347" y="463867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B24BCF9E-0683-449B-A484-432CC12B2B13}"/>
                  </a:ext>
                </a:extLst>
              </p:cNvPr>
              <p:cNvSpPr/>
              <p:nvPr/>
            </p:nvSpPr>
            <p:spPr>
              <a:xfrm>
                <a:off x="3188127" y="475790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B95EF337-A01D-4B06-AA10-EDB276AAA5D0}"/>
                  </a:ext>
                </a:extLst>
              </p:cNvPr>
              <p:cNvSpPr/>
              <p:nvPr/>
            </p:nvSpPr>
            <p:spPr>
              <a:xfrm>
                <a:off x="1381397" y="510988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2DD87AB4-EB21-4814-A0B6-493F29125109}"/>
                  </a:ext>
                </a:extLst>
              </p:cNvPr>
              <p:cNvSpPr/>
              <p:nvPr/>
            </p:nvSpPr>
            <p:spPr>
              <a:xfrm>
                <a:off x="912048" y="523952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Oval 41">
                <a:extLst>
                  <a:ext uri="{FF2B5EF4-FFF2-40B4-BE49-F238E27FC236}">
                    <a16:creationId xmlns:a16="http://schemas.microsoft.com/office/drawing/2014/main" id="{2EBD58FD-3BDE-4206-9950-D70FBC9AB9CE}"/>
                  </a:ext>
                </a:extLst>
              </p:cNvPr>
              <p:cNvSpPr/>
              <p:nvPr/>
            </p:nvSpPr>
            <p:spPr>
              <a:xfrm>
                <a:off x="3701310" y="451944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42">
                <a:extLst>
                  <a:ext uri="{FF2B5EF4-FFF2-40B4-BE49-F238E27FC236}">
                    <a16:creationId xmlns:a16="http://schemas.microsoft.com/office/drawing/2014/main" id="{D74FA919-C621-4CB1-BA8E-FA25B95ED610}"/>
                  </a:ext>
                </a:extLst>
              </p:cNvPr>
              <p:cNvSpPr/>
              <p:nvPr/>
            </p:nvSpPr>
            <p:spPr>
              <a:xfrm>
                <a:off x="3701310" y="5004225"/>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Rectangle 43">
                <a:extLst>
                  <a:ext uri="{FF2B5EF4-FFF2-40B4-BE49-F238E27FC236}">
                    <a16:creationId xmlns:a16="http://schemas.microsoft.com/office/drawing/2014/main" id="{F937537E-4033-4A20-81E6-4561DB4CF4EE}"/>
                  </a:ext>
                </a:extLst>
              </p:cNvPr>
              <p:cNvSpPr/>
              <p:nvPr/>
            </p:nvSpPr>
            <p:spPr>
              <a:xfrm>
                <a:off x="-51736" y="5584839"/>
                <a:ext cx="4364607" cy="4342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Oval 44">
                <a:extLst>
                  <a:ext uri="{FF2B5EF4-FFF2-40B4-BE49-F238E27FC236}">
                    <a16:creationId xmlns:a16="http://schemas.microsoft.com/office/drawing/2014/main" id="{0C6C6E43-53FE-424E-8F0A-185ED195AECF}"/>
                  </a:ext>
                </a:extLst>
              </p:cNvPr>
              <p:cNvSpPr/>
              <p:nvPr/>
            </p:nvSpPr>
            <p:spPr>
              <a:xfrm>
                <a:off x="2432439" y="4879488"/>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45">
                <a:extLst>
                  <a:ext uri="{FF2B5EF4-FFF2-40B4-BE49-F238E27FC236}">
                    <a16:creationId xmlns:a16="http://schemas.microsoft.com/office/drawing/2014/main" id="{524E8F18-7A82-4152-A58A-23061A0952BC}"/>
                  </a:ext>
                </a:extLst>
              </p:cNvPr>
              <p:cNvSpPr/>
              <p:nvPr/>
            </p:nvSpPr>
            <p:spPr>
              <a:xfrm>
                <a:off x="699964" y="530095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46">
                <a:extLst>
                  <a:ext uri="{FF2B5EF4-FFF2-40B4-BE49-F238E27FC236}">
                    <a16:creationId xmlns:a16="http://schemas.microsoft.com/office/drawing/2014/main" id="{149ED2DC-01F3-45E8-A7BE-CD8F334AB259}"/>
                  </a:ext>
                </a:extLst>
              </p:cNvPr>
              <p:cNvSpPr/>
              <p:nvPr/>
            </p:nvSpPr>
            <p:spPr>
              <a:xfrm>
                <a:off x="179512" y="530095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B9CBFC80-8A85-432D-AD2A-F4551A9D4E8D}"/>
                </a:ext>
              </a:extLst>
            </p:cNvPr>
            <p:cNvGrpSpPr/>
            <p:nvPr/>
          </p:nvGrpSpPr>
          <p:grpSpPr>
            <a:xfrm>
              <a:off x="7902966" y="4055164"/>
              <a:ext cx="4289035" cy="2552978"/>
              <a:chOff x="4928680" y="4426044"/>
              <a:chExt cx="4143312" cy="2466238"/>
            </a:xfrm>
            <a:grpFill/>
          </p:grpSpPr>
          <p:sp>
            <p:nvSpPr>
              <p:cNvPr id="22" name="Freeform 11">
                <a:extLst>
                  <a:ext uri="{FF2B5EF4-FFF2-40B4-BE49-F238E27FC236}">
                    <a16:creationId xmlns:a16="http://schemas.microsoft.com/office/drawing/2014/main" id="{8DAB38E3-9E8C-47FE-B9B0-3A339D3B0DAD}"/>
                  </a:ext>
                </a:extLst>
              </p:cNvPr>
              <p:cNvSpPr/>
              <p:nvPr/>
            </p:nvSpPr>
            <p:spPr>
              <a:xfrm>
                <a:off x="7387697" y="4426044"/>
                <a:ext cx="575820" cy="1652378"/>
              </a:xfrm>
              <a:custGeom>
                <a:avLst/>
                <a:gdLst>
                  <a:gd name="connsiteX0" fmla="*/ 118003 w 575820"/>
                  <a:gd name="connsiteY0" fmla="*/ 51196 h 2367243"/>
                  <a:gd name="connsiteX1" fmla="*/ 41803 w 575820"/>
                  <a:gd name="connsiteY1" fmla="*/ 479821 h 2367243"/>
                  <a:gd name="connsiteX2" fmla="*/ 51328 w 575820"/>
                  <a:gd name="connsiteY2" fmla="*/ 1213246 h 2367243"/>
                  <a:gd name="connsiteX3" fmla="*/ 3703 w 575820"/>
                  <a:gd name="connsiteY3" fmla="*/ 2232421 h 2367243"/>
                  <a:gd name="connsiteX4" fmla="*/ 165628 w 575820"/>
                  <a:gd name="connsiteY4" fmla="*/ 2327671 h 2367243"/>
                  <a:gd name="connsiteX5" fmla="*/ 489478 w 575820"/>
                  <a:gd name="connsiteY5" fmla="*/ 2346721 h 2367243"/>
                  <a:gd name="connsiteX6" fmla="*/ 575203 w 575820"/>
                  <a:gd name="connsiteY6" fmla="*/ 2041921 h 2367243"/>
                  <a:gd name="connsiteX7" fmla="*/ 460903 w 575820"/>
                  <a:gd name="connsiteY7" fmla="*/ 2070496 h 2367243"/>
                  <a:gd name="connsiteX8" fmla="*/ 432328 w 575820"/>
                  <a:gd name="connsiteY8" fmla="*/ 1032271 h 2367243"/>
                  <a:gd name="connsiteX9" fmla="*/ 518053 w 575820"/>
                  <a:gd name="connsiteY9" fmla="*/ 289321 h 2367243"/>
                  <a:gd name="connsiteX10" fmla="*/ 413278 w 575820"/>
                  <a:gd name="connsiteY10" fmla="*/ 32146 h 2367243"/>
                  <a:gd name="connsiteX11" fmla="*/ 118003 w 575820"/>
                  <a:gd name="connsiteY11" fmla="*/ 51196 h 236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20" h="2367243">
                    <a:moveTo>
                      <a:pt x="118003" y="51196"/>
                    </a:moveTo>
                    <a:cubicBezTo>
                      <a:pt x="56091" y="125808"/>
                      <a:pt x="52915" y="286146"/>
                      <a:pt x="41803" y="479821"/>
                    </a:cubicBezTo>
                    <a:cubicBezTo>
                      <a:pt x="30691" y="673496"/>
                      <a:pt x="57678" y="921146"/>
                      <a:pt x="51328" y="1213246"/>
                    </a:cubicBezTo>
                    <a:cubicBezTo>
                      <a:pt x="44978" y="1505346"/>
                      <a:pt x="-15347" y="2046683"/>
                      <a:pt x="3703" y="2232421"/>
                    </a:cubicBezTo>
                    <a:cubicBezTo>
                      <a:pt x="22753" y="2418159"/>
                      <a:pt x="84666" y="2308621"/>
                      <a:pt x="165628" y="2327671"/>
                    </a:cubicBezTo>
                    <a:cubicBezTo>
                      <a:pt x="246590" y="2346721"/>
                      <a:pt x="421216" y="2394346"/>
                      <a:pt x="489478" y="2346721"/>
                    </a:cubicBezTo>
                    <a:cubicBezTo>
                      <a:pt x="557740" y="2299096"/>
                      <a:pt x="579966" y="2087959"/>
                      <a:pt x="575203" y="2041921"/>
                    </a:cubicBezTo>
                    <a:cubicBezTo>
                      <a:pt x="570441" y="1995884"/>
                      <a:pt x="484715" y="2238771"/>
                      <a:pt x="460903" y="2070496"/>
                    </a:cubicBezTo>
                    <a:cubicBezTo>
                      <a:pt x="437091" y="1902221"/>
                      <a:pt x="422803" y="1329133"/>
                      <a:pt x="432328" y="1032271"/>
                    </a:cubicBezTo>
                    <a:cubicBezTo>
                      <a:pt x="441853" y="735409"/>
                      <a:pt x="521228" y="456008"/>
                      <a:pt x="518053" y="289321"/>
                    </a:cubicBezTo>
                    <a:cubicBezTo>
                      <a:pt x="514878" y="122634"/>
                      <a:pt x="478366" y="68659"/>
                      <a:pt x="413278" y="32146"/>
                    </a:cubicBezTo>
                    <a:cubicBezTo>
                      <a:pt x="348190" y="-4367"/>
                      <a:pt x="179915" y="-23416"/>
                      <a:pt x="118003" y="511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22">
                <a:extLst>
                  <a:ext uri="{FF2B5EF4-FFF2-40B4-BE49-F238E27FC236}">
                    <a16:creationId xmlns:a16="http://schemas.microsoft.com/office/drawing/2014/main" id="{7C65FC12-5C13-4349-9EF1-C84429E4419E}"/>
                  </a:ext>
                </a:extLst>
              </p:cNvPr>
              <p:cNvSpPr/>
              <p:nvPr/>
            </p:nvSpPr>
            <p:spPr>
              <a:xfrm>
                <a:off x="6955527" y="544522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23">
                <a:extLst>
                  <a:ext uri="{FF2B5EF4-FFF2-40B4-BE49-F238E27FC236}">
                    <a16:creationId xmlns:a16="http://schemas.microsoft.com/office/drawing/2014/main" id="{A8F998D4-0A04-4FEC-BAC4-9057CC713710}"/>
                  </a:ext>
                </a:extLst>
              </p:cNvPr>
              <p:cNvSpPr/>
              <p:nvPr/>
            </p:nvSpPr>
            <p:spPr>
              <a:xfrm>
                <a:off x="6719679" y="571838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24">
                <a:extLst>
                  <a:ext uri="{FF2B5EF4-FFF2-40B4-BE49-F238E27FC236}">
                    <a16:creationId xmlns:a16="http://schemas.microsoft.com/office/drawing/2014/main" id="{9852F1C6-C174-41D0-9D15-651E11071EBD}"/>
                  </a:ext>
                </a:extLst>
              </p:cNvPr>
              <p:cNvSpPr/>
              <p:nvPr/>
            </p:nvSpPr>
            <p:spPr>
              <a:xfrm>
                <a:off x="7603477" y="5477569"/>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66A837E7-03E8-4AA3-93FD-88EF7F9666AC}"/>
                  </a:ext>
                </a:extLst>
              </p:cNvPr>
              <p:cNvSpPr/>
              <p:nvPr/>
            </p:nvSpPr>
            <p:spPr>
              <a:xfrm>
                <a:off x="7993937" y="554544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8903C204-FD86-4027-A17A-7D7CEFC42041}"/>
                  </a:ext>
                </a:extLst>
              </p:cNvPr>
              <p:cNvSpPr/>
              <p:nvPr/>
            </p:nvSpPr>
            <p:spPr>
              <a:xfrm>
                <a:off x="6212527" y="5948783"/>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A2D3FF56-9AD2-4126-A4C6-59A0B357BFF6}"/>
                  </a:ext>
                </a:extLst>
              </p:cNvPr>
              <p:cNvSpPr/>
              <p:nvPr/>
            </p:nvSpPr>
            <p:spPr>
              <a:xfrm>
                <a:off x="5827426" y="6135483"/>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738BF29D-FE30-4C45-BC1A-919DB8ED2D00}"/>
                  </a:ext>
                </a:extLst>
              </p:cNvPr>
              <p:cNvSpPr/>
              <p:nvPr/>
            </p:nvSpPr>
            <p:spPr>
              <a:xfrm>
                <a:off x="8292533" y="5571337"/>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41C03494-4D6F-4654-8414-99871B804C12}"/>
                  </a:ext>
                </a:extLst>
              </p:cNvPr>
              <p:cNvSpPr/>
              <p:nvPr/>
            </p:nvSpPr>
            <p:spPr>
              <a:xfrm>
                <a:off x="8351074" y="5907336"/>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ectangle 30">
                <a:extLst>
                  <a:ext uri="{FF2B5EF4-FFF2-40B4-BE49-F238E27FC236}">
                    <a16:creationId xmlns:a16="http://schemas.microsoft.com/office/drawing/2014/main" id="{53355875-BBAF-41D1-AF65-5BED99826C5D}"/>
                  </a:ext>
                </a:extLst>
              </p:cNvPr>
              <p:cNvSpPr/>
              <p:nvPr/>
            </p:nvSpPr>
            <p:spPr>
              <a:xfrm>
                <a:off x="5191043" y="6328748"/>
                <a:ext cx="3880949" cy="5635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63D420B5-03B6-4DFA-9873-376914721430}"/>
                  </a:ext>
                </a:extLst>
              </p:cNvPr>
              <p:cNvSpPr/>
              <p:nvPr/>
            </p:nvSpPr>
            <p:spPr>
              <a:xfrm>
                <a:off x="7263569" y="571838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AD5B323F-5AF7-454D-836A-712266E46198}"/>
                  </a:ext>
                </a:extLst>
              </p:cNvPr>
              <p:cNvSpPr/>
              <p:nvPr/>
            </p:nvSpPr>
            <p:spPr>
              <a:xfrm>
                <a:off x="5427788" y="607574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33">
                <a:extLst>
                  <a:ext uri="{FF2B5EF4-FFF2-40B4-BE49-F238E27FC236}">
                    <a16:creationId xmlns:a16="http://schemas.microsoft.com/office/drawing/2014/main" id="{534D5D92-0B9B-44FB-B271-B197FCBF4C9D}"/>
                  </a:ext>
                </a:extLst>
              </p:cNvPr>
              <p:cNvSpPr/>
              <p:nvPr/>
            </p:nvSpPr>
            <p:spPr>
              <a:xfrm>
                <a:off x="4928680" y="6291446"/>
                <a:ext cx="595719" cy="59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Oval 34">
                <a:extLst>
                  <a:ext uri="{FF2B5EF4-FFF2-40B4-BE49-F238E27FC236}">
                    <a16:creationId xmlns:a16="http://schemas.microsoft.com/office/drawing/2014/main" id="{18527E68-621A-448C-9E77-90D904DF7C9D}"/>
                  </a:ext>
                </a:extLst>
              </p:cNvPr>
              <p:cNvSpPr/>
              <p:nvPr/>
            </p:nvSpPr>
            <p:spPr>
              <a:xfrm>
                <a:off x="7781439" y="5868621"/>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7" name="Oval 16">
              <a:extLst>
                <a:ext uri="{FF2B5EF4-FFF2-40B4-BE49-F238E27FC236}">
                  <a16:creationId xmlns:a16="http://schemas.microsoft.com/office/drawing/2014/main" id="{F43877E1-3A9E-40B4-A48D-78E2B69A8275}"/>
                </a:ext>
              </a:extLst>
            </p:cNvPr>
            <p:cNvSpPr/>
            <p:nvPr/>
          </p:nvSpPr>
          <p:spPr>
            <a:xfrm>
              <a:off x="10646736" y="4907911"/>
              <a:ext cx="418644" cy="418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E60E7FA1-B228-4FDC-BF67-19FCCF215E6E}"/>
                </a:ext>
              </a:extLst>
            </p:cNvPr>
            <p:cNvSpPr/>
            <p:nvPr/>
          </p:nvSpPr>
          <p:spPr>
            <a:xfrm flipH="1">
              <a:off x="5475561" y="6037978"/>
              <a:ext cx="509632" cy="524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Oval 47">
              <a:extLst>
                <a:ext uri="{FF2B5EF4-FFF2-40B4-BE49-F238E27FC236}">
                  <a16:creationId xmlns:a16="http://schemas.microsoft.com/office/drawing/2014/main" id="{EFC3EDB2-D85E-4256-9CBB-FB3555E6BE49}"/>
                </a:ext>
              </a:extLst>
            </p:cNvPr>
            <p:cNvSpPr/>
            <p:nvPr/>
          </p:nvSpPr>
          <p:spPr>
            <a:xfrm flipH="1">
              <a:off x="4134002" y="6287484"/>
              <a:ext cx="263702" cy="2499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현 96">
              <a:extLst>
                <a:ext uri="{FF2B5EF4-FFF2-40B4-BE49-F238E27FC236}">
                  <a16:creationId xmlns:a16="http://schemas.microsoft.com/office/drawing/2014/main" id="{8D285EF4-1588-4E82-9C66-0EED96865A45}"/>
                </a:ext>
              </a:extLst>
            </p:cNvPr>
            <p:cNvSpPr/>
            <p:nvPr/>
          </p:nvSpPr>
          <p:spPr>
            <a:xfrm>
              <a:off x="4911525" y="6214691"/>
              <a:ext cx="784657" cy="784657"/>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현 97">
              <a:extLst>
                <a:ext uri="{FF2B5EF4-FFF2-40B4-BE49-F238E27FC236}">
                  <a16:creationId xmlns:a16="http://schemas.microsoft.com/office/drawing/2014/main" id="{994C4681-F5CD-4F97-9E1B-6B232A2D7660}"/>
                </a:ext>
              </a:extLst>
            </p:cNvPr>
            <p:cNvSpPr/>
            <p:nvPr/>
          </p:nvSpPr>
          <p:spPr>
            <a:xfrm>
              <a:off x="4554915" y="6352929"/>
              <a:ext cx="492156" cy="492156"/>
            </a:xfrm>
            <a:prstGeom prst="chord">
              <a:avLst>
                <a:gd name="adj1" fmla="val 10904884"/>
                <a:gd name="adj2" fmla="val 2158449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78">
              <a:extLst>
                <a:ext uri="{FF2B5EF4-FFF2-40B4-BE49-F238E27FC236}">
                  <a16:creationId xmlns:a16="http://schemas.microsoft.com/office/drawing/2014/main" id="{317E1AF9-00E8-4E3F-8D6A-FD46FBA01CFB}"/>
                </a:ext>
              </a:extLst>
            </p:cNvPr>
            <p:cNvSpPr/>
            <p:nvPr/>
          </p:nvSpPr>
          <p:spPr>
            <a:xfrm>
              <a:off x="10333267" y="4883522"/>
              <a:ext cx="418644" cy="418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 name="Text Placeholder 1">
            <a:extLst>
              <a:ext uri="{FF2B5EF4-FFF2-40B4-BE49-F238E27FC236}">
                <a16:creationId xmlns:a16="http://schemas.microsoft.com/office/drawing/2014/main" id="{DF8C7DC3-236A-4AF6-938D-48B55EA9E3AB}"/>
              </a:ext>
            </a:extLst>
          </p:cNvPr>
          <p:cNvSpPr>
            <a:spLocks noGrp="1"/>
          </p:cNvSpPr>
          <p:nvPr>
            <p:ph type="body" sz="quarter" idx="10"/>
          </p:nvPr>
        </p:nvSpPr>
        <p:spPr>
          <a:xfrm>
            <a:off x="-24066" y="40786"/>
            <a:ext cx="12191460" cy="724247"/>
          </a:xfrm>
          <a:solidFill>
            <a:schemeClr val="bg1"/>
          </a:solidFill>
        </p:spPr>
        <p:txBody>
          <a:bodyPr>
            <a:normAutofit/>
          </a:bodyPr>
          <a:lstStyle/>
          <a:p>
            <a:r>
              <a:rPr lang="en-US" sz="3300" b="1" dirty="0">
                <a:solidFill>
                  <a:schemeClr val="accent5">
                    <a:lumMod val="50000"/>
                  </a:schemeClr>
                </a:solidFill>
                <a:latin typeface="Times New Roman" panose="02020603050405020304" pitchFamily="18" charset="0"/>
                <a:cs typeface="Times New Roman" panose="02020603050405020304" pitchFamily="18" charset="0"/>
              </a:rPr>
              <a:t>ABSTRACT</a:t>
            </a:r>
            <a:endParaRPr lang="en-US" sz="3300"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103" name="Group 102">
            <a:extLst>
              <a:ext uri="{FF2B5EF4-FFF2-40B4-BE49-F238E27FC236}">
                <a16:creationId xmlns:a16="http://schemas.microsoft.com/office/drawing/2014/main" id="{A09DFACB-7EEB-4DB5-A031-58C63C64C673}"/>
              </a:ext>
            </a:extLst>
          </p:cNvPr>
          <p:cNvGrpSpPr/>
          <p:nvPr/>
        </p:nvGrpSpPr>
        <p:grpSpPr>
          <a:xfrm>
            <a:off x="11098564" y="2077375"/>
            <a:ext cx="954232" cy="3481032"/>
            <a:chOff x="10027556" y="1376484"/>
            <a:chExt cx="1368019" cy="2920045"/>
          </a:xfrm>
        </p:grpSpPr>
        <p:sp>
          <p:nvSpPr>
            <p:cNvPr id="93" name="Freeform: Shape 92">
              <a:extLst>
                <a:ext uri="{FF2B5EF4-FFF2-40B4-BE49-F238E27FC236}">
                  <a16:creationId xmlns:a16="http://schemas.microsoft.com/office/drawing/2014/main" id="{F35FE9FB-1A41-41F3-94A5-DC6C3E98E49F}"/>
                </a:ext>
              </a:extLst>
            </p:cNvPr>
            <p:cNvSpPr/>
            <p:nvPr/>
          </p:nvSpPr>
          <p:spPr>
            <a:xfrm>
              <a:off x="10027556" y="3619653"/>
              <a:ext cx="1368019" cy="676876"/>
            </a:xfrm>
            <a:custGeom>
              <a:avLst/>
              <a:gdLst>
                <a:gd name="connsiteX0" fmla="*/ 584009 w 1796178"/>
                <a:gd name="connsiteY0" fmla="*/ 724959 h 888723"/>
                <a:gd name="connsiteX1" fmla="*/ 1223959 w 1796178"/>
                <a:gd name="connsiteY1" fmla="*/ 724959 h 888723"/>
                <a:gd name="connsiteX2" fmla="*/ 1199212 w 1796178"/>
                <a:gd name="connsiteY2" fmla="*/ 832932 h 888723"/>
                <a:gd name="connsiteX3" fmla="*/ 606085 w 1796178"/>
                <a:gd name="connsiteY3" fmla="*/ 831799 h 888723"/>
                <a:gd name="connsiteX4" fmla="*/ 404490 w 1796178"/>
                <a:gd name="connsiteY4" fmla="*/ 0 h 888723"/>
                <a:gd name="connsiteX5" fmla="*/ 1414097 w 1796178"/>
                <a:gd name="connsiteY5" fmla="*/ 0 h 888723"/>
                <a:gd name="connsiteX6" fmla="*/ 1796178 w 1796178"/>
                <a:gd name="connsiteY6" fmla="*/ 366594 h 888723"/>
                <a:gd name="connsiteX7" fmla="*/ 1730986 w 1796178"/>
                <a:gd name="connsiteY7" fmla="*/ 882701 h 888723"/>
                <a:gd name="connsiteX8" fmla="*/ 1262116 w 1796178"/>
                <a:gd name="connsiteY8" fmla="*/ 558482 h 888723"/>
                <a:gd name="connsiteX9" fmla="*/ 1243696 w 1796178"/>
                <a:gd name="connsiteY9" fmla="*/ 638853 h 888723"/>
                <a:gd name="connsiteX10" fmla="*/ 564031 w 1796178"/>
                <a:gd name="connsiteY10" fmla="*/ 638853 h 888723"/>
                <a:gd name="connsiteX11" fmla="*/ 547433 w 1796178"/>
                <a:gd name="connsiteY11" fmla="*/ 569189 h 888723"/>
                <a:gd name="connsiteX12" fmla="*/ 85336 w 1796178"/>
                <a:gd name="connsiteY12" fmla="*/ 888723 h 888723"/>
                <a:gd name="connsiteX13" fmla="*/ 63435 w 1796178"/>
                <a:gd name="connsiteY13" fmla="*/ 888723 h 888723"/>
                <a:gd name="connsiteX14" fmla="*/ 0 w 1796178"/>
                <a:gd name="connsiteY14" fmla="*/ 386544 h 888723"/>
                <a:gd name="connsiteX15" fmla="*/ 402019 w 1796178"/>
                <a:gd name="connsiteY15" fmla="*/ 820 h 888723"/>
                <a:gd name="connsiteX16" fmla="*/ 403147 w 1796178"/>
                <a:gd name="connsiteY16" fmla="*/ 4381 h 88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96178" h="888723">
                  <a:moveTo>
                    <a:pt x="584009" y="724959"/>
                  </a:moveTo>
                  <a:lnTo>
                    <a:pt x="1223959" y="724959"/>
                  </a:lnTo>
                  <a:cubicBezTo>
                    <a:pt x="1213563" y="762193"/>
                    <a:pt x="1205868" y="798366"/>
                    <a:pt x="1199212" y="832932"/>
                  </a:cubicBezTo>
                  <a:lnTo>
                    <a:pt x="606085" y="831799"/>
                  </a:lnTo>
                  <a:close/>
                  <a:moveTo>
                    <a:pt x="404490" y="0"/>
                  </a:moveTo>
                  <a:lnTo>
                    <a:pt x="1414097" y="0"/>
                  </a:lnTo>
                  <a:lnTo>
                    <a:pt x="1796178" y="366594"/>
                  </a:lnTo>
                  <a:lnTo>
                    <a:pt x="1730986" y="882701"/>
                  </a:lnTo>
                  <a:lnTo>
                    <a:pt x="1262116" y="558482"/>
                  </a:lnTo>
                  <a:lnTo>
                    <a:pt x="1243696" y="638853"/>
                  </a:lnTo>
                  <a:lnTo>
                    <a:pt x="564031" y="638853"/>
                  </a:lnTo>
                  <a:cubicBezTo>
                    <a:pt x="558973" y="616135"/>
                    <a:pt x="553310" y="592931"/>
                    <a:pt x="547433" y="569189"/>
                  </a:cubicBezTo>
                  <a:lnTo>
                    <a:pt x="85336" y="888723"/>
                  </a:lnTo>
                  <a:lnTo>
                    <a:pt x="63435" y="888723"/>
                  </a:lnTo>
                  <a:lnTo>
                    <a:pt x="0" y="386544"/>
                  </a:lnTo>
                  <a:lnTo>
                    <a:pt x="402019" y="820"/>
                  </a:lnTo>
                  <a:lnTo>
                    <a:pt x="403147" y="43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grpSp>
          <p:nvGrpSpPr>
            <p:cNvPr id="94" name="Graphic 2">
              <a:extLst>
                <a:ext uri="{FF2B5EF4-FFF2-40B4-BE49-F238E27FC236}">
                  <a16:creationId xmlns:a16="http://schemas.microsoft.com/office/drawing/2014/main" id="{554F85A5-3DAE-4F20-A95A-8E07CEDED4AF}"/>
                </a:ext>
              </a:extLst>
            </p:cNvPr>
            <p:cNvGrpSpPr/>
            <p:nvPr/>
          </p:nvGrpSpPr>
          <p:grpSpPr>
            <a:xfrm rot="10800000">
              <a:off x="10334368" y="1376484"/>
              <a:ext cx="754394" cy="2180572"/>
              <a:chOff x="5817392" y="2747486"/>
              <a:chExt cx="552450" cy="1596854"/>
            </a:xfrm>
          </p:grpSpPr>
          <p:sp>
            <p:nvSpPr>
              <p:cNvPr id="96" name="Freeform: Shape 95">
                <a:extLst>
                  <a:ext uri="{FF2B5EF4-FFF2-40B4-BE49-F238E27FC236}">
                    <a16:creationId xmlns:a16="http://schemas.microsoft.com/office/drawing/2014/main" id="{0BB0F014-CB87-4DD4-A21F-3A00E5DF63C7}"/>
                  </a:ext>
                </a:extLst>
              </p:cNvPr>
              <p:cNvSpPr/>
              <p:nvPr/>
            </p:nvSpPr>
            <p:spPr>
              <a:xfrm>
                <a:off x="5817392" y="3601390"/>
                <a:ext cx="552450" cy="742950"/>
              </a:xfrm>
              <a:custGeom>
                <a:avLst/>
                <a:gdLst>
                  <a:gd name="connsiteX0" fmla="*/ 551974 w 552450"/>
                  <a:gd name="connsiteY0" fmla="*/ 228614 h 742950"/>
                  <a:gd name="connsiteX1" fmla="*/ 279559 w 552450"/>
                  <a:gd name="connsiteY1" fmla="*/ 739154 h 742950"/>
                  <a:gd name="connsiteX2" fmla="*/ 7144 w 552450"/>
                  <a:gd name="connsiteY2" fmla="*/ 228614 h 742950"/>
                  <a:gd name="connsiteX3" fmla="*/ 551974 w 552450"/>
                  <a:gd name="connsiteY3" fmla="*/ 228614 h 742950"/>
                </a:gdLst>
                <a:ahLst/>
                <a:cxnLst>
                  <a:cxn ang="0">
                    <a:pos x="connsiteX0" y="connsiteY0"/>
                  </a:cxn>
                  <a:cxn ang="0">
                    <a:pos x="connsiteX1" y="connsiteY1"/>
                  </a:cxn>
                  <a:cxn ang="0">
                    <a:pos x="connsiteX2" y="connsiteY2"/>
                  </a:cxn>
                  <a:cxn ang="0">
                    <a:pos x="connsiteX3" y="connsiteY3"/>
                  </a:cxn>
                </a:cxnLst>
                <a:rect l="l" t="t" r="r" b="b"/>
                <a:pathLst>
                  <a:path w="552450" h="742950">
                    <a:moveTo>
                      <a:pt x="551974" y="228614"/>
                    </a:moveTo>
                    <a:lnTo>
                      <a:pt x="279559" y="739154"/>
                    </a:lnTo>
                    <a:lnTo>
                      <a:pt x="7144" y="228614"/>
                    </a:lnTo>
                    <a:cubicBezTo>
                      <a:pt x="186214" y="-71423"/>
                      <a:pt x="367189" y="-61898"/>
                      <a:pt x="551974" y="228614"/>
                    </a:cubicBezTo>
                    <a:close/>
                  </a:path>
                </a:pathLst>
              </a:custGeom>
              <a:solidFill>
                <a:schemeClr val="accent1">
                  <a:alpha val="52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74BCE70-5C3C-450C-AE59-2B983573EB4F}"/>
                  </a:ext>
                </a:extLst>
              </p:cNvPr>
              <p:cNvSpPr/>
              <p:nvPr/>
            </p:nvSpPr>
            <p:spPr>
              <a:xfrm>
                <a:off x="5935503" y="3680081"/>
                <a:ext cx="304800" cy="657225"/>
              </a:xfrm>
              <a:custGeom>
                <a:avLst/>
                <a:gdLst>
                  <a:gd name="connsiteX0" fmla="*/ 297656 w 304800"/>
                  <a:gd name="connsiteY0" fmla="*/ 37526 h 657225"/>
                  <a:gd name="connsiteX1" fmla="*/ 161449 w 304800"/>
                  <a:gd name="connsiteY1" fmla="*/ 654746 h 657225"/>
                  <a:gd name="connsiteX2" fmla="*/ 7144 w 304800"/>
                  <a:gd name="connsiteY2" fmla="*/ 51814 h 657225"/>
                  <a:gd name="connsiteX3" fmla="*/ 297656 w 304800"/>
                  <a:gd name="connsiteY3" fmla="*/ 37526 h 657225"/>
                </a:gdLst>
                <a:ahLst/>
                <a:cxnLst>
                  <a:cxn ang="0">
                    <a:pos x="connsiteX0" y="connsiteY0"/>
                  </a:cxn>
                  <a:cxn ang="0">
                    <a:pos x="connsiteX1" y="connsiteY1"/>
                  </a:cxn>
                  <a:cxn ang="0">
                    <a:pos x="connsiteX2" y="connsiteY2"/>
                  </a:cxn>
                  <a:cxn ang="0">
                    <a:pos x="connsiteX3" y="connsiteY3"/>
                  </a:cxn>
                </a:cxnLst>
                <a:rect l="l" t="t" r="r" b="b"/>
                <a:pathLst>
                  <a:path w="304800" h="657225">
                    <a:moveTo>
                      <a:pt x="297656" y="37526"/>
                    </a:moveTo>
                    <a:lnTo>
                      <a:pt x="161449" y="654746"/>
                    </a:lnTo>
                    <a:lnTo>
                      <a:pt x="7144" y="51814"/>
                    </a:lnTo>
                    <a:cubicBezTo>
                      <a:pt x="107156" y="-10099"/>
                      <a:pt x="188119" y="-574"/>
                      <a:pt x="297656" y="37526"/>
                    </a:cubicBezTo>
                    <a:close/>
                  </a:path>
                </a:pathLst>
              </a:custGeom>
              <a:solidFill>
                <a:schemeClr val="bg1">
                  <a:alpha val="54000"/>
                </a:schemeClr>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9D7678F-6C3C-4B2C-A4EC-36FDBF0E17F0}"/>
                  </a:ext>
                </a:extLst>
              </p:cNvPr>
              <p:cNvSpPr/>
              <p:nvPr/>
            </p:nvSpPr>
            <p:spPr>
              <a:xfrm>
                <a:off x="5919078" y="2844641"/>
                <a:ext cx="337344" cy="952500"/>
              </a:xfrm>
              <a:custGeom>
                <a:avLst/>
                <a:gdLst>
                  <a:gd name="connsiteX0" fmla="*/ 277808 w 276225"/>
                  <a:gd name="connsiteY0" fmla="*/ 7144 h 952500"/>
                  <a:gd name="connsiteX1" fmla="*/ 277808 w 276225"/>
                  <a:gd name="connsiteY1" fmla="*/ 903446 h 952500"/>
                  <a:gd name="connsiteX2" fmla="*/ 95880 w 276225"/>
                  <a:gd name="connsiteY2" fmla="*/ 948214 h 952500"/>
                  <a:gd name="connsiteX3" fmla="*/ 7298 w 276225"/>
                  <a:gd name="connsiteY3" fmla="*/ 925354 h 952500"/>
                  <a:gd name="connsiteX4" fmla="*/ 9203 w 276225"/>
                  <a:gd name="connsiteY4" fmla="*/ 7144 h 952500"/>
                  <a:gd name="connsiteX5" fmla="*/ 277808 w 276225"/>
                  <a:gd name="connsiteY5" fmla="*/ 7144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225" h="952500">
                    <a:moveTo>
                      <a:pt x="277808" y="7144"/>
                    </a:moveTo>
                    <a:cubicBezTo>
                      <a:pt x="278760" y="277654"/>
                      <a:pt x="276855" y="511016"/>
                      <a:pt x="277808" y="903446"/>
                    </a:cubicBezTo>
                    <a:cubicBezTo>
                      <a:pt x="193035" y="926306"/>
                      <a:pt x="159698" y="947261"/>
                      <a:pt x="95880" y="948214"/>
                    </a:cubicBezTo>
                    <a:cubicBezTo>
                      <a:pt x="57780" y="948214"/>
                      <a:pt x="45398" y="925354"/>
                      <a:pt x="7298" y="925354"/>
                    </a:cubicBezTo>
                    <a:cubicBezTo>
                      <a:pt x="6345" y="530066"/>
                      <a:pt x="10155" y="287179"/>
                      <a:pt x="9203" y="7144"/>
                    </a:cubicBezTo>
                    <a:lnTo>
                      <a:pt x="277808" y="7144"/>
                    </a:lnTo>
                    <a:close/>
                  </a:path>
                </a:pathLst>
              </a:custGeom>
              <a:solidFill>
                <a:schemeClr val="accent1">
                  <a:lumMod val="90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C48AACD-68EE-4350-801D-5495194D55C9}"/>
                  </a:ext>
                </a:extLst>
              </p:cNvPr>
              <p:cNvSpPr/>
              <p:nvPr/>
            </p:nvSpPr>
            <p:spPr>
              <a:xfrm>
                <a:off x="6214479" y="2843688"/>
                <a:ext cx="152400" cy="990600"/>
              </a:xfrm>
              <a:custGeom>
                <a:avLst/>
                <a:gdLst>
                  <a:gd name="connsiteX0" fmla="*/ 152031 w 152400"/>
                  <a:gd name="connsiteY0" fmla="*/ 8096 h 990600"/>
                  <a:gd name="connsiteX1" fmla="*/ 152031 w 152400"/>
                  <a:gd name="connsiteY1" fmla="*/ 980599 h 990600"/>
                  <a:gd name="connsiteX2" fmla="*/ 7251 w 152400"/>
                  <a:gd name="connsiteY2" fmla="*/ 905351 h 990600"/>
                  <a:gd name="connsiteX3" fmla="*/ 12013 w 152400"/>
                  <a:gd name="connsiteY3" fmla="*/ 7144 h 990600"/>
                  <a:gd name="connsiteX4" fmla="*/ 152031 w 152400"/>
                  <a:gd name="connsiteY4" fmla="*/ 8096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990600">
                    <a:moveTo>
                      <a:pt x="152031" y="8096"/>
                    </a:moveTo>
                    <a:cubicBezTo>
                      <a:pt x="152983" y="346234"/>
                      <a:pt x="151078" y="536734"/>
                      <a:pt x="152031" y="980599"/>
                    </a:cubicBezTo>
                    <a:cubicBezTo>
                      <a:pt x="78688" y="1003459"/>
                      <a:pt x="39636" y="931069"/>
                      <a:pt x="7251" y="905351"/>
                    </a:cubicBezTo>
                    <a:cubicBezTo>
                      <a:pt x="6298" y="698659"/>
                      <a:pt x="12013" y="156686"/>
                      <a:pt x="12013" y="7144"/>
                    </a:cubicBezTo>
                    <a:lnTo>
                      <a:pt x="152031" y="8096"/>
                    </a:lnTo>
                    <a:close/>
                  </a:path>
                </a:pathLst>
              </a:custGeom>
              <a:solidFill>
                <a:schemeClr val="accent1"/>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F5BA7E9-B646-4D40-BB32-EAA248775390}"/>
                  </a:ext>
                </a:extLst>
              </p:cNvPr>
              <p:cNvSpPr/>
              <p:nvPr/>
            </p:nvSpPr>
            <p:spPr>
              <a:xfrm>
                <a:off x="5817922" y="2845593"/>
                <a:ext cx="142875" cy="981075"/>
              </a:xfrm>
              <a:custGeom>
                <a:avLst/>
                <a:gdLst>
                  <a:gd name="connsiteX0" fmla="*/ 141870 w 142875"/>
                  <a:gd name="connsiteY0" fmla="*/ 7144 h 981075"/>
                  <a:gd name="connsiteX1" fmla="*/ 139012 w 142875"/>
                  <a:gd name="connsiteY1" fmla="*/ 925354 h 981075"/>
                  <a:gd name="connsiteX2" fmla="*/ 7567 w 142875"/>
                  <a:gd name="connsiteY2" fmla="*/ 980599 h 981075"/>
                  <a:gd name="connsiteX3" fmla="*/ 7567 w 142875"/>
                  <a:gd name="connsiteY3" fmla="*/ 7144 h 981075"/>
                  <a:gd name="connsiteX4" fmla="*/ 141870 w 142875"/>
                  <a:gd name="connsiteY4" fmla="*/ 7144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981075">
                    <a:moveTo>
                      <a:pt x="141870" y="7144"/>
                    </a:moveTo>
                    <a:cubicBezTo>
                      <a:pt x="142822" y="320516"/>
                      <a:pt x="137107" y="487204"/>
                      <a:pt x="139012" y="925354"/>
                    </a:cubicBezTo>
                    <a:cubicBezTo>
                      <a:pt x="107580" y="925354"/>
                      <a:pt x="38047" y="980599"/>
                      <a:pt x="7567" y="980599"/>
                    </a:cubicBezTo>
                    <a:cubicBezTo>
                      <a:pt x="6615" y="748189"/>
                      <a:pt x="7567" y="180499"/>
                      <a:pt x="7567" y="7144"/>
                    </a:cubicBezTo>
                    <a:lnTo>
                      <a:pt x="141870"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C32FBE7-A6AB-44E4-8F8F-BF954E848EF2}"/>
                  </a:ext>
                </a:extLst>
              </p:cNvPr>
              <p:cNvSpPr/>
              <p:nvPr/>
            </p:nvSpPr>
            <p:spPr>
              <a:xfrm>
                <a:off x="5818346" y="2747486"/>
                <a:ext cx="548533" cy="148225"/>
              </a:xfrm>
              <a:custGeom>
                <a:avLst/>
                <a:gdLst>
                  <a:gd name="connsiteX0" fmla="*/ 7144 w 552450"/>
                  <a:gd name="connsiteY0" fmla="*/ 7144 h 161925"/>
                  <a:gd name="connsiteX1" fmla="*/ 552926 w 552450"/>
                  <a:gd name="connsiteY1" fmla="*/ 7144 h 161925"/>
                  <a:gd name="connsiteX2" fmla="*/ 552926 w 552450"/>
                  <a:gd name="connsiteY2" fmla="*/ 162401 h 161925"/>
                  <a:gd name="connsiteX3" fmla="*/ 7144 w 552450"/>
                  <a:gd name="connsiteY3" fmla="*/ 162401 h 161925"/>
                </a:gdLst>
                <a:ahLst/>
                <a:cxnLst>
                  <a:cxn ang="0">
                    <a:pos x="connsiteX0" y="connsiteY0"/>
                  </a:cxn>
                  <a:cxn ang="0">
                    <a:pos x="connsiteX1" y="connsiteY1"/>
                  </a:cxn>
                  <a:cxn ang="0">
                    <a:pos x="connsiteX2" y="connsiteY2"/>
                  </a:cxn>
                  <a:cxn ang="0">
                    <a:pos x="connsiteX3" y="connsiteY3"/>
                  </a:cxn>
                </a:cxnLst>
                <a:rect l="l" t="t" r="r" b="b"/>
                <a:pathLst>
                  <a:path w="552450" h="161925">
                    <a:moveTo>
                      <a:pt x="7144" y="7144"/>
                    </a:moveTo>
                    <a:lnTo>
                      <a:pt x="552926" y="7144"/>
                    </a:lnTo>
                    <a:lnTo>
                      <a:pt x="552926" y="162401"/>
                    </a:lnTo>
                    <a:lnTo>
                      <a:pt x="7144" y="162401"/>
                    </a:lnTo>
                    <a:close/>
                  </a:path>
                </a:pathLst>
              </a:custGeom>
              <a:solidFill>
                <a:schemeClr val="accent4"/>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098ABEF-1C25-468B-8E33-7755AC7E88FE}"/>
                  </a:ext>
                </a:extLst>
              </p:cNvPr>
              <p:cNvSpPr/>
              <p:nvPr/>
            </p:nvSpPr>
            <p:spPr>
              <a:xfrm>
                <a:off x="6014561" y="4183185"/>
                <a:ext cx="161925" cy="152400"/>
              </a:xfrm>
              <a:custGeom>
                <a:avLst/>
                <a:gdLst>
                  <a:gd name="connsiteX0" fmla="*/ 163354 w 161925"/>
                  <a:gd name="connsiteY0" fmla="*/ 7814 h 152400"/>
                  <a:gd name="connsiteX1" fmla="*/ 85249 w 161925"/>
                  <a:gd name="connsiteY1" fmla="*/ 154499 h 152400"/>
                  <a:gd name="connsiteX2" fmla="*/ 7144 w 161925"/>
                  <a:gd name="connsiteY2" fmla="*/ 7814 h 152400"/>
                  <a:gd name="connsiteX3" fmla="*/ 163354 w 161925"/>
                  <a:gd name="connsiteY3" fmla="*/ 7814 h 152400"/>
                </a:gdLst>
                <a:ahLst/>
                <a:cxnLst>
                  <a:cxn ang="0">
                    <a:pos x="connsiteX0" y="connsiteY0"/>
                  </a:cxn>
                  <a:cxn ang="0">
                    <a:pos x="connsiteX1" y="connsiteY1"/>
                  </a:cxn>
                  <a:cxn ang="0">
                    <a:pos x="connsiteX2" y="connsiteY2"/>
                  </a:cxn>
                  <a:cxn ang="0">
                    <a:pos x="connsiteX3" y="connsiteY3"/>
                  </a:cxn>
                </a:cxnLst>
                <a:rect l="l" t="t" r="r" b="b"/>
                <a:pathLst>
                  <a:path w="161925" h="152400">
                    <a:moveTo>
                      <a:pt x="163354" y="7814"/>
                    </a:moveTo>
                    <a:lnTo>
                      <a:pt x="85249" y="154499"/>
                    </a:lnTo>
                    <a:lnTo>
                      <a:pt x="7144" y="7814"/>
                    </a:lnTo>
                    <a:cubicBezTo>
                      <a:pt x="47149" y="8767"/>
                      <a:pt x="107156" y="5910"/>
                      <a:pt x="163354" y="7814"/>
                    </a:cubicBezTo>
                    <a:close/>
                  </a:path>
                </a:pathLst>
              </a:custGeom>
              <a:solidFill>
                <a:srgbClr val="231F20"/>
              </a:solidFill>
              <a:ln w="9525" cap="flat">
                <a:noFill/>
                <a:prstDash val="solid"/>
                <a:miter/>
              </a:ln>
            </p:spPr>
            <p:txBody>
              <a:bodyPr rtlCol="0" anchor="ctr"/>
              <a:lstStyle/>
              <a:p>
                <a:endParaRPr lang="en-US"/>
              </a:p>
            </p:txBody>
          </p:sp>
        </p:grpSp>
      </p:grpSp>
      <p:sp>
        <p:nvSpPr>
          <p:cNvPr id="61" name="Diagonal Stripe 60">
            <a:extLst>
              <a:ext uri="{FF2B5EF4-FFF2-40B4-BE49-F238E27FC236}">
                <a16:creationId xmlns:a16="http://schemas.microsoft.com/office/drawing/2014/main" id="{16F2C251-E757-409F-9825-6BB15CA8FD78}"/>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43928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F0E1C-1F1F-4F1D-9F42-1B938BED0EBF}"/>
              </a:ext>
            </a:extLst>
          </p:cNvPr>
          <p:cNvSpPr>
            <a:spLocks noGrp="1"/>
          </p:cNvSpPr>
          <p:nvPr>
            <p:ph sz="half" idx="1"/>
          </p:nvPr>
        </p:nvSpPr>
        <p:spPr>
          <a:xfrm>
            <a:off x="445733" y="444854"/>
            <a:ext cx="5948039" cy="5706446"/>
          </a:xfrm>
        </p:spPr>
        <p:txBody>
          <a:bodyPr>
            <a:normAutofit/>
          </a:bodyPr>
          <a:lstStyle/>
          <a:p>
            <a:endParaRPr lang="en-US" sz="2400" b="1" i="1" dirty="0">
              <a:solidFill>
                <a:schemeClr val="accent1"/>
              </a:solidFill>
              <a:effectLst/>
              <a:latin typeface="Times New Roman" panose="02020603050405020304" pitchFamily="18" charset="0"/>
              <a:ea typeface="Calibri" panose="020F0502020204030204" pitchFamily="34" charset="0"/>
            </a:endParaRPr>
          </a:p>
          <a:p>
            <a:pPr marL="0" indent="0">
              <a:buNone/>
            </a:pPr>
            <a:r>
              <a:rPr lang="en-US" sz="2400" b="1" dirty="0">
                <a:solidFill>
                  <a:schemeClr val="accent1"/>
                </a:solidFill>
                <a:effectLst/>
                <a:latin typeface="Times New Roman" panose="02020603050405020304" pitchFamily="18" charset="0"/>
                <a:ea typeface="Calibri" panose="020F0502020204030204" pitchFamily="34" charset="0"/>
              </a:rPr>
              <a:t>Braillo-phone device for braille characters display</a:t>
            </a:r>
            <a:endParaRPr lang="en-US" sz="2400" b="1" i="1" dirty="0">
              <a:solidFill>
                <a:schemeClr val="accent1"/>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Through the micro servo motor connected with Arduino, the code is embedded and displays the braille characters for the understanding of the visual and hearing-impaired people</a:t>
            </a:r>
            <a:r>
              <a:rPr lang="en-US" sz="2400" b="1" i="1" dirty="0">
                <a:solidFill>
                  <a:schemeClr val="accent1"/>
                </a:solidFill>
                <a:latin typeface="Times New Roman" panose="02020603050405020304" pitchFamily="18" charset="0"/>
                <a:ea typeface="Calibri" panose="020F0502020204030204" pitchFamily="34" charset="0"/>
              </a:rPr>
              <a:t>.</a:t>
            </a:r>
            <a:endParaRPr lang="en-US" sz="2400" b="1" i="1" dirty="0">
              <a:solidFill>
                <a:schemeClr val="accent1"/>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his device is built with a sparse error percentage and great efficiency.</a:t>
            </a:r>
          </a:p>
          <a:p>
            <a:pPr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This device is implemented using a Single Board Computer </a:t>
            </a:r>
            <a:r>
              <a:rPr lang="en-US" sz="1800" dirty="0" err="1">
                <a:effectLst/>
                <a:latin typeface="Times New Roman" panose="02020603050405020304" pitchFamily="18" charset="0"/>
                <a:ea typeface="Calibri" panose="020F0502020204030204" pitchFamily="34" charset="0"/>
              </a:rPr>
              <a:t>Audrino</a:t>
            </a:r>
            <a:r>
              <a:rPr lang="en-US" sz="1800" dirty="0">
                <a:effectLst/>
                <a:latin typeface="Times New Roman" panose="02020603050405020304" pitchFamily="18" charset="0"/>
                <a:ea typeface="Calibri" panose="020F0502020204030204" pitchFamily="34" charset="0"/>
              </a:rPr>
              <a:t>, as it is portable and practices Real-time experiments. </a:t>
            </a:r>
          </a:p>
          <a:p>
            <a:pPr algn="just">
              <a:lnSpc>
                <a:spcPct val="150000"/>
              </a:lnSpc>
              <a:buFont typeface="Wingdings" panose="05000000000000000000" pitchFamily="2" charset="2"/>
              <a:buChar char="ü"/>
            </a:pPr>
            <a:r>
              <a:rPr lang="en-US" sz="1800" dirty="0">
                <a:latin typeface="Times New Roman" panose="02020603050405020304" pitchFamily="18" charset="0"/>
                <a:ea typeface="Calibri" panose="020F0502020204030204" pitchFamily="34" charset="0"/>
              </a:rPr>
              <a:t>S</a:t>
            </a:r>
            <a:r>
              <a:rPr lang="en-US" sz="1800" dirty="0">
                <a:effectLst/>
                <a:latin typeface="Times New Roman" panose="02020603050405020304" pitchFamily="18" charset="0"/>
                <a:ea typeface="Calibri" panose="020F0502020204030204" pitchFamily="34" charset="0"/>
              </a:rPr>
              <a:t>uccessfully achieved the output of 100% accuracy</a:t>
            </a:r>
            <a:endParaRPr lang="en-IN" sz="2400" dirty="0">
              <a:solidFill>
                <a:schemeClr val="accent1"/>
              </a:solidFill>
            </a:endParaRPr>
          </a:p>
        </p:txBody>
      </p:sp>
      <p:sp>
        <p:nvSpPr>
          <p:cNvPr id="7" name="TextBox 6">
            <a:extLst>
              <a:ext uri="{FF2B5EF4-FFF2-40B4-BE49-F238E27FC236}">
                <a16:creationId xmlns:a16="http://schemas.microsoft.com/office/drawing/2014/main" id="{B9E7C2E4-A47D-461B-BAC6-69E2441A0505}"/>
              </a:ext>
            </a:extLst>
          </p:cNvPr>
          <p:cNvSpPr txBox="1"/>
          <p:nvPr/>
        </p:nvSpPr>
        <p:spPr>
          <a:xfrm>
            <a:off x="7048869" y="593176"/>
            <a:ext cx="3870664" cy="646331"/>
          </a:xfrm>
          <a:prstGeom prst="rect">
            <a:avLst/>
          </a:prstGeom>
          <a:noFill/>
        </p:spPr>
        <p:txBody>
          <a:bodyPr wrap="square" rtlCol="0">
            <a:spAutoFit/>
          </a:bodyPr>
          <a:lstStyle/>
          <a:p>
            <a:pPr algn="ctr"/>
            <a:r>
              <a:rPr lang="en-US" sz="18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English words into Braille table</a:t>
            </a:r>
            <a:endParaRPr lang="en-IN" sz="18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solidFill>
                <a:schemeClr val="accent5">
                  <a:lumMod val="75000"/>
                </a:schemeClr>
              </a:solidFill>
            </a:endParaRPr>
          </a:p>
        </p:txBody>
      </p:sp>
      <p:sp>
        <p:nvSpPr>
          <p:cNvPr id="8" name="Diagonal Stripe 7">
            <a:extLst>
              <a:ext uri="{FF2B5EF4-FFF2-40B4-BE49-F238E27FC236}">
                <a16:creationId xmlns:a16="http://schemas.microsoft.com/office/drawing/2014/main" id="{6E7F3FB8-C728-49BE-84F5-A6941AD934DE}"/>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직사각형 3">
            <a:extLst>
              <a:ext uri="{FF2B5EF4-FFF2-40B4-BE49-F238E27FC236}">
                <a16:creationId xmlns:a16="http://schemas.microsoft.com/office/drawing/2014/main" id="{89E3D46D-E2BA-4938-9B41-98CF2DCFE0F6}"/>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graphicFrame>
        <p:nvGraphicFramePr>
          <p:cNvPr id="5" name="Table 4">
            <a:extLst>
              <a:ext uri="{FF2B5EF4-FFF2-40B4-BE49-F238E27FC236}">
                <a16:creationId xmlns:a16="http://schemas.microsoft.com/office/drawing/2014/main" id="{54DF2D69-7A9F-452C-86F9-FC5820D1D699}"/>
              </a:ext>
            </a:extLst>
          </p:cNvPr>
          <p:cNvGraphicFramePr>
            <a:graphicFrameLocks noGrp="1"/>
          </p:cNvGraphicFramePr>
          <p:nvPr>
            <p:extLst>
              <p:ext uri="{D42A27DB-BD31-4B8C-83A1-F6EECF244321}">
                <p14:modId xmlns:p14="http://schemas.microsoft.com/office/powerpoint/2010/main" val="823991368"/>
              </p:ext>
            </p:extLst>
          </p:nvPr>
        </p:nvGraphicFramePr>
        <p:xfrm>
          <a:off x="6845793" y="1065321"/>
          <a:ext cx="4900474" cy="4979447"/>
        </p:xfrm>
        <a:graphic>
          <a:graphicData uri="http://schemas.openxmlformats.org/drawingml/2006/table">
            <a:tbl>
              <a:tblPr firstRow="1" firstCol="1" bandRow="1">
                <a:tableStyleId>{BC89EF96-8CEA-46FF-86C4-4CE0E7609802}</a:tableStyleId>
              </a:tblPr>
              <a:tblGrid>
                <a:gridCol w="671237">
                  <a:extLst>
                    <a:ext uri="{9D8B030D-6E8A-4147-A177-3AD203B41FA5}">
                      <a16:colId xmlns:a16="http://schemas.microsoft.com/office/drawing/2014/main" val="3008361568"/>
                    </a:ext>
                  </a:extLst>
                </a:gridCol>
                <a:gridCol w="1832266">
                  <a:extLst>
                    <a:ext uri="{9D8B030D-6E8A-4147-A177-3AD203B41FA5}">
                      <a16:colId xmlns:a16="http://schemas.microsoft.com/office/drawing/2014/main" val="2859443411"/>
                    </a:ext>
                  </a:extLst>
                </a:gridCol>
                <a:gridCol w="2396971">
                  <a:extLst>
                    <a:ext uri="{9D8B030D-6E8A-4147-A177-3AD203B41FA5}">
                      <a16:colId xmlns:a16="http://schemas.microsoft.com/office/drawing/2014/main" val="4082098342"/>
                    </a:ext>
                  </a:extLst>
                </a:gridCol>
              </a:tblGrid>
              <a:tr h="794781">
                <a:tc>
                  <a:txBody>
                    <a:bodyPr/>
                    <a:lstStyle/>
                    <a:p>
                      <a:pPr algn="ctr">
                        <a:lnSpc>
                          <a:spcPct val="115000"/>
                        </a:lnSpc>
                        <a:spcAft>
                          <a:spcPts val="1000"/>
                        </a:spcAft>
                        <a:tabLst>
                          <a:tab pos="1722120" algn="l"/>
                        </a:tabLst>
                      </a:pPr>
                      <a:r>
                        <a:rPr lang="en-US" sz="1400" dirty="0">
                          <a:effectLst/>
                        </a:rPr>
                        <a:t>Sr.no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English words matching the speech signals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Corresponding Braille characters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013392"/>
                  </a:ext>
                </a:extLst>
              </a:tr>
              <a:tr h="392014">
                <a:tc>
                  <a:txBody>
                    <a:bodyPr/>
                    <a:lstStyle/>
                    <a:p>
                      <a:pPr algn="ctr">
                        <a:lnSpc>
                          <a:spcPct val="115000"/>
                        </a:lnSpc>
                        <a:spcAft>
                          <a:spcPts val="1000"/>
                        </a:spcAft>
                        <a:tabLst>
                          <a:tab pos="1722120" algn="l"/>
                        </a:tabLs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World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862468"/>
                  </a:ext>
                </a:extLst>
              </a:tr>
              <a:tr h="498204">
                <a:tc>
                  <a:txBody>
                    <a:bodyPr/>
                    <a:lstStyle/>
                    <a:p>
                      <a:pPr algn="ctr">
                        <a:lnSpc>
                          <a:spcPct val="115000"/>
                        </a:lnSpc>
                        <a:spcAft>
                          <a:spcPts val="1000"/>
                        </a:spcAft>
                        <a:tabLst>
                          <a:tab pos="1722120" algn="l"/>
                        </a:tabLst>
                      </a:pPr>
                      <a:r>
                        <a:rPr lang="en-US"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How are you</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8036124"/>
                  </a:ext>
                </a:extLst>
              </a:tr>
              <a:tr h="461944">
                <a:tc>
                  <a:txBody>
                    <a:bodyPr/>
                    <a:lstStyle/>
                    <a:p>
                      <a:pPr algn="ctr">
                        <a:lnSpc>
                          <a:spcPct val="115000"/>
                        </a:lnSpc>
                        <a:spcAft>
                          <a:spcPts val="1000"/>
                        </a:spcAft>
                        <a:tabLst>
                          <a:tab pos="1722120" algn="l"/>
                        </a:tabLst>
                      </a:pPr>
                      <a:r>
                        <a:rPr lang="en-US"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Good Morning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7874658"/>
                  </a:ext>
                </a:extLst>
              </a:tr>
              <a:tr h="342726">
                <a:tc>
                  <a:txBody>
                    <a:bodyPr/>
                    <a:lstStyle/>
                    <a:p>
                      <a:pPr algn="ctr">
                        <a:lnSpc>
                          <a:spcPct val="115000"/>
                        </a:lnSpc>
                        <a:spcAft>
                          <a:spcPts val="1000"/>
                        </a:spcAft>
                        <a:tabLst>
                          <a:tab pos="1722120" algn="l"/>
                        </a:tabLst>
                      </a:pPr>
                      <a:r>
                        <a:rPr lang="en-US"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Welcome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a:effectLst/>
                        </a:rPr>
                        <a:t>⠺⠑⠇⠉⠕⠍⠑</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957990"/>
                  </a:ext>
                </a:extLst>
              </a:tr>
              <a:tr h="532957">
                <a:tc>
                  <a:txBody>
                    <a:bodyPr/>
                    <a:lstStyle/>
                    <a:p>
                      <a:pPr algn="ctr">
                        <a:lnSpc>
                          <a:spcPct val="115000"/>
                        </a:lnSpc>
                        <a:spcAft>
                          <a:spcPts val="1000"/>
                        </a:spcAft>
                        <a:tabLst>
                          <a:tab pos="1722120" algn="l"/>
                        </a:tabLst>
                      </a:pPr>
                      <a:r>
                        <a:rPr lang="en-US"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Have a nice day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9301455"/>
                  </a:ext>
                </a:extLst>
              </a:tr>
              <a:tr h="342726">
                <a:tc>
                  <a:txBody>
                    <a:bodyPr/>
                    <a:lstStyle/>
                    <a:p>
                      <a:pPr algn="ctr">
                        <a:lnSpc>
                          <a:spcPct val="115000"/>
                        </a:lnSpc>
                        <a:spcAft>
                          <a:spcPts val="1000"/>
                        </a:spcAft>
                        <a:tabLst>
                          <a:tab pos="1722120" algn="l"/>
                        </a:tabLst>
                      </a:pPr>
                      <a:r>
                        <a:rPr lang="en-US"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Reading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7410910"/>
                  </a:ext>
                </a:extLst>
              </a:tr>
              <a:tr h="342726">
                <a:tc>
                  <a:txBody>
                    <a:bodyPr/>
                    <a:lstStyle/>
                    <a:p>
                      <a:pPr algn="ctr">
                        <a:lnSpc>
                          <a:spcPct val="115000"/>
                        </a:lnSpc>
                        <a:spcAft>
                          <a:spcPts val="1000"/>
                        </a:spcAft>
                        <a:tabLst>
                          <a:tab pos="1722120" algn="l"/>
                        </a:tabLst>
                      </a:pPr>
                      <a:r>
                        <a:rPr lang="en-US"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Guide 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326361"/>
                  </a:ext>
                </a:extLst>
              </a:tr>
              <a:tr h="407698">
                <a:tc>
                  <a:txBody>
                    <a:bodyPr/>
                    <a:lstStyle/>
                    <a:p>
                      <a:pPr algn="ctr">
                        <a:lnSpc>
                          <a:spcPct val="115000"/>
                        </a:lnSpc>
                        <a:spcAft>
                          <a:spcPts val="1000"/>
                        </a:spcAft>
                        <a:tabLst>
                          <a:tab pos="1722120" algn="l"/>
                        </a:tabLst>
                      </a:pPr>
                      <a:r>
                        <a:rPr lang="en-US"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All the very best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72462"/>
                  </a:ext>
                </a:extLst>
              </a:tr>
              <a:tr h="491124">
                <a:tc>
                  <a:txBody>
                    <a:bodyPr/>
                    <a:lstStyle/>
                    <a:p>
                      <a:pPr algn="ctr">
                        <a:lnSpc>
                          <a:spcPct val="115000"/>
                        </a:lnSpc>
                        <a:spcAft>
                          <a:spcPts val="1000"/>
                        </a:spcAft>
                        <a:tabLst>
                          <a:tab pos="1722120" algn="l"/>
                        </a:tabLst>
                      </a:pPr>
                      <a:r>
                        <a:rPr lang="en-US"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a:effectLst/>
                        </a:rPr>
                        <a:t>Oh my God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9853942"/>
                  </a:ext>
                </a:extLst>
              </a:tr>
              <a:tr h="372547">
                <a:tc>
                  <a:txBody>
                    <a:bodyPr/>
                    <a:lstStyle/>
                    <a:p>
                      <a:pPr algn="ctr">
                        <a:lnSpc>
                          <a:spcPct val="115000"/>
                        </a:lnSpc>
                        <a:spcAft>
                          <a:spcPts val="1000"/>
                        </a:spcAft>
                        <a:tabLst>
                          <a:tab pos="1722120" algn="l"/>
                        </a:tabLst>
                      </a:pPr>
                      <a:r>
                        <a:rPr lang="en-US"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400" dirty="0">
                          <a:effectLst/>
                        </a:rPr>
                        <a:t>Can you Wait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1722120" algn="l"/>
                        </a:tabLst>
                      </a:pPr>
                      <a:r>
                        <a:rPr lang="en-US" sz="1800" b="1" dirty="0">
                          <a:effectLst/>
                        </a:rPr>
                        <a:t>⠉ ⠽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5563182"/>
                  </a:ext>
                </a:extLst>
              </a:tr>
            </a:tbl>
          </a:graphicData>
        </a:graphic>
      </p:graphicFrame>
    </p:spTree>
    <p:extLst>
      <p:ext uri="{BB962C8B-B14F-4D97-AF65-F5344CB8AC3E}">
        <p14:creationId xmlns:p14="http://schemas.microsoft.com/office/powerpoint/2010/main" val="102235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35157"/>
            <a:ext cx="12192000" cy="369332"/>
          </a:xfrm>
          <a:prstGeom prst="rect">
            <a:avLst/>
          </a:prstGeom>
          <a:noFill/>
        </p:spPr>
        <p:txBody>
          <a:bodyPr wrap="square" rtlCol="0">
            <a:spAutoFit/>
          </a:bodyPr>
          <a:lstStyle/>
          <a:p>
            <a:pPr marL="487680" marR="655955" algn="ctr">
              <a:spcAft>
                <a:spcPts val="0"/>
              </a:spcAft>
            </a:pP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 instance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initiating 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software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 get the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user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input.</a:t>
            </a:r>
            <a:endParaRPr lang="en-IN" sz="1800" dirty="0">
              <a:effectLst/>
              <a:latin typeface="Times New Roman" panose="02020603050405020304" pitchFamily="18" charset="0"/>
              <a:ea typeface="Times New Roman" panose="02020603050405020304" pitchFamily="18" charset="0"/>
            </a:endParaRPr>
          </a:p>
        </p:txBody>
      </p:sp>
      <p:sp>
        <p:nvSpPr>
          <p:cNvPr id="8" name="직사각형 3">
            <a:extLst>
              <a:ext uri="{FF2B5EF4-FFF2-40B4-BE49-F238E27FC236}">
                <a16:creationId xmlns:a16="http://schemas.microsoft.com/office/drawing/2014/main" id="{367EC553-0F5E-490B-9AB8-2777841DF96C}"/>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pic>
        <p:nvPicPr>
          <p:cNvPr id="11" name="image21.jpeg">
            <a:extLst>
              <a:ext uri="{FF2B5EF4-FFF2-40B4-BE49-F238E27FC236}">
                <a16:creationId xmlns:a16="http://schemas.microsoft.com/office/drawing/2014/main" id="{4FF2DE5F-BBA0-478D-B383-067C2E290061}"/>
              </a:ext>
            </a:extLst>
          </p:cNvPr>
          <p:cNvPicPr>
            <a:picLocks noGrp="1"/>
          </p:cNvPicPr>
          <p:nvPr>
            <p:ph idx="1"/>
          </p:nvPr>
        </p:nvPicPr>
        <p:blipFill>
          <a:blip r:embed="rId2" cstate="print"/>
          <a:stretch>
            <a:fillRect/>
          </a:stretch>
        </p:blipFill>
        <p:spPr>
          <a:xfrm>
            <a:off x="1712441" y="1175338"/>
            <a:ext cx="9072980" cy="4157026"/>
          </a:xfrm>
          <a:prstGeom prst="rect">
            <a:avLst/>
          </a:prstGeom>
        </p:spPr>
      </p:pic>
    </p:spTree>
    <p:extLst>
      <p:ext uri="{BB962C8B-B14F-4D97-AF65-F5344CB8AC3E}">
        <p14:creationId xmlns:p14="http://schemas.microsoft.com/office/powerpoint/2010/main" val="3188601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pic>
        <p:nvPicPr>
          <p:cNvPr id="6" name="Content Placeholder 5">
            <a:extLst>
              <a:ext uri="{FF2B5EF4-FFF2-40B4-BE49-F238E27FC236}">
                <a16:creationId xmlns:a16="http://schemas.microsoft.com/office/drawing/2014/main" id="{E480C5F1-02D8-49EC-823C-7AA40FB0F6C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1171" y="981318"/>
            <a:ext cx="7929657" cy="4545066"/>
          </a:xfrm>
          <a:prstGeom prst="rect">
            <a:avLst/>
          </a:prstGeom>
        </p:spPr>
      </p:pic>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35157"/>
            <a:ext cx="12199210" cy="369332"/>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rPr>
              <a:t>Fig. 2 An instance showing the mapping of an alphabet to Braille words.</a:t>
            </a:r>
            <a:endParaRPr lang="en-IN" b="1" dirty="0"/>
          </a:p>
        </p:txBody>
      </p:sp>
      <p:sp>
        <p:nvSpPr>
          <p:cNvPr id="8" name="직사각형 3">
            <a:extLst>
              <a:ext uri="{FF2B5EF4-FFF2-40B4-BE49-F238E27FC236}">
                <a16:creationId xmlns:a16="http://schemas.microsoft.com/office/drawing/2014/main" id="{367EC553-0F5E-490B-9AB8-2777841DF96C}"/>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17473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E664-D5F6-4D03-95CD-8B3ABCD4468E}"/>
              </a:ext>
            </a:extLst>
          </p:cNvPr>
          <p:cNvSpPr>
            <a:spLocks noGrp="1"/>
          </p:cNvSpPr>
          <p:nvPr>
            <p:ph type="title"/>
          </p:nvPr>
        </p:nvSpPr>
        <p:spPr>
          <a:xfrm>
            <a:off x="4282813" y="190385"/>
            <a:ext cx="3932237" cy="682161"/>
          </a:xfrm>
        </p:spPr>
        <p:txBody>
          <a:bodyPr>
            <a:normAutofit/>
          </a:bodyPr>
          <a:lstStyle/>
          <a:p>
            <a:pPr algn="ctr"/>
            <a:r>
              <a:rPr lang="en-US" sz="3600" b="1" dirty="0">
                <a:solidFill>
                  <a:schemeClr val="accent1"/>
                </a:solidFill>
                <a:effectLst/>
                <a:latin typeface="Times New Roman" panose="02020603050405020304" pitchFamily="18" charset="0"/>
                <a:ea typeface="Calibri" panose="020F0502020204030204" pitchFamily="34" charset="0"/>
              </a:rPr>
              <a:t>RESULTS</a:t>
            </a:r>
            <a:endParaRPr lang="en-IN" sz="3600" b="1" dirty="0">
              <a:solidFill>
                <a:schemeClr val="accent1"/>
              </a:solidFill>
            </a:endParaRPr>
          </a:p>
        </p:txBody>
      </p:sp>
      <p:sp>
        <p:nvSpPr>
          <p:cNvPr id="18" name="Rectangle 4">
            <a:extLst>
              <a:ext uri="{FF2B5EF4-FFF2-40B4-BE49-F238E27FC236}">
                <a16:creationId xmlns:a16="http://schemas.microsoft.com/office/drawing/2014/main" id="{626B2411-0493-487A-9336-8449BAB9CA1F}"/>
              </a:ext>
            </a:extLst>
          </p:cNvPr>
          <p:cNvSpPr>
            <a:spLocks noGrp="1" noChangeArrowheads="1"/>
          </p:cNvSpPr>
          <p:nvPr>
            <p:ph type="body" sz="half" idx="2"/>
          </p:nvPr>
        </p:nvSpPr>
        <p:spPr bwMode="auto">
          <a:xfrm>
            <a:off x="690563" y="3878844"/>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22438" algn="l"/>
              </a:tabLst>
              <a:defRPr>
                <a:solidFill>
                  <a:schemeClr val="tx1"/>
                </a:solidFill>
                <a:latin typeface="Arial" panose="020B0604020202020204" pitchFamily="34" charset="0"/>
              </a:defRPr>
            </a:lvl1pPr>
            <a:lvl2pPr eaLnBrk="0" fontAlgn="base" hangingPunct="0">
              <a:spcBef>
                <a:spcPct val="0"/>
              </a:spcBef>
              <a:spcAft>
                <a:spcPct val="0"/>
              </a:spcAft>
              <a:tabLst>
                <a:tab pos="1722438" algn="l"/>
              </a:tabLst>
              <a:defRPr>
                <a:solidFill>
                  <a:schemeClr val="tx1"/>
                </a:solidFill>
                <a:latin typeface="Arial" panose="020B0604020202020204" pitchFamily="34" charset="0"/>
              </a:defRPr>
            </a:lvl2pPr>
            <a:lvl3pPr eaLnBrk="0" fontAlgn="base" hangingPunct="0">
              <a:spcBef>
                <a:spcPct val="0"/>
              </a:spcBef>
              <a:spcAft>
                <a:spcPct val="0"/>
              </a:spcAft>
              <a:tabLst>
                <a:tab pos="1722438" algn="l"/>
              </a:tabLst>
              <a:defRPr>
                <a:solidFill>
                  <a:schemeClr val="tx1"/>
                </a:solidFill>
                <a:latin typeface="Arial" panose="020B0604020202020204" pitchFamily="34" charset="0"/>
              </a:defRPr>
            </a:lvl3pPr>
            <a:lvl4pPr eaLnBrk="0" fontAlgn="base" hangingPunct="0">
              <a:spcBef>
                <a:spcPct val="0"/>
              </a:spcBef>
              <a:spcAft>
                <a:spcPct val="0"/>
              </a:spcAft>
              <a:tabLst>
                <a:tab pos="1722438" algn="l"/>
              </a:tabLst>
              <a:defRPr>
                <a:solidFill>
                  <a:schemeClr val="tx1"/>
                </a:solidFill>
                <a:latin typeface="Arial" panose="020B0604020202020204" pitchFamily="34" charset="0"/>
              </a:defRPr>
            </a:lvl4pPr>
            <a:lvl5pPr eaLnBrk="0" fontAlgn="base" hangingPunct="0">
              <a:spcBef>
                <a:spcPct val="0"/>
              </a:spcBef>
              <a:spcAft>
                <a:spcPct val="0"/>
              </a:spcAft>
              <a:tabLst>
                <a:tab pos="1722438" algn="l"/>
              </a:tabLst>
              <a:defRPr>
                <a:solidFill>
                  <a:schemeClr val="tx1"/>
                </a:solidFill>
                <a:latin typeface="Arial" panose="020B0604020202020204" pitchFamily="34" charset="0"/>
              </a:defRPr>
            </a:lvl5pPr>
            <a:lvl6pPr eaLnBrk="0" fontAlgn="base" hangingPunct="0">
              <a:spcBef>
                <a:spcPct val="0"/>
              </a:spcBef>
              <a:spcAft>
                <a:spcPct val="0"/>
              </a:spcAft>
              <a:tabLst>
                <a:tab pos="1722438" algn="l"/>
              </a:tabLst>
              <a:defRPr>
                <a:solidFill>
                  <a:schemeClr val="tx1"/>
                </a:solidFill>
                <a:latin typeface="Arial" panose="020B0604020202020204" pitchFamily="34" charset="0"/>
              </a:defRPr>
            </a:lvl6pPr>
            <a:lvl7pPr eaLnBrk="0" fontAlgn="base" hangingPunct="0">
              <a:spcBef>
                <a:spcPct val="0"/>
              </a:spcBef>
              <a:spcAft>
                <a:spcPct val="0"/>
              </a:spcAft>
              <a:tabLst>
                <a:tab pos="1722438" algn="l"/>
              </a:tabLst>
              <a:defRPr>
                <a:solidFill>
                  <a:schemeClr val="tx1"/>
                </a:solidFill>
                <a:latin typeface="Arial" panose="020B0604020202020204" pitchFamily="34" charset="0"/>
              </a:defRPr>
            </a:lvl7pPr>
            <a:lvl8pPr eaLnBrk="0" fontAlgn="base" hangingPunct="0">
              <a:spcBef>
                <a:spcPct val="0"/>
              </a:spcBef>
              <a:spcAft>
                <a:spcPct val="0"/>
              </a:spcAft>
              <a:tabLst>
                <a:tab pos="1722438" algn="l"/>
              </a:tabLst>
              <a:defRPr>
                <a:solidFill>
                  <a:schemeClr val="tx1"/>
                </a:solidFill>
                <a:latin typeface="Arial" panose="020B0604020202020204" pitchFamily="34" charset="0"/>
              </a:defRPr>
            </a:lvl8pPr>
            <a:lvl9pPr eaLnBrk="0" fontAlgn="base" hangingPunct="0">
              <a:spcBef>
                <a:spcPct val="0"/>
              </a:spcBef>
              <a:spcAft>
                <a:spcPct val="0"/>
              </a:spcAft>
              <a:tabLst>
                <a:tab pos="1722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22438"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Diagonal Stripe 20">
            <a:extLst>
              <a:ext uri="{FF2B5EF4-FFF2-40B4-BE49-F238E27FC236}">
                <a16:creationId xmlns:a16="http://schemas.microsoft.com/office/drawing/2014/main" id="{D8FC64D7-5FD0-492D-A185-7666E3EB497E}"/>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a:extLst>
              <a:ext uri="{FF2B5EF4-FFF2-40B4-BE49-F238E27FC236}">
                <a16:creationId xmlns:a16="http://schemas.microsoft.com/office/drawing/2014/main" id="{DAF52190-794A-4C8E-97BA-7A7F47CF6C40}"/>
              </a:ext>
            </a:extLst>
          </p:cNvPr>
          <p:cNvCxnSpPr/>
          <p:nvPr/>
        </p:nvCxnSpPr>
        <p:spPr>
          <a:xfrm>
            <a:off x="5043948" y="330363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67CCA4-C21B-420B-AF08-C443E5E529CB}"/>
              </a:ext>
            </a:extLst>
          </p:cNvPr>
          <p:cNvSpPr txBox="1"/>
          <p:nvPr/>
        </p:nvSpPr>
        <p:spPr>
          <a:xfrm>
            <a:off x="0" y="5676384"/>
            <a:ext cx="12192000" cy="369332"/>
          </a:xfrm>
          <a:prstGeom prst="rect">
            <a:avLst/>
          </a:prstGeom>
          <a:noFill/>
        </p:spPr>
        <p:txBody>
          <a:bodyPr wrap="square" rtlCol="0">
            <a:spAutoFit/>
          </a:bodyPr>
          <a:lstStyle/>
          <a:p>
            <a:pPr marL="487680" marR="655320" algn="ctr">
              <a:spcBef>
                <a:spcPts val="450"/>
              </a:spcBef>
              <a:spcAft>
                <a:spcPts val="0"/>
              </a:spcAft>
            </a:pPr>
            <a:r>
              <a:rPr lang="en-US" sz="1800" b="1" dirty="0">
                <a:effectLst/>
                <a:latin typeface="Times New Roman" panose="02020603050405020304" pitchFamily="18" charset="0"/>
                <a:ea typeface="Times New Roman" panose="02020603050405020304" pitchFamily="18" charset="0"/>
              </a:rPr>
              <a:t>Fig.</a:t>
            </a:r>
            <a:r>
              <a:rPr lang="en-US" sz="1800" b="1" spc="-10" dirty="0">
                <a:effectLst/>
                <a:latin typeface="Times New Roman" panose="02020603050405020304" pitchFamily="18" charset="0"/>
                <a:ea typeface="Times New Roman" panose="02020603050405020304" pitchFamily="18" charset="0"/>
              </a:rPr>
              <a:t> </a:t>
            </a:r>
            <a:r>
              <a:rPr lang="en-US" b="1" spc="-10" dirty="0">
                <a:latin typeface="Times New Roman" panose="02020603050405020304" pitchFamily="18" charset="0"/>
                <a:ea typeface="Times New Roman" panose="02020603050405020304" pitchFamily="18" charset="0"/>
              </a:rPr>
              <a:t>3 </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Status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 Output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Generated.</a:t>
            </a:r>
            <a:endParaRPr lang="en-IN" sz="1800" dirty="0">
              <a:effectLst/>
              <a:latin typeface="Times New Roman" panose="02020603050405020304" pitchFamily="18" charset="0"/>
              <a:ea typeface="Times New Roman" panose="02020603050405020304" pitchFamily="18" charset="0"/>
            </a:endParaRPr>
          </a:p>
        </p:txBody>
      </p:sp>
      <p:sp>
        <p:nvSpPr>
          <p:cNvPr id="8" name="직사각형 3">
            <a:extLst>
              <a:ext uri="{FF2B5EF4-FFF2-40B4-BE49-F238E27FC236}">
                <a16:creationId xmlns:a16="http://schemas.microsoft.com/office/drawing/2014/main" id="{367EC553-0F5E-490B-9AB8-2777841DF96C}"/>
              </a:ext>
            </a:extLst>
          </p:cNvPr>
          <p:cNvSpPr/>
          <p:nvPr/>
        </p:nvSpPr>
        <p:spPr>
          <a:xfrm>
            <a:off x="0" y="6555017"/>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pic>
        <p:nvPicPr>
          <p:cNvPr id="12" name="image25.jpeg">
            <a:extLst>
              <a:ext uri="{FF2B5EF4-FFF2-40B4-BE49-F238E27FC236}">
                <a16:creationId xmlns:a16="http://schemas.microsoft.com/office/drawing/2014/main" id="{5F45EE91-BDE0-429B-A81B-FF142EF2F19B}"/>
              </a:ext>
            </a:extLst>
          </p:cNvPr>
          <p:cNvPicPr/>
          <p:nvPr/>
        </p:nvPicPr>
        <p:blipFill>
          <a:blip r:embed="rId2" cstate="print"/>
          <a:stretch>
            <a:fillRect/>
          </a:stretch>
        </p:blipFill>
        <p:spPr>
          <a:xfrm>
            <a:off x="1395273" y="1026321"/>
            <a:ext cx="9401451" cy="4436831"/>
          </a:xfrm>
          <a:prstGeom prst="rect">
            <a:avLst/>
          </a:prstGeom>
        </p:spPr>
      </p:pic>
    </p:spTree>
    <p:extLst>
      <p:ext uri="{BB962C8B-B14F-4D97-AF65-F5344CB8AC3E}">
        <p14:creationId xmlns:p14="http://schemas.microsoft.com/office/powerpoint/2010/main" val="2643658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6E15-8082-420C-A525-A53599F8AD2F}"/>
              </a:ext>
            </a:extLst>
          </p:cNvPr>
          <p:cNvSpPr>
            <a:spLocks noGrp="1"/>
          </p:cNvSpPr>
          <p:nvPr>
            <p:ph type="title"/>
          </p:nvPr>
        </p:nvSpPr>
        <p:spPr>
          <a:xfrm>
            <a:off x="1624613" y="363984"/>
            <a:ext cx="3373516" cy="754602"/>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HARDWARE</a:t>
            </a:r>
            <a:endParaRPr lang="en-IN" sz="3600" b="1"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17FDD46-67A7-4C3F-AD96-07EB9FFC21C6}"/>
              </a:ext>
            </a:extLst>
          </p:cNvPr>
          <p:cNvPicPr>
            <a:picLocks noGrp="1" noChangeAspect="1"/>
          </p:cNvPicPr>
          <p:nvPr>
            <p:ph idx="1"/>
          </p:nvPr>
        </p:nvPicPr>
        <p:blipFill>
          <a:blip r:embed="rId2"/>
          <a:stretch>
            <a:fillRect/>
          </a:stretch>
        </p:blipFill>
        <p:spPr>
          <a:xfrm>
            <a:off x="474459" y="1349698"/>
            <a:ext cx="6077261" cy="5144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Diagonal Stripe 5">
            <a:extLst>
              <a:ext uri="{FF2B5EF4-FFF2-40B4-BE49-F238E27FC236}">
                <a16:creationId xmlns:a16="http://schemas.microsoft.com/office/drawing/2014/main" id="{9828AA41-BB87-4E80-99FD-47AA484EEA9C}"/>
              </a:ext>
            </a:extLst>
          </p:cNvPr>
          <p:cNvSpPr/>
          <p:nvPr/>
        </p:nvSpPr>
        <p:spPr>
          <a:xfrm>
            <a:off x="0" y="-26633"/>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A2FFF6F2-6AFE-4AE3-8AFA-432574847DE2}"/>
              </a:ext>
            </a:extLst>
          </p:cNvPr>
          <p:cNvSpPr txBox="1"/>
          <p:nvPr/>
        </p:nvSpPr>
        <p:spPr>
          <a:xfrm>
            <a:off x="6906827" y="197346"/>
            <a:ext cx="4810714" cy="6463308"/>
          </a:xfrm>
          <a:prstGeom prst="rect">
            <a:avLst/>
          </a:prstGeom>
          <a:solidFill>
            <a:schemeClr val="bg2"/>
          </a:solidFill>
        </p:spPr>
        <p:txBody>
          <a:bodyPr wrap="square" rtlCol="0">
            <a:spAutoFit/>
          </a:bodyPr>
          <a:lstStyle/>
          <a:p>
            <a:r>
              <a:rPr lang="en-US" b="1" dirty="0">
                <a:solidFill>
                  <a:schemeClr val="accent3"/>
                </a:solidFill>
                <a:latin typeface="Times New Roman" panose="02020603050405020304" pitchFamily="18" charset="0"/>
                <a:cs typeface="Times New Roman" panose="02020603050405020304" pitchFamily="18" charset="0"/>
              </a:rPr>
              <a:t>Servo motor:</a:t>
            </a:r>
          </a:p>
          <a:p>
            <a:r>
              <a:rPr lang="en-US" dirty="0">
                <a:latin typeface="Times New Roman" panose="02020603050405020304" pitchFamily="18" charset="0"/>
                <a:cs typeface="Times New Roman" panose="02020603050405020304" pitchFamily="18" charset="0"/>
              </a:rPr>
              <a:t>•Servo Motor helps us to control the rotational or linear speed and the position. </a:t>
            </a:r>
          </a:p>
          <a:p>
            <a:r>
              <a:rPr lang="en-US" dirty="0">
                <a:latin typeface="Times New Roman" panose="02020603050405020304" pitchFamily="18" charset="0"/>
                <a:cs typeface="Times New Roman" panose="02020603050405020304" pitchFamily="18" charset="0"/>
              </a:rPr>
              <a:t>•This motor is controlled through an electrical signal, either analog or digital for which help us to determine the amount of movement.</a:t>
            </a:r>
          </a:p>
          <a:p>
            <a:r>
              <a:rPr lang="en-US" dirty="0">
                <a:latin typeface="Times New Roman" panose="02020603050405020304" pitchFamily="18" charset="0"/>
                <a:cs typeface="Times New Roman" panose="02020603050405020304" pitchFamily="18" charset="0"/>
              </a:rPr>
              <a:t>• It is mainly used on angular or linear position and for specific velocity, and acceleration.</a:t>
            </a:r>
          </a:p>
          <a:p>
            <a:r>
              <a:rPr lang="en-US" b="1" dirty="0">
                <a:solidFill>
                  <a:schemeClr val="accent3"/>
                </a:solidFill>
                <a:latin typeface="Times New Roman" panose="02020603050405020304" pitchFamily="18" charset="0"/>
                <a:cs typeface="Times New Roman" panose="02020603050405020304" pitchFamily="18" charset="0"/>
              </a:rPr>
              <a:t>Our work:</a:t>
            </a:r>
          </a:p>
          <a:p>
            <a:r>
              <a:rPr lang="en-US" dirty="0">
                <a:latin typeface="Times New Roman" panose="02020603050405020304" pitchFamily="18" charset="0"/>
                <a:cs typeface="Times New Roman" panose="02020603050405020304" pitchFamily="18" charset="0"/>
              </a:rPr>
              <a:t>•Normally braille system consists of six dots. In this process we are going to connect each dot to one servo motor respectively. </a:t>
            </a:r>
          </a:p>
          <a:p>
            <a:r>
              <a:rPr lang="en-US" dirty="0">
                <a:latin typeface="Times New Roman" panose="02020603050405020304" pitchFamily="18" charset="0"/>
                <a:cs typeface="Times New Roman" panose="02020603050405020304" pitchFamily="18" charset="0"/>
              </a:rPr>
              <a:t>•The input in the text form is fetched from the software. </a:t>
            </a:r>
          </a:p>
          <a:p>
            <a:r>
              <a:rPr lang="en-US" dirty="0">
                <a:latin typeface="Times New Roman" panose="02020603050405020304" pitchFamily="18" charset="0"/>
                <a:cs typeface="Times New Roman" panose="02020603050405020304" pitchFamily="18" charset="0"/>
              </a:rPr>
              <a:t>•For each and every character corresponding servo motor rotate. </a:t>
            </a:r>
          </a:p>
          <a:p>
            <a:r>
              <a:rPr lang="en-US" dirty="0">
                <a:latin typeface="Times New Roman" panose="02020603050405020304" pitchFamily="18" charset="0"/>
                <a:cs typeface="Times New Roman" panose="02020603050405020304" pitchFamily="18" charset="0"/>
              </a:rPr>
              <a:t>•It will act like a keypad for displaying braille output to the visually challenged people.</a:t>
            </a:r>
          </a:p>
          <a:p>
            <a:r>
              <a:rPr lang="en-US" b="1" dirty="0">
                <a:solidFill>
                  <a:schemeClr val="accent3"/>
                </a:solidFill>
                <a:latin typeface="Times New Roman" panose="02020603050405020304" pitchFamily="18" charset="0"/>
                <a:cs typeface="Times New Roman" panose="02020603050405020304" pitchFamily="18" charset="0"/>
              </a:rPr>
              <a:t>For example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the letter “E” the corresponding servo motor will rotate this will turn to rise the letter upward so that the braille person can touch and know what is the exact letter.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00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7251-E2B7-492F-9E28-41F955306B41}"/>
              </a:ext>
            </a:extLst>
          </p:cNvPr>
          <p:cNvSpPr>
            <a:spLocks noGrp="1"/>
          </p:cNvSpPr>
          <p:nvPr>
            <p:ph type="title"/>
          </p:nvPr>
        </p:nvSpPr>
        <p:spPr>
          <a:xfrm>
            <a:off x="838200" y="365126"/>
            <a:ext cx="10515600" cy="638052"/>
          </a:xfrm>
        </p:spPr>
        <p:txBody>
          <a:bodyPr>
            <a:normAutofit fontScale="90000"/>
          </a:bodyPr>
          <a:lstStyle/>
          <a:p>
            <a:pPr algn="ctr"/>
            <a:r>
              <a:rPr lang="en-IN" b="1" dirty="0">
                <a:solidFill>
                  <a:schemeClr val="accent5">
                    <a:lumMod val="50000"/>
                  </a:schemeClr>
                </a:solidFill>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732C59E4-0B1E-424D-AB00-20FEE85ABE9E}"/>
              </a:ext>
            </a:extLst>
          </p:cNvPr>
          <p:cNvPicPr>
            <a:picLocks noGrp="1" noChangeAspect="1"/>
          </p:cNvPicPr>
          <p:nvPr>
            <p:ph idx="1"/>
          </p:nvPr>
        </p:nvPicPr>
        <p:blipFill>
          <a:blip r:embed="rId2"/>
          <a:stretch>
            <a:fillRect/>
          </a:stretch>
        </p:blipFill>
        <p:spPr>
          <a:xfrm>
            <a:off x="747931" y="1003178"/>
            <a:ext cx="10696138" cy="53266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5641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E7FB-A3AF-44FC-BDB2-57EF455AE0C1}"/>
              </a:ext>
            </a:extLst>
          </p:cNvPr>
          <p:cNvSpPr>
            <a:spLocks noGrp="1"/>
          </p:cNvSpPr>
          <p:nvPr>
            <p:ph type="ctrTitle"/>
          </p:nvPr>
        </p:nvSpPr>
        <p:spPr>
          <a:xfrm>
            <a:off x="1922569" y="1695450"/>
            <a:ext cx="8000893" cy="2069607"/>
          </a:xfrm>
        </p:spPr>
        <p:txBody>
          <a:bodyPr/>
          <a:lstStyle/>
          <a:p>
            <a:pPr algn="ctr"/>
            <a:r>
              <a:rPr lang="en-US" b="1" dirty="0">
                <a:solidFill>
                  <a:schemeClr val="accent5">
                    <a:lumMod val="50000"/>
                  </a:schemeClr>
                </a:solidFill>
              </a:rPr>
              <a:t>Thank you</a:t>
            </a:r>
            <a:endParaRPr lang="en-IN" b="1" dirty="0">
              <a:solidFill>
                <a:schemeClr val="accent5">
                  <a:lumMod val="50000"/>
                </a:schemeClr>
              </a:solidFill>
            </a:endParaRPr>
          </a:p>
        </p:txBody>
      </p:sp>
      <p:grpSp>
        <p:nvGrpSpPr>
          <p:cNvPr id="3" name="Group 2">
            <a:extLst>
              <a:ext uri="{FF2B5EF4-FFF2-40B4-BE49-F238E27FC236}">
                <a16:creationId xmlns:a16="http://schemas.microsoft.com/office/drawing/2014/main" id="{7AB0D1F0-649B-492F-8BCA-72CCCCF9465D}"/>
              </a:ext>
            </a:extLst>
          </p:cNvPr>
          <p:cNvGrpSpPr/>
          <p:nvPr/>
        </p:nvGrpSpPr>
        <p:grpSpPr>
          <a:xfrm rot="2082564">
            <a:off x="11153795" y="4396457"/>
            <a:ext cx="208677" cy="1322361"/>
            <a:chOff x="6246591" y="2972793"/>
            <a:chExt cx="205168" cy="1300125"/>
          </a:xfrm>
        </p:grpSpPr>
        <p:sp>
          <p:nvSpPr>
            <p:cNvPr id="4" name="Freeform: Shape 3">
              <a:extLst>
                <a:ext uri="{FF2B5EF4-FFF2-40B4-BE49-F238E27FC236}">
                  <a16:creationId xmlns:a16="http://schemas.microsoft.com/office/drawing/2014/main" id="{6CA0B3CF-B1F8-4A86-8036-58F15B9DFEC6}"/>
                </a:ext>
              </a:extLst>
            </p:cNvPr>
            <p:cNvSpPr/>
            <p:nvPr/>
          </p:nvSpPr>
          <p:spPr>
            <a:xfrm>
              <a:off x="6264116" y="3118566"/>
              <a:ext cx="19050" cy="9525"/>
            </a:xfrm>
            <a:custGeom>
              <a:avLst/>
              <a:gdLst>
                <a:gd name="connsiteX0" fmla="*/ 11906 w 19050"/>
                <a:gd name="connsiteY0" fmla="*/ 7538 h 9525"/>
                <a:gd name="connsiteX1" fmla="*/ 7144 w 19050"/>
                <a:gd name="connsiteY1" fmla="*/ 8491 h 9525"/>
                <a:gd name="connsiteX2" fmla="*/ 11906 w 19050"/>
                <a:gd name="connsiteY2" fmla="*/ 7538 h 9525"/>
              </a:gdLst>
              <a:ahLst/>
              <a:cxnLst>
                <a:cxn ang="0">
                  <a:pos x="connsiteX0" y="connsiteY0"/>
                </a:cxn>
                <a:cxn ang="0">
                  <a:pos x="connsiteX1" y="connsiteY1"/>
                </a:cxn>
                <a:cxn ang="0">
                  <a:pos x="connsiteX2" y="connsiteY2"/>
                </a:cxn>
              </a:cxnLst>
              <a:rect l="l" t="t" r="r" b="b"/>
              <a:pathLst>
                <a:path w="19050" h="9525">
                  <a:moveTo>
                    <a:pt x="11906" y="7538"/>
                  </a:moveTo>
                  <a:cubicBezTo>
                    <a:pt x="4286" y="8491"/>
                    <a:pt x="16669" y="9443"/>
                    <a:pt x="7144" y="8491"/>
                  </a:cubicBezTo>
                  <a:cubicBezTo>
                    <a:pt x="7144" y="7538"/>
                    <a:pt x="9049" y="6586"/>
                    <a:pt x="11906"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12164A6-7957-48F2-B6A7-FF0074D83732}"/>
                </a:ext>
              </a:extLst>
            </p:cNvPr>
            <p:cNvSpPr/>
            <p:nvPr/>
          </p:nvSpPr>
          <p:spPr>
            <a:xfrm>
              <a:off x="6261259" y="3113246"/>
              <a:ext cx="190500" cy="1000125"/>
            </a:xfrm>
            <a:custGeom>
              <a:avLst/>
              <a:gdLst>
                <a:gd name="connsiteX0" fmla="*/ 7144 w 190500"/>
                <a:gd name="connsiteY0" fmla="*/ 64294 h 1000125"/>
                <a:gd name="connsiteX1" fmla="*/ 35719 w 190500"/>
                <a:gd name="connsiteY1" fmla="*/ 511016 h 1000125"/>
                <a:gd name="connsiteX2" fmla="*/ 80486 w 190500"/>
                <a:gd name="connsiteY2" fmla="*/ 829151 h 1000125"/>
                <a:gd name="connsiteX3" fmla="*/ 92869 w 190500"/>
                <a:gd name="connsiteY3" fmla="*/ 924401 h 1000125"/>
                <a:gd name="connsiteX4" fmla="*/ 135731 w 190500"/>
                <a:gd name="connsiteY4" fmla="*/ 981551 h 1000125"/>
                <a:gd name="connsiteX5" fmla="*/ 120491 w 190500"/>
                <a:gd name="connsiteY5" fmla="*/ 981551 h 1000125"/>
                <a:gd name="connsiteX6" fmla="*/ 144304 w 190500"/>
                <a:gd name="connsiteY6" fmla="*/ 810101 h 1000125"/>
                <a:gd name="connsiteX7" fmla="*/ 144304 w 190500"/>
                <a:gd name="connsiteY7" fmla="*/ 750094 h 1000125"/>
                <a:gd name="connsiteX8" fmla="*/ 142399 w 190500"/>
                <a:gd name="connsiteY8" fmla="*/ 370999 h 1000125"/>
                <a:gd name="connsiteX9" fmla="*/ 152876 w 190500"/>
                <a:gd name="connsiteY9" fmla="*/ 375761 h 1000125"/>
                <a:gd name="connsiteX10" fmla="*/ 125254 w 190500"/>
                <a:gd name="connsiteY10" fmla="*/ 170974 h 1000125"/>
                <a:gd name="connsiteX11" fmla="*/ 133826 w 190500"/>
                <a:gd name="connsiteY11" fmla="*/ 172879 h 1000125"/>
                <a:gd name="connsiteX12" fmla="*/ 128111 w 190500"/>
                <a:gd name="connsiteY12" fmla="*/ 150971 h 1000125"/>
                <a:gd name="connsiteX13" fmla="*/ 127159 w 190500"/>
                <a:gd name="connsiteY13" fmla="*/ 141446 h 1000125"/>
                <a:gd name="connsiteX14" fmla="*/ 125254 w 190500"/>
                <a:gd name="connsiteY14" fmla="*/ 102394 h 1000125"/>
                <a:gd name="connsiteX15" fmla="*/ 130969 w 190500"/>
                <a:gd name="connsiteY15" fmla="*/ 133826 h 1000125"/>
                <a:gd name="connsiteX16" fmla="*/ 120491 w 190500"/>
                <a:gd name="connsiteY16" fmla="*/ 68104 h 1000125"/>
                <a:gd name="connsiteX17" fmla="*/ 121444 w 190500"/>
                <a:gd name="connsiteY17" fmla="*/ 55721 h 1000125"/>
                <a:gd name="connsiteX18" fmla="*/ 30956 w 190500"/>
                <a:gd name="connsiteY18" fmla="*/ 18574 h 1000125"/>
                <a:gd name="connsiteX19" fmla="*/ 101441 w 190500"/>
                <a:gd name="connsiteY19" fmla="*/ 9049 h 1000125"/>
                <a:gd name="connsiteX20" fmla="*/ 136684 w 190500"/>
                <a:gd name="connsiteY20" fmla="*/ 7144 h 1000125"/>
                <a:gd name="connsiteX21" fmla="*/ 159544 w 190500"/>
                <a:gd name="connsiteY21" fmla="*/ 556736 h 1000125"/>
                <a:gd name="connsiteX22" fmla="*/ 130969 w 190500"/>
                <a:gd name="connsiteY22" fmla="*/ 1000601 h 1000125"/>
                <a:gd name="connsiteX23" fmla="*/ 21431 w 190500"/>
                <a:gd name="connsiteY23" fmla="*/ 538639 h 1000125"/>
                <a:gd name="connsiteX24" fmla="*/ 7144 w 190500"/>
                <a:gd name="connsiteY24" fmla="*/ 64294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000125">
                  <a:moveTo>
                    <a:pt x="7144" y="64294"/>
                  </a:moveTo>
                  <a:cubicBezTo>
                    <a:pt x="13811" y="90011"/>
                    <a:pt x="23336" y="513874"/>
                    <a:pt x="35719" y="511016"/>
                  </a:cubicBezTo>
                  <a:cubicBezTo>
                    <a:pt x="6191" y="580549"/>
                    <a:pt x="74771" y="760571"/>
                    <a:pt x="80486" y="829151"/>
                  </a:cubicBezTo>
                  <a:cubicBezTo>
                    <a:pt x="83344" y="862489"/>
                    <a:pt x="83344" y="891064"/>
                    <a:pt x="92869" y="924401"/>
                  </a:cubicBezTo>
                  <a:cubicBezTo>
                    <a:pt x="100489" y="950119"/>
                    <a:pt x="134779" y="976789"/>
                    <a:pt x="135731" y="981551"/>
                  </a:cubicBezTo>
                  <a:cubicBezTo>
                    <a:pt x="130969" y="981551"/>
                    <a:pt x="125254" y="981551"/>
                    <a:pt x="120491" y="981551"/>
                  </a:cubicBezTo>
                  <a:cubicBezTo>
                    <a:pt x="201454" y="1036796"/>
                    <a:pt x="104299" y="841534"/>
                    <a:pt x="144304" y="810101"/>
                  </a:cubicBezTo>
                  <a:cubicBezTo>
                    <a:pt x="140494" y="819626"/>
                    <a:pt x="147161" y="761524"/>
                    <a:pt x="144304" y="750094"/>
                  </a:cubicBezTo>
                  <a:cubicBezTo>
                    <a:pt x="136684" y="691991"/>
                    <a:pt x="149066" y="472916"/>
                    <a:pt x="142399" y="370999"/>
                  </a:cubicBezTo>
                  <a:cubicBezTo>
                    <a:pt x="141446" y="373856"/>
                    <a:pt x="152876" y="377666"/>
                    <a:pt x="152876" y="375761"/>
                  </a:cubicBezTo>
                  <a:cubicBezTo>
                    <a:pt x="131921" y="307181"/>
                    <a:pt x="118586" y="236696"/>
                    <a:pt x="125254" y="170974"/>
                  </a:cubicBezTo>
                  <a:cubicBezTo>
                    <a:pt x="125254" y="170021"/>
                    <a:pt x="134779" y="187166"/>
                    <a:pt x="133826" y="172879"/>
                  </a:cubicBezTo>
                  <a:cubicBezTo>
                    <a:pt x="130969" y="150019"/>
                    <a:pt x="119539" y="155734"/>
                    <a:pt x="128111" y="150971"/>
                  </a:cubicBezTo>
                  <a:cubicBezTo>
                    <a:pt x="126206" y="134779"/>
                    <a:pt x="125254" y="131921"/>
                    <a:pt x="127159" y="141446"/>
                  </a:cubicBezTo>
                  <a:cubicBezTo>
                    <a:pt x="127159" y="132874"/>
                    <a:pt x="127159" y="107156"/>
                    <a:pt x="125254" y="102394"/>
                  </a:cubicBezTo>
                  <a:cubicBezTo>
                    <a:pt x="125254" y="113824"/>
                    <a:pt x="127159" y="124301"/>
                    <a:pt x="130969" y="133826"/>
                  </a:cubicBezTo>
                  <a:cubicBezTo>
                    <a:pt x="130016" y="114776"/>
                    <a:pt x="122396" y="70009"/>
                    <a:pt x="120491" y="68104"/>
                  </a:cubicBezTo>
                  <a:cubicBezTo>
                    <a:pt x="125254" y="66199"/>
                    <a:pt x="125254" y="61436"/>
                    <a:pt x="121444" y="55721"/>
                  </a:cubicBezTo>
                  <a:cubicBezTo>
                    <a:pt x="117634" y="29051"/>
                    <a:pt x="87154" y="-10954"/>
                    <a:pt x="30956" y="18574"/>
                  </a:cubicBezTo>
                  <a:cubicBezTo>
                    <a:pt x="60484" y="13811"/>
                    <a:pt x="50959" y="7144"/>
                    <a:pt x="101441" y="9049"/>
                  </a:cubicBezTo>
                  <a:cubicBezTo>
                    <a:pt x="78581" y="24289"/>
                    <a:pt x="120491" y="7144"/>
                    <a:pt x="136684" y="7144"/>
                  </a:cubicBezTo>
                  <a:cubicBezTo>
                    <a:pt x="143351" y="182404"/>
                    <a:pt x="151924" y="388144"/>
                    <a:pt x="159544" y="556736"/>
                  </a:cubicBezTo>
                  <a:cubicBezTo>
                    <a:pt x="206216" y="656749"/>
                    <a:pt x="199549" y="1001554"/>
                    <a:pt x="130969" y="1000601"/>
                  </a:cubicBezTo>
                  <a:cubicBezTo>
                    <a:pt x="10001" y="999649"/>
                    <a:pt x="24289" y="619601"/>
                    <a:pt x="21431" y="538639"/>
                  </a:cubicBezTo>
                  <a:cubicBezTo>
                    <a:pt x="12859" y="391954"/>
                    <a:pt x="12859" y="123349"/>
                    <a:pt x="7144"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B450B84-D3FD-4FF8-B5BC-96C81B095977}"/>
                </a:ext>
              </a:extLst>
            </p:cNvPr>
            <p:cNvSpPr/>
            <p:nvPr/>
          </p:nvSpPr>
          <p:spPr>
            <a:xfrm>
              <a:off x="6278212" y="3118008"/>
              <a:ext cx="19050" cy="9525"/>
            </a:xfrm>
            <a:custGeom>
              <a:avLst/>
              <a:gdLst>
                <a:gd name="connsiteX0" fmla="*/ 7335 w 19050"/>
                <a:gd name="connsiteY0" fmla="*/ 7144 h 9525"/>
                <a:gd name="connsiteX1" fmla="*/ 10193 w 19050"/>
                <a:gd name="connsiteY1" fmla="*/ 10954 h 9525"/>
                <a:gd name="connsiteX2" fmla="*/ 7335 w 19050"/>
                <a:gd name="connsiteY2" fmla="*/ 7144 h 9525"/>
              </a:gdLst>
              <a:ahLst/>
              <a:cxnLst>
                <a:cxn ang="0">
                  <a:pos x="connsiteX0" y="connsiteY0"/>
                </a:cxn>
                <a:cxn ang="0">
                  <a:pos x="connsiteX1" y="connsiteY1"/>
                </a:cxn>
                <a:cxn ang="0">
                  <a:pos x="connsiteX2" y="connsiteY2"/>
                </a:cxn>
              </a:cxnLst>
              <a:rect l="l" t="t" r="r" b="b"/>
              <a:pathLst>
                <a:path w="19050" h="9525">
                  <a:moveTo>
                    <a:pt x="7335" y="7144"/>
                  </a:moveTo>
                  <a:cubicBezTo>
                    <a:pt x="9241" y="8096"/>
                    <a:pt x="14955" y="9049"/>
                    <a:pt x="10193" y="10954"/>
                  </a:cubicBezTo>
                  <a:cubicBezTo>
                    <a:pt x="9241" y="10001"/>
                    <a:pt x="6383" y="8096"/>
                    <a:pt x="73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EC6A957-5D77-4814-9BB2-25D5EAC5C346}"/>
                </a:ext>
              </a:extLst>
            </p:cNvPr>
            <p:cNvSpPr/>
            <p:nvPr/>
          </p:nvSpPr>
          <p:spPr>
            <a:xfrm>
              <a:off x="6377333" y="3157272"/>
              <a:ext cx="9525" cy="9525"/>
            </a:xfrm>
            <a:custGeom>
              <a:avLst/>
              <a:gdLst>
                <a:gd name="connsiteX0" fmla="*/ 8227 w 9525"/>
                <a:gd name="connsiteY0" fmla="*/ 8837 h 9525"/>
                <a:gd name="connsiteX1" fmla="*/ 8227 w 9525"/>
                <a:gd name="connsiteY1" fmla="*/ 8837 h 9525"/>
              </a:gdLst>
              <a:ahLst/>
              <a:cxnLst>
                <a:cxn ang="0">
                  <a:pos x="connsiteX0" y="connsiteY0"/>
                </a:cxn>
                <a:cxn ang="0">
                  <a:pos x="connsiteX1" y="connsiteY1"/>
                </a:cxn>
              </a:cxnLst>
              <a:rect l="l" t="t" r="r" b="b"/>
              <a:pathLst>
                <a:path w="9525" h="9525">
                  <a:moveTo>
                    <a:pt x="8227" y="8837"/>
                  </a:moveTo>
                  <a:cubicBezTo>
                    <a:pt x="9179" y="8837"/>
                    <a:pt x="5369" y="5027"/>
                    <a:pt x="8227"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52EE78D-A642-4D43-B18E-1276DB8D8929}"/>
                </a:ext>
              </a:extLst>
            </p:cNvPr>
            <p:cNvSpPr/>
            <p:nvPr/>
          </p:nvSpPr>
          <p:spPr>
            <a:xfrm>
              <a:off x="6376511" y="3182778"/>
              <a:ext cx="9525" cy="19050"/>
            </a:xfrm>
            <a:custGeom>
              <a:avLst/>
              <a:gdLst>
                <a:gd name="connsiteX0" fmla="*/ 10001 w 9525"/>
                <a:gd name="connsiteY0" fmla="*/ 20479 h 19050"/>
                <a:gd name="connsiteX1" fmla="*/ 7144 w 9525"/>
                <a:gd name="connsiteY1" fmla="*/ 7144 h 19050"/>
                <a:gd name="connsiteX2" fmla="*/ 10001 w 9525"/>
                <a:gd name="connsiteY2" fmla="*/ 20479 h 19050"/>
              </a:gdLst>
              <a:ahLst/>
              <a:cxnLst>
                <a:cxn ang="0">
                  <a:pos x="connsiteX0" y="connsiteY0"/>
                </a:cxn>
                <a:cxn ang="0">
                  <a:pos x="connsiteX1" y="connsiteY1"/>
                </a:cxn>
                <a:cxn ang="0">
                  <a:pos x="connsiteX2" y="connsiteY2"/>
                </a:cxn>
              </a:cxnLst>
              <a:rect l="l" t="t" r="r" b="b"/>
              <a:pathLst>
                <a:path w="9525" h="19050">
                  <a:moveTo>
                    <a:pt x="10001" y="20479"/>
                  </a:moveTo>
                  <a:cubicBezTo>
                    <a:pt x="9049" y="19526"/>
                    <a:pt x="7144" y="11906"/>
                    <a:pt x="7144" y="7144"/>
                  </a:cubicBezTo>
                  <a:lnTo>
                    <a:pt x="10001" y="2047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655F749-40CF-4678-B33B-91E9B45790B1}"/>
                </a:ext>
              </a:extLst>
            </p:cNvPr>
            <p:cNvSpPr/>
            <p:nvPr/>
          </p:nvSpPr>
          <p:spPr>
            <a:xfrm>
              <a:off x="6375559" y="322945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11906"/>
                    <a:pt x="8096" y="10954"/>
                    <a:pt x="7144" y="7144"/>
                  </a:cubicBezTo>
                  <a:cubicBezTo>
                    <a:pt x="8096" y="7144"/>
                    <a:pt x="8096" y="8096"/>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40B9073-8E47-4720-85CC-C5720EB2EE72}"/>
                </a:ext>
              </a:extLst>
            </p:cNvPr>
            <p:cNvSpPr/>
            <p:nvPr/>
          </p:nvSpPr>
          <p:spPr>
            <a:xfrm>
              <a:off x="6378416" y="3234120"/>
              <a:ext cx="9525" cy="19050"/>
            </a:xfrm>
            <a:custGeom>
              <a:avLst/>
              <a:gdLst>
                <a:gd name="connsiteX0" fmla="*/ 8096 w 9525"/>
                <a:gd name="connsiteY0" fmla="*/ 7237 h 19050"/>
                <a:gd name="connsiteX1" fmla="*/ 7144 w 9525"/>
                <a:gd name="connsiteY1" fmla="*/ 12952 h 19050"/>
                <a:gd name="connsiteX2" fmla="*/ 8096 w 9525"/>
                <a:gd name="connsiteY2" fmla="*/ 7237 h 19050"/>
              </a:gdLst>
              <a:ahLst/>
              <a:cxnLst>
                <a:cxn ang="0">
                  <a:pos x="connsiteX0" y="connsiteY0"/>
                </a:cxn>
                <a:cxn ang="0">
                  <a:pos x="connsiteX1" y="connsiteY1"/>
                </a:cxn>
                <a:cxn ang="0">
                  <a:pos x="connsiteX2" y="connsiteY2"/>
                </a:cxn>
              </a:cxnLst>
              <a:rect l="l" t="t" r="r" b="b"/>
              <a:pathLst>
                <a:path w="9525" h="19050">
                  <a:moveTo>
                    <a:pt x="8096" y="7237"/>
                  </a:moveTo>
                  <a:cubicBezTo>
                    <a:pt x="8096" y="10095"/>
                    <a:pt x="8096" y="11999"/>
                    <a:pt x="7144" y="12952"/>
                  </a:cubicBezTo>
                  <a:cubicBezTo>
                    <a:pt x="8096" y="12952"/>
                    <a:pt x="6191" y="6285"/>
                    <a:pt x="8096" y="72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50E41C-7596-457E-ADB7-393218B7CE1B}"/>
                </a:ext>
              </a:extLst>
            </p:cNvPr>
            <p:cNvSpPr/>
            <p:nvPr/>
          </p:nvSpPr>
          <p:spPr>
            <a:xfrm>
              <a:off x="6380603" y="3310076"/>
              <a:ext cx="9525" cy="19050"/>
            </a:xfrm>
            <a:custGeom>
              <a:avLst/>
              <a:gdLst>
                <a:gd name="connsiteX0" fmla="*/ 7814 w 9525"/>
                <a:gd name="connsiteY0" fmla="*/ 7481 h 19050"/>
                <a:gd name="connsiteX1" fmla="*/ 7814 w 9525"/>
                <a:gd name="connsiteY1" fmla="*/ 15101 h 19050"/>
                <a:gd name="connsiteX2" fmla="*/ 7814 w 9525"/>
                <a:gd name="connsiteY2" fmla="*/ 7481 h 19050"/>
              </a:gdLst>
              <a:ahLst/>
              <a:cxnLst>
                <a:cxn ang="0">
                  <a:pos x="connsiteX0" y="connsiteY0"/>
                </a:cxn>
                <a:cxn ang="0">
                  <a:pos x="connsiteX1" y="connsiteY1"/>
                </a:cxn>
                <a:cxn ang="0">
                  <a:pos x="connsiteX2" y="connsiteY2"/>
                </a:cxn>
              </a:cxnLst>
              <a:rect l="l" t="t" r="r" b="b"/>
              <a:pathLst>
                <a:path w="9525" h="19050">
                  <a:moveTo>
                    <a:pt x="7814" y="7481"/>
                  </a:moveTo>
                  <a:cubicBezTo>
                    <a:pt x="7814" y="9386"/>
                    <a:pt x="8767" y="13196"/>
                    <a:pt x="7814" y="15101"/>
                  </a:cubicBezTo>
                  <a:cubicBezTo>
                    <a:pt x="8767" y="12243"/>
                    <a:pt x="5910" y="5576"/>
                    <a:pt x="7814" y="74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E4A09B9-7E2D-4CD6-BCE5-D4632046704A}"/>
                </a:ext>
              </a:extLst>
            </p:cNvPr>
            <p:cNvSpPr/>
            <p:nvPr/>
          </p:nvSpPr>
          <p:spPr>
            <a:xfrm>
              <a:off x="6385084" y="33456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5BC726F-FADC-4050-B99A-651686A81AD0}"/>
                </a:ext>
              </a:extLst>
            </p:cNvPr>
            <p:cNvSpPr/>
            <p:nvPr/>
          </p:nvSpPr>
          <p:spPr>
            <a:xfrm>
              <a:off x="6399371" y="3988698"/>
              <a:ext cx="9525" cy="9525"/>
            </a:xfrm>
            <a:custGeom>
              <a:avLst/>
              <a:gdLst>
                <a:gd name="connsiteX0" fmla="*/ 7144 w 9525"/>
                <a:gd name="connsiteY0" fmla="*/ 10849 h 9525"/>
                <a:gd name="connsiteX1" fmla="*/ 7144 w 9525"/>
                <a:gd name="connsiteY1" fmla="*/ 10849 h 9525"/>
              </a:gdLst>
              <a:ahLst/>
              <a:cxnLst>
                <a:cxn ang="0">
                  <a:pos x="connsiteX0" y="connsiteY0"/>
                </a:cxn>
                <a:cxn ang="0">
                  <a:pos x="connsiteX1" y="connsiteY1"/>
                </a:cxn>
              </a:cxnLst>
              <a:rect l="l" t="t" r="r" b="b"/>
              <a:pathLst>
                <a:path w="9525" h="9525">
                  <a:moveTo>
                    <a:pt x="7144" y="10849"/>
                  </a:moveTo>
                  <a:cubicBezTo>
                    <a:pt x="7144" y="4181"/>
                    <a:pt x="7144" y="7991"/>
                    <a:pt x="7144" y="108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62B087F-A170-4353-A75B-3EDF202238FC}"/>
                </a:ext>
              </a:extLst>
            </p:cNvPr>
            <p:cNvSpPr/>
            <p:nvPr/>
          </p:nvSpPr>
          <p:spPr>
            <a:xfrm>
              <a:off x="6344812" y="4005738"/>
              <a:ext cx="9525" cy="9525"/>
            </a:xfrm>
            <a:custGeom>
              <a:avLst/>
              <a:gdLst>
                <a:gd name="connsiteX0" fmla="*/ 7410 w 9525"/>
                <a:gd name="connsiteY0" fmla="*/ 10954 h 9525"/>
                <a:gd name="connsiteX1" fmla="*/ 8363 w 9525"/>
                <a:gd name="connsiteY1" fmla="*/ 7144 h 9525"/>
                <a:gd name="connsiteX2" fmla="*/ 7410 w 9525"/>
                <a:gd name="connsiteY2" fmla="*/ 10954 h 9525"/>
              </a:gdLst>
              <a:ahLst/>
              <a:cxnLst>
                <a:cxn ang="0">
                  <a:pos x="connsiteX0" y="connsiteY0"/>
                </a:cxn>
                <a:cxn ang="0">
                  <a:pos x="connsiteX1" y="connsiteY1"/>
                </a:cxn>
                <a:cxn ang="0">
                  <a:pos x="connsiteX2" y="connsiteY2"/>
                </a:cxn>
              </a:cxnLst>
              <a:rect l="l" t="t" r="r" b="b"/>
              <a:pathLst>
                <a:path w="9525" h="9525">
                  <a:moveTo>
                    <a:pt x="7410" y="10954"/>
                  </a:moveTo>
                  <a:cubicBezTo>
                    <a:pt x="6458" y="7144"/>
                    <a:pt x="8363" y="8096"/>
                    <a:pt x="8363" y="7144"/>
                  </a:cubicBezTo>
                  <a:cubicBezTo>
                    <a:pt x="9316" y="10954"/>
                    <a:pt x="7410" y="7144"/>
                    <a:pt x="7410"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57A114E-33C8-4482-950E-B5898A0AF897}"/>
                </a:ext>
              </a:extLst>
            </p:cNvPr>
            <p:cNvSpPr/>
            <p:nvPr/>
          </p:nvSpPr>
          <p:spPr>
            <a:xfrm>
              <a:off x="6325288" y="3859053"/>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10001"/>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9CDD630-FA21-466E-B435-683DFC9F6060}"/>
                </a:ext>
              </a:extLst>
            </p:cNvPr>
            <p:cNvSpPr/>
            <p:nvPr/>
          </p:nvSpPr>
          <p:spPr>
            <a:xfrm>
              <a:off x="6328492" y="4108846"/>
              <a:ext cx="9525" cy="9525"/>
            </a:xfrm>
            <a:custGeom>
              <a:avLst/>
              <a:gdLst>
                <a:gd name="connsiteX0" fmla="*/ 8491 w 9525"/>
                <a:gd name="connsiteY0" fmla="*/ 7858 h 9525"/>
                <a:gd name="connsiteX1" fmla="*/ 7538 w 9525"/>
                <a:gd name="connsiteY1" fmla="*/ 7858 h 9525"/>
                <a:gd name="connsiteX2" fmla="*/ 8491 w 9525"/>
                <a:gd name="connsiteY2" fmla="*/ 7858 h 9525"/>
              </a:gdLst>
              <a:ahLst/>
              <a:cxnLst>
                <a:cxn ang="0">
                  <a:pos x="connsiteX0" y="connsiteY0"/>
                </a:cxn>
                <a:cxn ang="0">
                  <a:pos x="connsiteX1" y="connsiteY1"/>
                </a:cxn>
                <a:cxn ang="0">
                  <a:pos x="connsiteX2" y="connsiteY2"/>
                </a:cxn>
              </a:cxnLst>
              <a:rect l="l" t="t" r="r" b="b"/>
              <a:pathLst>
                <a:path w="9525" h="9525">
                  <a:moveTo>
                    <a:pt x="8491" y="7858"/>
                  </a:moveTo>
                  <a:cubicBezTo>
                    <a:pt x="7538" y="6906"/>
                    <a:pt x="6586" y="9763"/>
                    <a:pt x="7538" y="7858"/>
                  </a:cubicBezTo>
                  <a:cubicBezTo>
                    <a:pt x="8491" y="6906"/>
                    <a:pt x="8491" y="6906"/>
                    <a:pt x="8491"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8649842-55C7-4739-A2CF-299F9CCAE7B5}"/>
                </a:ext>
              </a:extLst>
            </p:cNvPr>
            <p:cNvSpPr/>
            <p:nvPr/>
          </p:nvSpPr>
          <p:spPr>
            <a:xfrm>
              <a:off x="6325903" y="4110993"/>
              <a:ext cx="104775" cy="161925"/>
            </a:xfrm>
            <a:custGeom>
              <a:avLst/>
              <a:gdLst>
                <a:gd name="connsiteX0" fmla="*/ 100614 w 104775"/>
                <a:gd name="connsiteY0" fmla="*/ 7616 h 161925"/>
                <a:gd name="connsiteX1" fmla="*/ 68229 w 104775"/>
                <a:gd name="connsiteY1" fmla="*/ 128584 h 161925"/>
                <a:gd name="connsiteX2" fmla="*/ 63467 w 104775"/>
                <a:gd name="connsiteY2" fmla="*/ 127631 h 161925"/>
                <a:gd name="connsiteX3" fmla="*/ 30129 w 104775"/>
                <a:gd name="connsiteY3" fmla="*/ 79054 h 161925"/>
                <a:gd name="connsiteX4" fmla="*/ 39654 w 104775"/>
                <a:gd name="connsiteY4" fmla="*/ 74291 h 161925"/>
                <a:gd name="connsiteX5" fmla="*/ 42512 w 104775"/>
                <a:gd name="connsiteY5" fmla="*/ 72386 h 161925"/>
                <a:gd name="connsiteX6" fmla="*/ 27272 w 104775"/>
                <a:gd name="connsiteY6" fmla="*/ 51431 h 161925"/>
                <a:gd name="connsiteX7" fmla="*/ 21556 w 104775"/>
                <a:gd name="connsiteY7" fmla="*/ 46669 h 161925"/>
                <a:gd name="connsiteX8" fmla="*/ 12031 w 104775"/>
                <a:gd name="connsiteY8" fmla="*/ 48574 h 161925"/>
                <a:gd name="connsiteX9" fmla="*/ 10127 w 104775"/>
                <a:gd name="connsiteY9" fmla="*/ 47621 h 161925"/>
                <a:gd name="connsiteX10" fmla="*/ 10127 w 104775"/>
                <a:gd name="connsiteY10" fmla="*/ 40954 h 161925"/>
                <a:gd name="connsiteX11" fmla="*/ 21556 w 104775"/>
                <a:gd name="connsiteY11" fmla="*/ 38096 h 161925"/>
                <a:gd name="connsiteX12" fmla="*/ 7269 w 104775"/>
                <a:gd name="connsiteY12" fmla="*/ 35239 h 161925"/>
                <a:gd name="connsiteX13" fmla="*/ 12031 w 104775"/>
                <a:gd name="connsiteY13" fmla="*/ 8569 h 161925"/>
                <a:gd name="connsiteX14" fmla="*/ 9174 w 104775"/>
                <a:gd name="connsiteY14" fmla="*/ 11426 h 161925"/>
                <a:gd name="connsiteX15" fmla="*/ 12984 w 104775"/>
                <a:gd name="connsiteY15" fmla="*/ 9521 h 161925"/>
                <a:gd name="connsiteX16" fmla="*/ 66324 w 104775"/>
                <a:gd name="connsiteY16" fmla="*/ 136204 h 161925"/>
                <a:gd name="connsiteX17" fmla="*/ 71087 w 104775"/>
                <a:gd name="connsiteY17" fmla="*/ 134299 h 161925"/>
                <a:gd name="connsiteX18" fmla="*/ 72039 w 104775"/>
                <a:gd name="connsiteY18" fmla="*/ 135251 h 161925"/>
                <a:gd name="connsiteX19" fmla="*/ 72992 w 104775"/>
                <a:gd name="connsiteY19" fmla="*/ 133346 h 161925"/>
                <a:gd name="connsiteX20" fmla="*/ 100614 w 104775"/>
                <a:gd name="connsiteY20" fmla="*/ 761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4775" h="161925">
                  <a:moveTo>
                    <a:pt x="100614" y="7616"/>
                  </a:moveTo>
                  <a:cubicBezTo>
                    <a:pt x="90137" y="-2861"/>
                    <a:pt x="41559" y="164779"/>
                    <a:pt x="68229" y="128584"/>
                  </a:cubicBezTo>
                  <a:cubicBezTo>
                    <a:pt x="24414" y="189544"/>
                    <a:pt x="105377" y="132394"/>
                    <a:pt x="63467" y="127631"/>
                  </a:cubicBezTo>
                  <a:cubicBezTo>
                    <a:pt x="65372" y="129536"/>
                    <a:pt x="32987" y="78101"/>
                    <a:pt x="30129" y="79054"/>
                  </a:cubicBezTo>
                  <a:cubicBezTo>
                    <a:pt x="38702" y="70481"/>
                    <a:pt x="23462" y="89531"/>
                    <a:pt x="39654" y="74291"/>
                  </a:cubicBezTo>
                  <a:cubicBezTo>
                    <a:pt x="37749" y="73339"/>
                    <a:pt x="38702" y="72386"/>
                    <a:pt x="42512" y="72386"/>
                  </a:cubicBezTo>
                  <a:cubicBezTo>
                    <a:pt x="32034" y="71434"/>
                    <a:pt x="8222" y="57146"/>
                    <a:pt x="27272" y="51431"/>
                  </a:cubicBezTo>
                  <a:cubicBezTo>
                    <a:pt x="22509" y="71434"/>
                    <a:pt x="15842" y="35239"/>
                    <a:pt x="21556" y="46669"/>
                  </a:cubicBezTo>
                  <a:cubicBezTo>
                    <a:pt x="19652" y="44764"/>
                    <a:pt x="12984" y="49526"/>
                    <a:pt x="12031" y="48574"/>
                  </a:cubicBezTo>
                  <a:cubicBezTo>
                    <a:pt x="13937" y="48574"/>
                    <a:pt x="13937" y="47621"/>
                    <a:pt x="10127" y="47621"/>
                  </a:cubicBezTo>
                  <a:cubicBezTo>
                    <a:pt x="10127" y="39049"/>
                    <a:pt x="18699" y="52384"/>
                    <a:pt x="10127" y="40954"/>
                  </a:cubicBezTo>
                  <a:cubicBezTo>
                    <a:pt x="15842" y="38096"/>
                    <a:pt x="14889" y="42859"/>
                    <a:pt x="21556" y="38096"/>
                  </a:cubicBezTo>
                  <a:cubicBezTo>
                    <a:pt x="21556" y="38096"/>
                    <a:pt x="9174" y="35239"/>
                    <a:pt x="7269" y="35239"/>
                  </a:cubicBezTo>
                  <a:cubicBezTo>
                    <a:pt x="6317" y="25714"/>
                    <a:pt x="11079" y="12379"/>
                    <a:pt x="12031" y="8569"/>
                  </a:cubicBezTo>
                  <a:cubicBezTo>
                    <a:pt x="11079" y="10474"/>
                    <a:pt x="8222" y="10474"/>
                    <a:pt x="9174" y="11426"/>
                  </a:cubicBezTo>
                  <a:cubicBezTo>
                    <a:pt x="12984" y="11426"/>
                    <a:pt x="13937" y="11426"/>
                    <a:pt x="12984" y="9521"/>
                  </a:cubicBezTo>
                  <a:cubicBezTo>
                    <a:pt x="11079" y="9521"/>
                    <a:pt x="71087" y="107629"/>
                    <a:pt x="66324" y="136204"/>
                  </a:cubicBezTo>
                  <a:cubicBezTo>
                    <a:pt x="67277" y="137156"/>
                    <a:pt x="70134" y="123821"/>
                    <a:pt x="71087" y="134299"/>
                  </a:cubicBezTo>
                  <a:cubicBezTo>
                    <a:pt x="70134" y="132394"/>
                    <a:pt x="71087" y="133346"/>
                    <a:pt x="72039" y="135251"/>
                  </a:cubicBezTo>
                  <a:cubicBezTo>
                    <a:pt x="69181" y="129536"/>
                    <a:pt x="72039" y="131441"/>
                    <a:pt x="72992" y="133346"/>
                  </a:cubicBezTo>
                  <a:cubicBezTo>
                    <a:pt x="59656" y="100009"/>
                    <a:pt x="104424" y="22856"/>
                    <a:pt x="100614" y="76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F7E4118-9A9E-4526-9A78-00A3F1E76E9A}"/>
                </a:ext>
              </a:extLst>
            </p:cNvPr>
            <p:cNvSpPr/>
            <p:nvPr/>
          </p:nvSpPr>
          <p:spPr>
            <a:xfrm>
              <a:off x="6327934" y="411051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9049"/>
                    <a:pt x="7144" y="9049"/>
                  </a:cubicBezTo>
                  <a:cubicBezTo>
                    <a:pt x="8096" y="9049"/>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DE624DE-BCA8-4519-9076-31EB227F17F6}"/>
                </a:ext>
              </a:extLst>
            </p:cNvPr>
            <p:cNvSpPr/>
            <p:nvPr/>
          </p:nvSpPr>
          <p:spPr>
            <a:xfrm>
              <a:off x="6328739" y="413718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D12F4AB-746B-4A32-BB2B-797810A65CD1}"/>
                </a:ext>
              </a:extLst>
            </p:cNvPr>
            <p:cNvSpPr/>
            <p:nvPr/>
          </p:nvSpPr>
          <p:spPr>
            <a:xfrm>
              <a:off x="6328886" y="414194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7144" y="8096"/>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FC72EEA-4B93-4521-BD48-DD717C466995}"/>
                </a:ext>
              </a:extLst>
            </p:cNvPr>
            <p:cNvSpPr/>
            <p:nvPr/>
          </p:nvSpPr>
          <p:spPr>
            <a:xfrm>
              <a:off x="6328886" y="414956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7532CAE-C260-495C-BBD7-77FC02F68454}"/>
                </a:ext>
              </a:extLst>
            </p:cNvPr>
            <p:cNvSpPr/>
            <p:nvPr/>
          </p:nvSpPr>
          <p:spPr>
            <a:xfrm>
              <a:off x="6331744" y="414861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8096" y="8096"/>
                    <a:pt x="7144" y="8096"/>
                  </a:cubicBezTo>
                  <a:cubicBezTo>
                    <a:pt x="8096" y="8096"/>
                    <a:pt x="6191"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3C6BCA9-257C-4182-8328-1F1D7A5A07BF}"/>
                </a:ext>
              </a:extLst>
            </p:cNvPr>
            <p:cNvSpPr/>
            <p:nvPr/>
          </p:nvSpPr>
          <p:spPr>
            <a:xfrm>
              <a:off x="6334883" y="4160996"/>
              <a:ext cx="9525" cy="9525"/>
            </a:xfrm>
            <a:custGeom>
              <a:avLst/>
              <a:gdLst>
                <a:gd name="connsiteX0" fmla="*/ 7814 w 9525"/>
                <a:gd name="connsiteY0" fmla="*/ 7144 h 9525"/>
                <a:gd name="connsiteX1" fmla="*/ 7814 w 9525"/>
                <a:gd name="connsiteY1" fmla="*/ 8096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7814" y="7144"/>
                    <a:pt x="8767" y="7144"/>
                    <a:pt x="7814" y="8096"/>
                  </a:cubicBezTo>
                  <a:cubicBezTo>
                    <a:pt x="8767" y="7144"/>
                    <a:pt x="5910" y="7144"/>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266A134-DCAB-4AA2-9508-57C2666962E2}"/>
                </a:ext>
              </a:extLst>
            </p:cNvPr>
            <p:cNvSpPr/>
            <p:nvPr/>
          </p:nvSpPr>
          <p:spPr>
            <a:xfrm>
              <a:off x="6338517" y="41648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10001"/>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0AACAA1-1B79-40D6-80E8-EE67EA86BEE2}"/>
                </a:ext>
              </a:extLst>
            </p:cNvPr>
            <p:cNvSpPr/>
            <p:nvPr/>
          </p:nvSpPr>
          <p:spPr>
            <a:xfrm>
              <a:off x="6391604" y="4256642"/>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7291" y="7701"/>
                    <a:pt x="6339" y="5795"/>
                    <a:pt x="82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6B8AEB-DE6D-4C6D-A79B-CC466646F70C}"/>
                </a:ext>
              </a:extLst>
            </p:cNvPr>
            <p:cNvSpPr/>
            <p:nvPr/>
          </p:nvSpPr>
          <p:spPr>
            <a:xfrm>
              <a:off x="6389846" y="424153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6615"/>
                    <a:pt x="8096" y="7567"/>
                    <a:pt x="8096" y="7567"/>
                  </a:cubicBezTo>
                  <a:cubicBezTo>
                    <a:pt x="8096" y="8520"/>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23A2EE2-503C-43D7-86A2-AE441B558688}"/>
                </a:ext>
              </a:extLst>
            </p:cNvPr>
            <p:cNvSpPr/>
            <p:nvPr/>
          </p:nvSpPr>
          <p:spPr>
            <a:xfrm>
              <a:off x="6391844" y="4216347"/>
              <a:ext cx="9525" cy="9525"/>
            </a:xfrm>
            <a:custGeom>
              <a:avLst/>
              <a:gdLst>
                <a:gd name="connsiteX0" fmla="*/ 9909 w 9525"/>
                <a:gd name="connsiteY0" fmla="*/ 7990 h 9525"/>
                <a:gd name="connsiteX1" fmla="*/ 9909 w 9525"/>
                <a:gd name="connsiteY1" fmla="*/ 7990 h 9525"/>
              </a:gdLst>
              <a:ahLst/>
              <a:cxnLst>
                <a:cxn ang="0">
                  <a:pos x="connsiteX0" y="connsiteY0"/>
                </a:cxn>
                <a:cxn ang="0">
                  <a:pos x="connsiteX1" y="connsiteY1"/>
                </a:cxn>
              </a:cxnLst>
              <a:rect l="l" t="t" r="r" b="b"/>
              <a:pathLst>
                <a:path w="9525" h="9525">
                  <a:moveTo>
                    <a:pt x="9909" y="7990"/>
                  </a:moveTo>
                  <a:cubicBezTo>
                    <a:pt x="8956" y="7990"/>
                    <a:pt x="4194" y="6085"/>
                    <a:pt x="990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F97FECA-5003-48BF-BD08-4693E609B4AC}"/>
                </a:ext>
              </a:extLst>
            </p:cNvPr>
            <p:cNvSpPr/>
            <p:nvPr/>
          </p:nvSpPr>
          <p:spPr>
            <a:xfrm>
              <a:off x="6252292" y="3120866"/>
              <a:ext cx="9525" cy="9525"/>
            </a:xfrm>
            <a:custGeom>
              <a:avLst/>
              <a:gdLst>
                <a:gd name="connsiteX0" fmla="*/ 7538 w 9525"/>
                <a:gd name="connsiteY0" fmla="*/ 7144 h 9525"/>
                <a:gd name="connsiteX1" fmla="*/ 8491 w 9525"/>
                <a:gd name="connsiteY1" fmla="*/ 8096 h 9525"/>
                <a:gd name="connsiteX2" fmla="*/ 7538 w 9525"/>
                <a:gd name="connsiteY2" fmla="*/ 7144 h 9525"/>
              </a:gdLst>
              <a:ahLst/>
              <a:cxnLst>
                <a:cxn ang="0">
                  <a:pos x="connsiteX0" y="connsiteY0"/>
                </a:cxn>
                <a:cxn ang="0">
                  <a:pos x="connsiteX1" y="connsiteY1"/>
                </a:cxn>
                <a:cxn ang="0">
                  <a:pos x="connsiteX2" y="connsiteY2"/>
                </a:cxn>
              </a:cxnLst>
              <a:rect l="l" t="t" r="r" b="b"/>
              <a:pathLst>
                <a:path w="9525" h="9525">
                  <a:moveTo>
                    <a:pt x="7538" y="7144"/>
                  </a:moveTo>
                  <a:cubicBezTo>
                    <a:pt x="8491" y="8096"/>
                    <a:pt x="9443" y="6191"/>
                    <a:pt x="8491" y="8096"/>
                  </a:cubicBezTo>
                  <a:cubicBezTo>
                    <a:pt x="7538" y="8096"/>
                    <a:pt x="6586" y="8096"/>
                    <a:pt x="753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09932FA-221E-4C81-AD47-5D0EEC425E6A}"/>
                </a:ext>
              </a:extLst>
            </p:cNvPr>
            <p:cNvSpPr/>
            <p:nvPr/>
          </p:nvSpPr>
          <p:spPr>
            <a:xfrm>
              <a:off x="6246591" y="2972793"/>
              <a:ext cx="152400" cy="171450"/>
            </a:xfrm>
            <a:custGeom>
              <a:avLst/>
              <a:gdLst>
                <a:gd name="connsiteX0" fmla="*/ 152304 w 152400"/>
                <a:gd name="connsiteY0" fmla="*/ 173314 h 171450"/>
                <a:gd name="connsiteX1" fmla="*/ 123729 w 152400"/>
                <a:gd name="connsiteY1" fmla="*/ 43774 h 171450"/>
                <a:gd name="connsiteX2" fmla="*/ 58006 w 152400"/>
                <a:gd name="connsiteY2" fmla="*/ 39964 h 171450"/>
                <a:gd name="connsiteX3" fmla="*/ 34194 w 152400"/>
                <a:gd name="connsiteY3" fmla="*/ 80922 h 171450"/>
                <a:gd name="connsiteX4" fmla="*/ 24669 w 152400"/>
                <a:gd name="connsiteY4" fmla="*/ 77112 h 171450"/>
                <a:gd name="connsiteX5" fmla="*/ 21811 w 152400"/>
                <a:gd name="connsiteY5" fmla="*/ 77112 h 171450"/>
                <a:gd name="connsiteX6" fmla="*/ 19906 w 152400"/>
                <a:gd name="connsiteY6" fmla="*/ 103782 h 171450"/>
                <a:gd name="connsiteX7" fmla="*/ 21811 w 152400"/>
                <a:gd name="connsiteY7" fmla="*/ 110449 h 171450"/>
                <a:gd name="connsiteX8" fmla="*/ 30384 w 152400"/>
                <a:gd name="connsiteY8" fmla="*/ 113307 h 171450"/>
                <a:gd name="connsiteX9" fmla="*/ 31336 w 152400"/>
                <a:gd name="connsiteY9" fmla="*/ 115212 h 171450"/>
                <a:gd name="connsiteX10" fmla="*/ 28479 w 152400"/>
                <a:gd name="connsiteY10" fmla="*/ 120927 h 171450"/>
                <a:gd name="connsiteX11" fmla="*/ 17049 w 152400"/>
                <a:gd name="connsiteY11" fmla="*/ 118069 h 171450"/>
                <a:gd name="connsiteX12" fmla="*/ 28479 w 152400"/>
                <a:gd name="connsiteY12" fmla="*/ 126642 h 171450"/>
                <a:gd name="connsiteX13" fmla="*/ 13239 w 152400"/>
                <a:gd name="connsiteY13" fmla="*/ 150454 h 171450"/>
                <a:gd name="connsiteX14" fmla="*/ 17049 w 152400"/>
                <a:gd name="connsiteY14" fmla="*/ 149502 h 171450"/>
                <a:gd name="connsiteX15" fmla="*/ 13239 w 152400"/>
                <a:gd name="connsiteY15" fmla="*/ 149502 h 171450"/>
                <a:gd name="connsiteX16" fmla="*/ 32289 w 152400"/>
                <a:gd name="connsiteY16" fmla="*/ 32344 h 171450"/>
                <a:gd name="connsiteX17" fmla="*/ 152304 w 152400"/>
                <a:gd name="connsiteY17" fmla="*/ 1733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171450">
                  <a:moveTo>
                    <a:pt x="152304" y="173314"/>
                  </a:moveTo>
                  <a:cubicBezTo>
                    <a:pt x="131349" y="158074"/>
                    <a:pt x="139921" y="57109"/>
                    <a:pt x="123729" y="43774"/>
                  </a:cubicBezTo>
                  <a:cubicBezTo>
                    <a:pt x="102774" y="26629"/>
                    <a:pt x="66579" y="35202"/>
                    <a:pt x="58006" y="39964"/>
                  </a:cubicBezTo>
                  <a:cubicBezTo>
                    <a:pt x="53244" y="41869"/>
                    <a:pt x="24669" y="77112"/>
                    <a:pt x="34194" y="80922"/>
                  </a:cubicBezTo>
                  <a:cubicBezTo>
                    <a:pt x="21811" y="80922"/>
                    <a:pt x="47529" y="78064"/>
                    <a:pt x="24669" y="77112"/>
                  </a:cubicBezTo>
                  <a:cubicBezTo>
                    <a:pt x="25621" y="79017"/>
                    <a:pt x="23716" y="79017"/>
                    <a:pt x="21811" y="77112"/>
                  </a:cubicBezTo>
                  <a:cubicBezTo>
                    <a:pt x="27526" y="84732"/>
                    <a:pt x="40861" y="109497"/>
                    <a:pt x="19906" y="103782"/>
                  </a:cubicBezTo>
                  <a:cubicBezTo>
                    <a:pt x="34194" y="89494"/>
                    <a:pt x="21811" y="123784"/>
                    <a:pt x="21811" y="110449"/>
                  </a:cubicBezTo>
                  <a:cubicBezTo>
                    <a:pt x="22764" y="113307"/>
                    <a:pt x="30384" y="112354"/>
                    <a:pt x="30384" y="113307"/>
                  </a:cubicBezTo>
                  <a:cubicBezTo>
                    <a:pt x="28479" y="112354"/>
                    <a:pt x="28479" y="113307"/>
                    <a:pt x="31336" y="115212"/>
                  </a:cubicBezTo>
                  <a:cubicBezTo>
                    <a:pt x="26574" y="122832"/>
                    <a:pt x="25621" y="107592"/>
                    <a:pt x="28479" y="120927"/>
                  </a:cubicBezTo>
                  <a:cubicBezTo>
                    <a:pt x="22764" y="120927"/>
                    <a:pt x="25621" y="117117"/>
                    <a:pt x="17049" y="118069"/>
                  </a:cubicBezTo>
                  <a:cubicBezTo>
                    <a:pt x="17049" y="119022"/>
                    <a:pt x="26574" y="126642"/>
                    <a:pt x="28479" y="126642"/>
                  </a:cubicBezTo>
                  <a:cubicBezTo>
                    <a:pt x="25621" y="136167"/>
                    <a:pt x="15144" y="146644"/>
                    <a:pt x="13239" y="150454"/>
                  </a:cubicBezTo>
                  <a:cubicBezTo>
                    <a:pt x="15144" y="148549"/>
                    <a:pt x="17049" y="149502"/>
                    <a:pt x="17049" y="149502"/>
                  </a:cubicBezTo>
                  <a:cubicBezTo>
                    <a:pt x="14191" y="147597"/>
                    <a:pt x="12286" y="147597"/>
                    <a:pt x="13239" y="149502"/>
                  </a:cubicBezTo>
                  <a:cubicBezTo>
                    <a:pt x="-96" y="144739"/>
                    <a:pt x="9429" y="50442"/>
                    <a:pt x="32289" y="32344"/>
                  </a:cubicBezTo>
                  <a:cubicBezTo>
                    <a:pt x="157066" y="-64811"/>
                    <a:pt x="139921" y="148549"/>
                    <a:pt x="152304" y="1733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C2F3150-2826-47AC-A94A-288EC5B2A7D8}"/>
                </a:ext>
              </a:extLst>
            </p:cNvPr>
            <p:cNvSpPr/>
            <p:nvPr/>
          </p:nvSpPr>
          <p:spPr>
            <a:xfrm>
              <a:off x="6252686" y="3118961"/>
              <a:ext cx="9525" cy="9525"/>
            </a:xfrm>
            <a:custGeom>
              <a:avLst/>
              <a:gdLst>
                <a:gd name="connsiteX0" fmla="*/ 7144 w 9525"/>
                <a:gd name="connsiteY0" fmla="*/ 8096 h 9525"/>
                <a:gd name="connsiteX1" fmla="*/ 1095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9049" y="7144"/>
                    <a:pt x="10954" y="7144"/>
                  </a:cubicBezTo>
                  <a:cubicBezTo>
                    <a:pt x="9049" y="7144"/>
                    <a:pt x="8096"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CFC7D2A-EE5E-4EF0-BDE4-806F5FC10D7A}"/>
                </a:ext>
              </a:extLst>
            </p:cNvPr>
            <p:cNvSpPr/>
            <p:nvPr/>
          </p:nvSpPr>
          <p:spPr>
            <a:xfrm>
              <a:off x="6263164" y="30941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9FFBF53-7BAF-4E5F-8C9A-F1CD99E9138B}"/>
                </a:ext>
              </a:extLst>
            </p:cNvPr>
            <p:cNvSpPr/>
            <p:nvPr/>
          </p:nvSpPr>
          <p:spPr>
            <a:xfrm>
              <a:off x="6264116" y="308848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8096"/>
                    <a:pt x="9049"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F77CD7E-8B70-475E-B221-9C10D9D1D374}"/>
                </a:ext>
              </a:extLst>
            </p:cNvPr>
            <p:cNvSpPr/>
            <p:nvPr/>
          </p:nvSpPr>
          <p:spPr>
            <a:xfrm>
              <a:off x="6268879" y="308276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9049"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AA5BB91-B0D4-484A-89FA-791973CCBF52}"/>
                </a:ext>
              </a:extLst>
            </p:cNvPr>
            <p:cNvSpPr/>
            <p:nvPr/>
          </p:nvSpPr>
          <p:spPr>
            <a:xfrm>
              <a:off x="6266021" y="308086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7144" y="8096"/>
                    <a:pt x="9049" y="9049"/>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2A07350-6FD3-4C75-A356-D82C85798DE6}"/>
                </a:ext>
              </a:extLst>
            </p:cNvPr>
            <p:cNvSpPr/>
            <p:nvPr/>
          </p:nvSpPr>
          <p:spPr>
            <a:xfrm>
              <a:off x="6269408" y="3069431"/>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7567" y="8096"/>
                    <a:pt x="6615" y="7144"/>
                    <a:pt x="7567" y="7144"/>
                  </a:cubicBezTo>
                  <a:cubicBezTo>
                    <a:pt x="6615" y="7144"/>
                    <a:pt x="8520" y="9049"/>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A0F209D-B220-46BC-A353-42F105D29F9D}"/>
                </a:ext>
              </a:extLst>
            </p:cNvPr>
            <p:cNvSpPr/>
            <p:nvPr/>
          </p:nvSpPr>
          <p:spPr>
            <a:xfrm>
              <a:off x="6268879" y="306519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9056DE-10BA-425F-A1CB-B73BF1814E95}"/>
                </a:ext>
              </a:extLst>
            </p:cNvPr>
            <p:cNvSpPr/>
            <p:nvPr/>
          </p:nvSpPr>
          <p:spPr>
            <a:xfrm>
              <a:off x="6321266" y="29998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06DEC7C-115A-49E6-A535-8DB4C569D576}"/>
                </a:ext>
              </a:extLst>
            </p:cNvPr>
            <p:cNvSpPr/>
            <p:nvPr/>
          </p:nvSpPr>
          <p:spPr>
            <a:xfrm>
              <a:off x="6359091" y="3012281"/>
              <a:ext cx="9525" cy="9525"/>
            </a:xfrm>
            <a:custGeom>
              <a:avLst/>
              <a:gdLst>
                <a:gd name="connsiteX0" fmla="*/ 7419 w 9525"/>
                <a:gd name="connsiteY0" fmla="*/ 7144 h 9525"/>
                <a:gd name="connsiteX1" fmla="*/ 7419 w 9525"/>
                <a:gd name="connsiteY1" fmla="*/ 8096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8096"/>
                    <a:pt x="7419" y="8096"/>
                  </a:cubicBezTo>
                  <a:cubicBezTo>
                    <a:pt x="6466" y="8096"/>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10CA3B1-AC78-42D0-9D26-2C36D0EB7DF3}"/>
                </a:ext>
              </a:extLst>
            </p:cNvPr>
            <p:cNvSpPr/>
            <p:nvPr/>
          </p:nvSpPr>
          <p:spPr>
            <a:xfrm>
              <a:off x="6378416" y="302529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11906"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4854467-E0A2-482B-B29E-B993A8F0B71A}"/>
                </a:ext>
              </a:extLst>
            </p:cNvPr>
            <p:cNvSpPr/>
            <p:nvPr/>
          </p:nvSpPr>
          <p:spPr>
            <a:xfrm>
              <a:off x="6398419" y="4080965"/>
              <a:ext cx="19050" cy="38100"/>
            </a:xfrm>
            <a:custGeom>
              <a:avLst/>
              <a:gdLst>
                <a:gd name="connsiteX0" fmla="*/ 7144 w 19050"/>
                <a:gd name="connsiteY0" fmla="*/ 8117 h 38100"/>
                <a:gd name="connsiteX1" fmla="*/ 15716 w 19050"/>
                <a:gd name="connsiteY1" fmla="*/ 31929 h 38100"/>
                <a:gd name="connsiteX2" fmla="*/ 7144 w 19050"/>
                <a:gd name="connsiteY2" fmla="*/ 8117 h 38100"/>
              </a:gdLst>
              <a:ahLst/>
              <a:cxnLst>
                <a:cxn ang="0">
                  <a:pos x="connsiteX0" y="connsiteY0"/>
                </a:cxn>
                <a:cxn ang="0">
                  <a:pos x="connsiteX1" y="connsiteY1"/>
                </a:cxn>
                <a:cxn ang="0">
                  <a:pos x="connsiteX2" y="connsiteY2"/>
                </a:cxn>
              </a:cxnLst>
              <a:rect l="l" t="t" r="r" b="b"/>
              <a:pathLst>
                <a:path w="19050" h="38100">
                  <a:moveTo>
                    <a:pt x="7144" y="8117"/>
                  </a:moveTo>
                  <a:cubicBezTo>
                    <a:pt x="9049" y="16690"/>
                    <a:pt x="6191" y="30025"/>
                    <a:pt x="15716" y="31929"/>
                  </a:cubicBezTo>
                  <a:cubicBezTo>
                    <a:pt x="18574" y="23357"/>
                    <a:pt x="9049" y="2402"/>
                    <a:pt x="7144" y="81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8F83330-7FF4-4F31-831F-FEF0085B7059}"/>
                </a:ext>
              </a:extLst>
            </p:cNvPr>
            <p:cNvSpPr/>
            <p:nvPr/>
          </p:nvSpPr>
          <p:spPr>
            <a:xfrm>
              <a:off x="6392911" y="4059918"/>
              <a:ext cx="28575" cy="28575"/>
            </a:xfrm>
            <a:custGeom>
              <a:avLst/>
              <a:gdLst>
                <a:gd name="connsiteX0" fmla="*/ 23129 w 28575"/>
                <a:gd name="connsiteY0" fmla="*/ 18687 h 28575"/>
                <a:gd name="connsiteX1" fmla="*/ 12652 w 28575"/>
                <a:gd name="connsiteY1" fmla="*/ 26306 h 28575"/>
                <a:gd name="connsiteX2" fmla="*/ 23129 w 28575"/>
                <a:gd name="connsiteY2" fmla="*/ 18687 h 28575"/>
              </a:gdLst>
              <a:ahLst/>
              <a:cxnLst>
                <a:cxn ang="0">
                  <a:pos x="connsiteX0" y="connsiteY0"/>
                </a:cxn>
                <a:cxn ang="0">
                  <a:pos x="connsiteX1" y="connsiteY1"/>
                </a:cxn>
                <a:cxn ang="0">
                  <a:pos x="connsiteX2" y="connsiteY2"/>
                </a:cxn>
              </a:cxnLst>
              <a:rect l="l" t="t" r="r" b="b"/>
              <a:pathLst>
                <a:path w="28575" h="28575">
                  <a:moveTo>
                    <a:pt x="23129" y="18687"/>
                  </a:moveTo>
                  <a:cubicBezTo>
                    <a:pt x="15509" y="18687"/>
                    <a:pt x="-1636" y="-11794"/>
                    <a:pt x="12652" y="26306"/>
                  </a:cubicBezTo>
                  <a:cubicBezTo>
                    <a:pt x="14557" y="34879"/>
                    <a:pt x="32654" y="1541"/>
                    <a:pt x="23129" y="186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ECC33E8-C537-43CB-B703-1417601140AA}"/>
                </a:ext>
              </a:extLst>
            </p:cNvPr>
            <p:cNvSpPr/>
            <p:nvPr/>
          </p:nvSpPr>
          <p:spPr>
            <a:xfrm>
              <a:off x="6398419" y="40790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DC1BA8D-9CF8-47B4-9DEF-20DECF79AE53}"/>
                </a:ext>
              </a:extLst>
            </p:cNvPr>
            <p:cNvSpPr/>
            <p:nvPr/>
          </p:nvSpPr>
          <p:spPr>
            <a:xfrm>
              <a:off x="6329331" y="3523631"/>
              <a:ext cx="9525" cy="28575"/>
            </a:xfrm>
            <a:custGeom>
              <a:avLst/>
              <a:gdLst>
                <a:gd name="connsiteX0" fmla="*/ 7652 w 9525"/>
                <a:gd name="connsiteY0" fmla="*/ 10144 h 28575"/>
                <a:gd name="connsiteX1" fmla="*/ 7652 w 9525"/>
                <a:gd name="connsiteY1" fmla="*/ 10144 h 28575"/>
              </a:gdLst>
              <a:ahLst/>
              <a:cxnLst>
                <a:cxn ang="0">
                  <a:pos x="connsiteX0" y="connsiteY0"/>
                </a:cxn>
                <a:cxn ang="0">
                  <a:pos x="connsiteX1" y="connsiteY1"/>
                </a:cxn>
              </a:cxnLst>
              <a:rect l="l" t="t" r="r" b="b"/>
              <a:pathLst>
                <a:path w="9525" h="28575">
                  <a:moveTo>
                    <a:pt x="7652" y="10144"/>
                  </a:moveTo>
                  <a:cubicBezTo>
                    <a:pt x="15272" y="44434"/>
                    <a:pt x="4794" y="-5096"/>
                    <a:pt x="7652" y="10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8A36F9B-7CBA-418F-9E61-6C581FC8EEA5}"/>
                </a:ext>
              </a:extLst>
            </p:cNvPr>
            <p:cNvSpPr/>
            <p:nvPr/>
          </p:nvSpPr>
          <p:spPr>
            <a:xfrm>
              <a:off x="6301264" y="3158966"/>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9049" y="9049"/>
                  </a:cubicBezTo>
                  <a:cubicBezTo>
                    <a:pt x="9049"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CE8502B-8C3D-4D16-877C-35F75AD56502}"/>
                </a:ext>
              </a:extLst>
            </p:cNvPr>
            <p:cNvSpPr/>
            <p:nvPr/>
          </p:nvSpPr>
          <p:spPr>
            <a:xfrm>
              <a:off x="6316504" y="3514248"/>
              <a:ext cx="19050" cy="9525"/>
            </a:xfrm>
            <a:custGeom>
              <a:avLst/>
              <a:gdLst>
                <a:gd name="connsiteX0" fmla="*/ 11906 w 19050"/>
                <a:gd name="connsiteY0" fmla="*/ 10001 h 9525"/>
                <a:gd name="connsiteX1" fmla="*/ 7144 w 19050"/>
                <a:gd name="connsiteY1" fmla="*/ 7144 h 9525"/>
                <a:gd name="connsiteX2" fmla="*/ 11906 w 19050"/>
                <a:gd name="connsiteY2" fmla="*/ 10001 h 9525"/>
              </a:gdLst>
              <a:ahLst/>
              <a:cxnLst>
                <a:cxn ang="0">
                  <a:pos x="connsiteX0" y="connsiteY0"/>
                </a:cxn>
                <a:cxn ang="0">
                  <a:pos x="connsiteX1" y="connsiteY1"/>
                </a:cxn>
                <a:cxn ang="0">
                  <a:pos x="connsiteX2" y="connsiteY2"/>
                </a:cxn>
              </a:cxnLst>
              <a:rect l="l" t="t" r="r" b="b"/>
              <a:pathLst>
                <a:path w="19050" h="9525">
                  <a:moveTo>
                    <a:pt x="11906" y="10001"/>
                  </a:moveTo>
                  <a:lnTo>
                    <a:pt x="7144" y="7144"/>
                  </a:lnTo>
                  <a:cubicBezTo>
                    <a:pt x="8096" y="8096"/>
                    <a:pt x="10001" y="9049"/>
                    <a:pt x="1190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8D64D2A-CDB2-46A3-AD4E-581384DECE4B}"/>
                </a:ext>
              </a:extLst>
            </p:cNvPr>
            <p:cNvSpPr/>
            <p:nvPr/>
          </p:nvSpPr>
          <p:spPr>
            <a:xfrm>
              <a:off x="6383583" y="3530653"/>
              <a:ext cx="9525" cy="9525"/>
            </a:xfrm>
            <a:custGeom>
              <a:avLst/>
              <a:gdLst>
                <a:gd name="connsiteX0" fmla="*/ 8644 w 9525"/>
                <a:gd name="connsiteY0" fmla="*/ 8837 h 9525"/>
                <a:gd name="connsiteX1" fmla="*/ 8644 w 9525"/>
                <a:gd name="connsiteY1" fmla="*/ 8837 h 9525"/>
              </a:gdLst>
              <a:ahLst/>
              <a:cxnLst>
                <a:cxn ang="0">
                  <a:pos x="connsiteX0" y="connsiteY0"/>
                </a:cxn>
                <a:cxn ang="0">
                  <a:pos x="connsiteX1" y="connsiteY1"/>
                </a:cxn>
              </a:cxnLst>
              <a:rect l="l" t="t" r="r" b="b"/>
              <a:pathLst>
                <a:path w="9525" h="9525">
                  <a:moveTo>
                    <a:pt x="8644" y="8837"/>
                  </a:moveTo>
                  <a:cubicBezTo>
                    <a:pt x="9597" y="8837"/>
                    <a:pt x="4834" y="5027"/>
                    <a:pt x="86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70F04-2111-42BF-94AD-58C85062B667}"/>
                </a:ext>
              </a:extLst>
            </p:cNvPr>
            <p:cNvSpPr/>
            <p:nvPr/>
          </p:nvSpPr>
          <p:spPr>
            <a:xfrm>
              <a:off x="6294596" y="343709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BD8A8CA-A146-444A-AC9E-7A00FAB131F1}"/>
                </a:ext>
              </a:extLst>
            </p:cNvPr>
            <p:cNvSpPr/>
            <p:nvPr/>
          </p:nvSpPr>
          <p:spPr>
            <a:xfrm>
              <a:off x="6403613" y="3564317"/>
              <a:ext cx="19050" cy="19050"/>
            </a:xfrm>
            <a:custGeom>
              <a:avLst/>
              <a:gdLst>
                <a:gd name="connsiteX0" fmla="*/ 18142 w 19050"/>
                <a:gd name="connsiteY0" fmla="*/ 19940 h 19050"/>
                <a:gd name="connsiteX1" fmla="*/ 18142 w 19050"/>
                <a:gd name="connsiteY1" fmla="*/ 19940 h 19050"/>
              </a:gdLst>
              <a:ahLst/>
              <a:cxnLst>
                <a:cxn ang="0">
                  <a:pos x="connsiteX0" y="connsiteY0"/>
                </a:cxn>
                <a:cxn ang="0">
                  <a:pos x="connsiteX1" y="connsiteY1"/>
                </a:cxn>
              </a:cxnLst>
              <a:rect l="l" t="t" r="r" b="b"/>
              <a:pathLst>
                <a:path w="19050" h="19050">
                  <a:moveTo>
                    <a:pt x="18142" y="19940"/>
                  </a:moveTo>
                  <a:cubicBezTo>
                    <a:pt x="8617" y="8510"/>
                    <a:pt x="-908" y="-1967"/>
                    <a:pt x="18142" y="199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A676D32-1C9C-4C95-9BDA-879FBDE42470}"/>
                </a:ext>
              </a:extLst>
            </p:cNvPr>
            <p:cNvSpPr/>
            <p:nvPr/>
          </p:nvSpPr>
          <p:spPr>
            <a:xfrm>
              <a:off x="6337459" y="32675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363CACB-75C7-4CCE-BC4D-E5FDD5B63A36}"/>
                </a:ext>
              </a:extLst>
            </p:cNvPr>
            <p:cNvSpPr/>
            <p:nvPr/>
          </p:nvSpPr>
          <p:spPr>
            <a:xfrm>
              <a:off x="6337459" y="326755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7A99ED3-AC65-4781-8A8F-8E9757FAE480}"/>
                </a:ext>
              </a:extLst>
            </p:cNvPr>
            <p:cNvSpPr/>
            <p:nvPr/>
          </p:nvSpPr>
          <p:spPr>
            <a:xfrm>
              <a:off x="6320737" y="3517106"/>
              <a:ext cx="9525" cy="9525"/>
            </a:xfrm>
            <a:custGeom>
              <a:avLst/>
              <a:gdLst>
                <a:gd name="connsiteX0" fmla="*/ 10530 w 9525"/>
                <a:gd name="connsiteY0" fmla="*/ 7144 h 9525"/>
                <a:gd name="connsiteX1" fmla="*/ 10530 w 9525"/>
                <a:gd name="connsiteY1" fmla="*/ 7144 h 9525"/>
              </a:gdLst>
              <a:ahLst/>
              <a:cxnLst>
                <a:cxn ang="0">
                  <a:pos x="connsiteX0" y="connsiteY0"/>
                </a:cxn>
                <a:cxn ang="0">
                  <a:pos x="connsiteX1" y="connsiteY1"/>
                </a:cxn>
              </a:cxnLst>
              <a:rect l="l" t="t" r="r" b="b"/>
              <a:pathLst>
                <a:path w="9525" h="9525">
                  <a:moveTo>
                    <a:pt x="10530" y="7144"/>
                  </a:moveTo>
                  <a:cubicBezTo>
                    <a:pt x="2910" y="8096"/>
                    <a:pt x="10530" y="8096"/>
                    <a:pt x="1053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E9E15A-A7E2-4562-B07C-335D2E5BC030}"/>
                </a:ext>
              </a:extLst>
            </p:cNvPr>
            <p:cNvSpPr/>
            <p:nvPr/>
          </p:nvSpPr>
          <p:spPr>
            <a:xfrm>
              <a:off x="6336506" y="352186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0954" y="14764"/>
                    <a:pt x="16669" y="2047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F4A8366-176C-4B69-A573-196E7F19A549}"/>
                </a:ext>
              </a:extLst>
            </p:cNvPr>
            <p:cNvSpPr/>
            <p:nvPr/>
          </p:nvSpPr>
          <p:spPr>
            <a:xfrm>
              <a:off x="6272902" y="3410426"/>
              <a:ext cx="57150" cy="114300"/>
            </a:xfrm>
            <a:custGeom>
              <a:avLst/>
              <a:gdLst>
                <a:gd name="connsiteX0" fmla="*/ 26933 w 57150"/>
                <a:gd name="connsiteY0" fmla="*/ 45244 h 114300"/>
                <a:gd name="connsiteX1" fmla="*/ 15503 w 57150"/>
                <a:gd name="connsiteY1" fmla="*/ 33814 h 114300"/>
                <a:gd name="connsiteX2" fmla="*/ 10740 w 57150"/>
                <a:gd name="connsiteY2" fmla="*/ 7144 h 114300"/>
                <a:gd name="connsiteX3" fmla="*/ 49793 w 57150"/>
                <a:gd name="connsiteY3" fmla="*/ 110966 h 114300"/>
                <a:gd name="connsiteX4" fmla="*/ 56460 w 57150"/>
                <a:gd name="connsiteY4" fmla="*/ 107156 h 114300"/>
                <a:gd name="connsiteX5" fmla="*/ 26933 w 57150"/>
                <a:gd name="connsiteY5" fmla="*/ 452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14300">
                  <a:moveTo>
                    <a:pt x="26933" y="45244"/>
                  </a:moveTo>
                  <a:cubicBezTo>
                    <a:pt x="25980" y="42386"/>
                    <a:pt x="15503" y="33814"/>
                    <a:pt x="15503" y="33814"/>
                  </a:cubicBezTo>
                  <a:cubicBezTo>
                    <a:pt x="15503" y="33814"/>
                    <a:pt x="31695" y="24289"/>
                    <a:pt x="10740" y="7144"/>
                  </a:cubicBezTo>
                  <a:cubicBezTo>
                    <a:pt x="-3547" y="7144"/>
                    <a:pt x="27885" y="90011"/>
                    <a:pt x="49793" y="110966"/>
                  </a:cubicBezTo>
                  <a:cubicBezTo>
                    <a:pt x="45983" y="107156"/>
                    <a:pt x="47888" y="105251"/>
                    <a:pt x="56460" y="107156"/>
                  </a:cubicBezTo>
                  <a:cubicBezTo>
                    <a:pt x="41220" y="88106"/>
                    <a:pt x="25980" y="44291"/>
                    <a:pt x="26933" y="45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09B9BE9-A771-48D3-A48D-61D94DFF2DB1}"/>
                </a:ext>
              </a:extLst>
            </p:cNvPr>
            <p:cNvSpPr/>
            <p:nvPr/>
          </p:nvSpPr>
          <p:spPr>
            <a:xfrm>
              <a:off x="6309836" y="34790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9F4A2EB-D13B-41A0-AB4D-0169E950E6C1}"/>
                </a:ext>
              </a:extLst>
            </p:cNvPr>
            <p:cNvSpPr/>
            <p:nvPr/>
          </p:nvSpPr>
          <p:spPr>
            <a:xfrm>
              <a:off x="6302216" y="345868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DAE4FBB-3C35-4280-BCA7-CE3D9E67B7EF}"/>
                </a:ext>
              </a:extLst>
            </p:cNvPr>
            <p:cNvSpPr/>
            <p:nvPr/>
          </p:nvSpPr>
          <p:spPr>
            <a:xfrm>
              <a:off x="6332696" y="3513167"/>
              <a:ext cx="9525" cy="9525"/>
            </a:xfrm>
            <a:custGeom>
              <a:avLst/>
              <a:gdLst>
                <a:gd name="connsiteX0" fmla="*/ 7144 w 9525"/>
                <a:gd name="connsiteY0" fmla="*/ 7273 h 9525"/>
                <a:gd name="connsiteX1" fmla="*/ 7144 w 9525"/>
                <a:gd name="connsiteY1" fmla="*/ 7273 h 9525"/>
              </a:gdLst>
              <a:ahLst/>
              <a:cxnLst>
                <a:cxn ang="0">
                  <a:pos x="connsiteX0" y="connsiteY0"/>
                </a:cxn>
                <a:cxn ang="0">
                  <a:pos x="connsiteX1" y="connsiteY1"/>
                </a:cxn>
              </a:cxnLst>
              <a:rect l="l" t="t" r="r" b="b"/>
              <a:pathLst>
                <a:path w="9525" h="9525">
                  <a:moveTo>
                    <a:pt x="7144" y="7273"/>
                  </a:moveTo>
                  <a:cubicBezTo>
                    <a:pt x="14764" y="11083"/>
                    <a:pt x="7144" y="6320"/>
                    <a:pt x="7144"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63A29E4-5948-4E68-B162-36CB85BC9153}"/>
                </a:ext>
              </a:extLst>
            </p:cNvPr>
            <p:cNvSpPr/>
            <p:nvPr/>
          </p:nvSpPr>
          <p:spPr>
            <a:xfrm>
              <a:off x="6324335" y="351710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5027" y="7144"/>
                    <a:pt x="883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BE8FEC1-6D4E-418B-9759-3506153789F9}"/>
                </a:ext>
              </a:extLst>
            </p:cNvPr>
            <p:cNvSpPr/>
            <p:nvPr/>
          </p:nvSpPr>
          <p:spPr>
            <a:xfrm>
              <a:off x="6319361" y="339042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9A48910-9D1F-4DA0-8B6E-ABA48277029F}"/>
                </a:ext>
              </a:extLst>
            </p:cNvPr>
            <p:cNvSpPr/>
            <p:nvPr/>
          </p:nvSpPr>
          <p:spPr>
            <a:xfrm>
              <a:off x="6296755" y="3429609"/>
              <a:ext cx="28575" cy="57150"/>
            </a:xfrm>
            <a:custGeom>
              <a:avLst/>
              <a:gdLst>
                <a:gd name="connsiteX0" fmla="*/ 7843 w 28575"/>
                <a:gd name="connsiteY0" fmla="*/ 9868 h 57150"/>
                <a:gd name="connsiteX1" fmla="*/ 21178 w 28575"/>
                <a:gd name="connsiteY1" fmla="*/ 55588 h 57150"/>
                <a:gd name="connsiteX2" fmla="*/ 25940 w 28575"/>
                <a:gd name="connsiteY2" fmla="*/ 52731 h 57150"/>
                <a:gd name="connsiteX3" fmla="*/ 7843 w 28575"/>
                <a:gd name="connsiteY3" fmla="*/ 9868 h 57150"/>
              </a:gdLst>
              <a:ahLst/>
              <a:cxnLst>
                <a:cxn ang="0">
                  <a:pos x="connsiteX0" y="connsiteY0"/>
                </a:cxn>
                <a:cxn ang="0">
                  <a:pos x="connsiteX1" y="connsiteY1"/>
                </a:cxn>
                <a:cxn ang="0">
                  <a:pos x="connsiteX2" y="connsiteY2"/>
                </a:cxn>
                <a:cxn ang="0">
                  <a:pos x="connsiteX3" y="connsiteY3"/>
                </a:cxn>
              </a:cxnLst>
              <a:rect l="l" t="t" r="r" b="b"/>
              <a:pathLst>
                <a:path w="28575" h="57150">
                  <a:moveTo>
                    <a:pt x="7843" y="9868"/>
                  </a:moveTo>
                  <a:cubicBezTo>
                    <a:pt x="9748" y="18441"/>
                    <a:pt x="24988" y="42253"/>
                    <a:pt x="21178" y="55588"/>
                  </a:cubicBezTo>
                  <a:cubicBezTo>
                    <a:pt x="23083" y="51778"/>
                    <a:pt x="24035" y="50826"/>
                    <a:pt x="25940" y="52731"/>
                  </a:cubicBezTo>
                  <a:cubicBezTo>
                    <a:pt x="33560" y="35586"/>
                    <a:pt x="2128" y="-3467"/>
                    <a:pt x="7843" y="98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B3B5DD2-3A9F-404D-BD8E-DED407305283}"/>
                </a:ext>
              </a:extLst>
            </p:cNvPr>
            <p:cNvSpPr/>
            <p:nvPr/>
          </p:nvSpPr>
          <p:spPr>
            <a:xfrm>
              <a:off x="6330791" y="35047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55066E2-C1A5-4A7D-916B-B40A5FD010B4}"/>
                </a:ext>
              </a:extLst>
            </p:cNvPr>
            <p:cNvSpPr/>
            <p:nvPr/>
          </p:nvSpPr>
          <p:spPr>
            <a:xfrm>
              <a:off x="6296435" y="3511391"/>
              <a:ext cx="38100" cy="66675"/>
            </a:xfrm>
            <a:custGeom>
              <a:avLst/>
              <a:gdLst>
                <a:gd name="connsiteX0" fmla="*/ 19593 w 38100"/>
                <a:gd name="connsiteY0" fmla="*/ 65246 h 66675"/>
                <a:gd name="connsiteX1" fmla="*/ 7210 w 38100"/>
                <a:gd name="connsiteY1" fmla="*/ 7144 h 66675"/>
                <a:gd name="connsiteX2" fmla="*/ 18640 w 38100"/>
                <a:gd name="connsiteY2" fmla="*/ 12859 h 66675"/>
                <a:gd name="connsiteX3" fmla="*/ 33880 w 38100"/>
                <a:gd name="connsiteY3" fmla="*/ 43339 h 66675"/>
                <a:gd name="connsiteX4" fmla="*/ 12925 w 38100"/>
                <a:gd name="connsiteY4" fmla="*/ 36671 h 66675"/>
                <a:gd name="connsiteX5" fmla="*/ 19593 w 38100"/>
                <a:gd name="connsiteY5" fmla="*/ 65246 h 66675"/>
                <a:gd name="connsiteX6" fmla="*/ 17688 w 38100"/>
                <a:gd name="connsiteY6" fmla="*/ 59531 h 66675"/>
                <a:gd name="connsiteX7" fmla="*/ 17688 w 38100"/>
                <a:gd name="connsiteY7" fmla="*/ 55721 h 66675"/>
                <a:gd name="connsiteX8" fmla="*/ 17688 w 38100"/>
                <a:gd name="connsiteY8"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66675">
                  <a:moveTo>
                    <a:pt x="19593" y="65246"/>
                  </a:moveTo>
                  <a:cubicBezTo>
                    <a:pt x="15783" y="49054"/>
                    <a:pt x="6258" y="30004"/>
                    <a:pt x="7210" y="7144"/>
                  </a:cubicBezTo>
                  <a:cubicBezTo>
                    <a:pt x="8163" y="7144"/>
                    <a:pt x="19593" y="13811"/>
                    <a:pt x="18640" y="12859"/>
                  </a:cubicBezTo>
                  <a:cubicBezTo>
                    <a:pt x="1495" y="25241"/>
                    <a:pt x="24355" y="24289"/>
                    <a:pt x="33880" y="43339"/>
                  </a:cubicBezTo>
                  <a:cubicBezTo>
                    <a:pt x="43405" y="46196"/>
                    <a:pt x="6258" y="41434"/>
                    <a:pt x="12925" y="36671"/>
                  </a:cubicBezTo>
                  <a:cubicBezTo>
                    <a:pt x="15783" y="39529"/>
                    <a:pt x="20545" y="65246"/>
                    <a:pt x="19593" y="65246"/>
                  </a:cubicBezTo>
                  <a:close/>
                  <a:moveTo>
                    <a:pt x="17688" y="59531"/>
                  </a:moveTo>
                  <a:lnTo>
                    <a:pt x="17688" y="55721"/>
                  </a:lnTo>
                  <a:cubicBezTo>
                    <a:pt x="16735" y="56674"/>
                    <a:pt x="16735" y="58579"/>
                    <a:pt x="17688" y="59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75A652A-5219-4173-9CFD-D6788D854BFB}"/>
                </a:ext>
              </a:extLst>
            </p:cNvPr>
            <p:cNvSpPr/>
            <p:nvPr/>
          </p:nvSpPr>
          <p:spPr>
            <a:xfrm>
              <a:off x="6404134" y="402097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74A1651-4F2F-4E2E-8FB7-6B29802542F8}"/>
                </a:ext>
              </a:extLst>
            </p:cNvPr>
            <p:cNvSpPr/>
            <p:nvPr/>
          </p:nvSpPr>
          <p:spPr>
            <a:xfrm>
              <a:off x="6382226" y="369522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41AD6ED-22F5-4791-B7A4-14D519CE9439}"/>
                </a:ext>
              </a:extLst>
            </p:cNvPr>
            <p:cNvSpPr/>
            <p:nvPr/>
          </p:nvSpPr>
          <p:spPr>
            <a:xfrm>
              <a:off x="6407944" y="3740943"/>
              <a:ext cx="9525" cy="9525"/>
            </a:xfrm>
            <a:custGeom>
              <a:avLst/>
              <a:gdLst>
                <a:gd name="connsiteX0" fmla="*/ 7144 w 9525"/>
                <a:gd name="connsiteY0" fmla="*/ 7144 h 9525"/>
                <a:gd name="connsiteX1" fmla="*/ 9049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10001"/>
                  </a:ln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235824B-E816-4EBD-8EE5-4697AD144802}"/>
                </a:ext>
              </a:extLst>
            </p:cNvPr>
            <p:cNvSpPr/>
            <p:nvPr/>
          </p:nvSpPr>
          <p:spPr>
            <a:xfrm>
              <a:off x="6402758" y="3994838"/>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00C8C56-DB41-45B6-8CEE-B31678549A05}"/>
                </a:ext>
              </a:extLst>
            </p:cNvPr>
            <p:cNvSpPr/>
            <p:nvPr/>
          </p:nvSpPr>
          <p:spPr>
            <a:xfrm>
              <a:off x="6398419" y="383809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9049"/>
                  </a:cubicBezTo>
                  <a:cubicBezTo>
                    <a:pt x="8096"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9CFD1DD-7933-4801-8D7E-3823C4C37909}"/>
                </a:ext>
              </a:extLst>
            </p:cNvPr>
            <p:cNvSpPr/>
            <p:nvPr/>
          </p:nvSpPr>
          <p:spPr>
            <a:xfrm>
              <a:off x="6406991" y="3740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EDFAC00-25EE-4FD6-A658-EE1332090D37}"/>
                </a:ext>
              </a:extLst>
            </p:cNvPr>
            <p:cNvSpPr/>
            <p:nvPr/>
          </p:nvSpPr>
          <p:spPr>
            <a:xfrm>
              <a:off x="6399371" y="367236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8096" y="7144"/>
                    <a:pt x="7144" y="7144"/>
                  </a:cubicBezTo>
                  <a:cubicBezTo>
                    <a:pt x="7144" y="7144"/>
                    <a:pt x="7144"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4C7EAA1-28A0-4665-ADCE-71B9EFF21842}"/>
                </a:ext>
              </a:extLst>
            </p:cNvPr>
            <p:cNvSpPr/>
            <p:nvPr/>
          </p:nvSpPr>
          <p:spPr>
            <a:xfrm>
              <a:off x="6380321" y="367617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8096"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10D9DEB-74D4-4474-B837-BFEB099E1E6D}"/>
                </a:ext>
              </a:extLst>
            </p:cNvPr>
            <p:cNvSpPr/>
            <p:nvPr/>
          </p:nvSpPr>
          <p:spPr>
            <a:xfrm>
              <a:off x="6404134" y="359616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700A677-8A8A-4389-AF84-9668920D1F23}"/>
                </a:ext>
              </a:extLst>
            </p:cNvPr>
            <p:cNvSpPr/>
            <p:nvPr/>
          </p:nvSpPr>
          <p:spPr>
            <a:xfrm>
              <a:off x="6404134" y="3669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51508BC-59B9-484F-AA69-8F251B42EA61}"/>
                </a:ext>
              </a:extLst>
            </p:cNvPr>
            <p:cNvSpPr/>
            <p:nvPr/>
          </p:nvSpPr>
          <p:spPr>
            <a:xfrm>
              <a:off x="6386142" y="403960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49D2CD8-AC24-4F58-A7A9-E0C05824388F}"/>
                </a:ext>
              </a:extLst>
            </p:cNvPr>
            <p:cNvSpPr/>
            <p:nvPr/>
          </p:nvSpPr>
          <p:spPr>
            <a:xfrm>
              <a:off x="6396514" y="404669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FA7BDF1-EC2D-4178-812D-94D606E0054E}"/>
                </a:ext>
              </a:extLst>
            </p:cNvPr>
            <p:cNvSpPr/>
            <p:nvPr/>
          </p:nvSpPr>
          <p:spPr>
            <a:xfrm>
              <a:off x="6389846" y="3880008"/>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8096" y="10001"/>
                    <a:pt x="7144" y="9049"/>
                  </a:cubicBezTo>
                  <a:cubicBezTo>
                    <a:pt x="8096" y="10954"/>
                    <a:pt x="10954" y="10001"/>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E90147F-3DEA-44F9-9BE0-11107B640CE8}"/>
                </a:ext>
              </a:extLst>
            </p:cNvPr>
            <p:cNvSpPr/>
            <p:nvPr/>
          </p:nvSpPr>
          <p:spPr>
            <a:xfrm>
              <a:off x="6383179" y="4029156"/>
              <a:ext cx="9525" cy="9525"/>
            </a:xfrm>
            <a:custGeom>
              <a:avLst/>
              <a:gdLst>
                <a:gd name="connsiteX0" fmla="*/ 7144 w 9525"/>
                <a:gd name="connsiteY0" fmla="*/ 7538 h 9525"/>
                <a:gd name="connsiteX1" fmla="*/ 9049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7538"/>
                    <a:pt x="9049" y="8491"/>
                    <a:pt x="9049" y="8491"/>
                  </a:cubicBezTo>
                  <a:cubicBezTo>
                    <a:pt x="8096" y="7538"/>
                    <a:pt x="7144" y="6586"/>
                    <a:pt x="7144"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67A295F-4515-470F-9E53-D497F8DCD47E}"/>
                </a:ext>
              </a:extLst>
            </p:cNvPr>
            <p:cNvSpPr/>
            <p:nvPr/>
          </p:nvSpPr>
          <p:spPr>
            <a:xfrm>
              <a:off x="6385084" y="403050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9049"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B487438-8DF9-4A61-946F-F0FD92D94EAE}"/>
                </a:ext>
              </a:extLst>
            </p:cNvPr>
            <p:cNvSpPr/>
            <p:nvPr/>
          </p:nvSpPr>
          <p:spPr>
            <a:xfrm>
              <a:off x="6374606" y="386476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4190A69-5CF1-4539-A10B-D0065A7D02DA}"/>
                </a:ext>
              </a:extLst>
            </p:cNvPr>
            <p:cNvSpPr/>
            <p:nvPr/>
          </p:nvSpPr>
          <p:spPr>
            <a:xfrm>
              <a:off x="6396514" y="4045452"/>
              <a:ext cx="28575" cy="28575"/>
            </a:xfrm>
            <a:custGeom>
              <a:avLst/>
              <a:gdLst>
                <a:gd name="connsiteX0" fmla="*/ 7144 w 28575"/>
                <a:gd name="connsiteY0" fmla="*/ 12197 h 28575"/>
                <a:gd name="connsiteX1" fmla="*/ 29051 w 28575"/>
                <a:gd name="connsiteY1" fmla="*/ 20769 h 28575"/>
                <a:gd name="connsiteX2" fmla="*/ 7144 w 28575"/>
                <a:gd name="connsiteY2" fmla="*/ 12197 h 28575"/>
              </a:gdLst>
              <a:ahLst/>
              <a:cxnLst>
                <a:cxn ang="0">
                  <a:pos x="connsiteX0" y="connsiteY0"/>
                </a:cxn>
                <a:cxn ang="0">
                  <a:pos x="connsiteX1" y="connsiteY1"/>
                </a:cxn>
                <a:cxn ang="0">
                  <a:pos x="connsiteX2" y="connsiteY2"/>
                </a:cxn>
              </a:cxnLst>
              <a:rect l="l" t="t" r="r" b="b"/>
              <a:pathLst>
                <a:path w="28575" h="28575">
                  <a:moveTo>
                    <a:pt x="7144" y="12197"/>
                  </a:moveTo>
                  <a:cubicBezTo>
                    <a:pt x="11906" y="13150"/>
                    <a:pt x="26194" y="29342"/>
                    <a:pt x="29051" y="20769"/>
                  </a:cubicBezTo>
                  <a:cubicBezTo>
                    <a:pt x="22384" y="-2090"/>
                    <a:pt x="13811" y="10292"/>
                    <a:pt x="7144" y="121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1AF25CE-56B8-4CEE-BB99-856CE817E877}"/>
                </a:ext>
              </a:extLst>
            </p:cNvPr>
            <p:cNvSpPr/>
            <p:nvPr/>
          </p:nvSpPr>
          <p:spPr>
            <a:xfrm>
              <a:off x="6378416" y="40466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94BF5B7-D351-4A6F-898E-2B8D663B2A5B}"/>
                </a:ext>
              </a:extLst>
            </p:cNvPr>
            <p:cNvSpPr/>
            <p:nvPr/>
          </p:nvSpPr>
          <p:spPr>
            <a:xfrm>
              <a:off x="6319361" y="36104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1D3533F-6FC2-449D-8285-E1320306C4B6}"/>
                </a:ext>
              </a:extLst>
            </p:cNvPr>
            <p:cNvSpPr/>
            <p:nvPr/>
          </p:nvSpPr>
          <p:spPr>
            <a:xfrm>
              <a:off x="6379369" y="40390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857CC14-F13A-463B-9FC0-5B4EB96E4651}"/>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36FED11-73FF-4388-B037-AFBF288EB212}"/>
                </a:ext>
              </a:extLst>
            </p:cNvPr>
            <p:cNvSpPr/>
            <p:nvPr/>
          </p:nvSpPr>
          <p:spPr>
            <a:xfrm>
              <a:off x="6414611" y="362622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90FCC48-CD06-4EF6-9919-2387B2916DB9}"/>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D1F09FA-3924-4987-AC16-E189E1F12ADD}"/>
                </a:ext>
              </a:extLst>
            </p:cNvPr>
            <p:cNvSpPr/>
            <p:nvPr/>
          </p:nvSpPr>
          <p:spPr>
            <a:xfrm>
              <a:off x="6367939" y="37371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8096"/>
                    <a:pt x="8096"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8C89327-F789-4559-A33B-E09363086953}"/>
                </a:ext>
              </a:extLst>
            </p:cNvPr>
            <p:cNvSpPr/>
            <p:nvPr/>
          </p:nvSpPr>
          <p:spPr>
            <a:xfrm>
              <a:off x="6372701" y="371641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lnTo>
                    <a:pt x="7144" y="7858"/>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F91649B-60AC-4365-ACAA-D7EFA6C48487}"/>
                </a:ext>
              </a:extLst>
            </p:cNvPr>
            <p:cNvSpPr/>
            <p:nvPr/>
          </p:nvSpPr>
          <p:spPr>
            <a:xfrm>
              <a:off x="6410087" y="3870483"/>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cubicBezTo>
                    <a:pt x="7858" y="9049"/>
                    <a:pt x="7858" y="8096"/>
                    <a:pt x="7858" y="7144"/>
                  </a:cubicBezTo>
                  <a:cubicBezTo>
                    <a:pt x="6906" y="9049"/>
                    <a:pt x="6906" y="10001"/>
                    <a:pt x="785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081B327-32AA-4105-ACE3-C339ADBC478D}"/>
                </a:ext>
              </a:extLst>
            </p:cNvPr>
            <p:cNvSpPr/>
            <p:nvPr/>
          </p:nvSpPr>
          <p:spPr>
            <a:xfrm>
              <a:off x="6322219" y="3632092"/>
              <a:ext cx="9525" cy="9525"/>
            </a:xfrm>
            <a:custGeom>
              <a:avLst/>
              <a:gdLst>
                <a:gd name="connsiteX0" fmla="*/ 9049 w 9525"/>
                <a:gd name="connsiteY0" fmla="*/ 7410 h 9525"/>
                <a:gd name="connsiteX1" fmla="*/ 7144 w 9525"/>
                <a:gd name="connsiteY1" fmla="*/ 8363 h 9525"/>
                <a:gd name="connsiteX2" fmla="*/ 9049 w 9525"/>
                <a:gd name="connsiteY2" fmla="*/ 7410 h 9525"/>
              </a:gdLst>
              <a:ahLst/>
              <a:cxnLst>
                <a:cxn ang="0">
                  <a:pos x="connsiteX0" y="connsiteY0"/>
                </a:cxn>
                <a:cxn ang="0">
                  <a:pos x="connsiteX1" y="connsiteY1"/>
                </a:cxn>
                <a:cxn ang="0">
                  <a:pos x="connsiteX2" y="connsiteY2"/>
                </a:cxn>
              </a:cxnLst>
              <a:rect l="l" t="t" r="r" b="b"/>
              <a:pathLst>
                <a:path w="9525" h="9525">
                  <a:moveTo>
                    <a:pt x="9049" y="7410"/>
                  </a:moveTo>
                  <a:cubicBezTo>
                    <a:pt x="9049" y="7410"/>
                    <a:pt x="7144" y="8363"/>
                    <a:pt x="7144" y="8363"/>
                  </a:cubicBezTo>
                  <a:cubicBezTo>
                    <a:pt x="8096" y="8363"/>
                    <a:pt x="9049" y="6458"/>
                    <a:pt x="9049"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F4DB4D8-68E6-4258-B7AA-35AFEB2C8F64}"/>
                </a:ext>
              </a:extLst>
            </p:cNvPr>
            <p:cNvSpPr/>
            <p:nvPr/>
          </p:nvSpPr>
          <p:spPr>
            <a:xfrm>
              <a:off x="6390375" y="3768804"/>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6615" y="6906"/>
                    <a:pt x="7567"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946534F-D3DA-44FD-977C-F546D7DCE3BD}"/>
                </a:ext>
              </a:extLst>
            </p:cNvPr>
            <p:cNvSpPr/>
            <p:nvPr/>
          </p:nvSpPr>
          <p:spPr>
            <a:xfrm>
              <a:off x="6386538" y="3769146"/>
              <a:ext cx="19050" cy="28575"/>
            </a:xfrm>
            <a:custGeom>
              <a:avLst/>
              <a:gdLst>
                <a:gd name="connsiteX0" fmla="*/ 9500 w 19050"/>
                <a:gd name="connsiteY0" fmla="*/ 17994 h 28575"/>
                <a:gd name="connsiteX1" fmla="*/ 9500 w 19050"/>
                <a:gd name="connsiteY1" fmla="*/ 17994 h 28575"/>
              </a:gdLst>
              <a:ahLst/>
              <a:cxnLst>
                <a:cxn ang="0">
                  <a:pos x="connsiteX0" y="connsiteY0"/>
                </a:cxn>
                <a:cxn ang="0">
                  <a:pos x="connsiteX1" y="connsiteY1"/>
                </a:cxn>
              </a:cxnLst>
              <a:rect l="l" t="t" r="r" b="b"/>
              <a:pathLst>
                <a:path w="19050" h="28575">
                  <a:moveTo>
                    <a:pt x="9500" y="17994"/>
                  </a:moveTo>
                  <a:cubicBezTo>
                    <a:pt x="39027" y="37996"/>
                    <a:pt x="-2883" y="-14391"/>
                    <a:pt x="9500" y="179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D156ECD-223B-4DF7-955C-BCC54F88A991}"/>
                </a:ext>
              </a:extLst>
            </p:cNvPr>
            <p:cNvSpPr/>
            <p:nvPr/>
          </p:nvSpPr>
          <p:spPr>
            <a:xfrm>
              <a:off x="6386594" y="377809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8491" y="8096"/>
                    <a:pt x="7538" y="8096"/>
                    <a:pt x="7538" y="7144"/>
                  </a:cubicBezTo>
                  <a:cubicBezTo>
                    <a:pt x="6586" y="8096"/>
                    <a:pt x="7538" y="9049"/>
                    <a:pt x="849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C8C3F8-5E06-4C5F-9CF6-4D0D80D8A295}"/>
                </a:ext>
              </a:extLst>
            </p:cNvPr>
            <p:cNvSpPr/>
            <p:nvPr/>
          </p:nvSpPr>
          <p:spPr>
            <a:xfrm>
              <a:off x="6383179" y="381904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9DF7ECB-377A-48BD-A7A5-69F2B359D0C4}"/>
                </a:ext>
              </a:extLst>
            </p:cNvPr>
            <p:cNvSpPr/>
            <p:nvPr/>
          </p:nvSpPr>
          <p:spPr>
            <a:xfrm>
              <a:off x="6341269" y="35352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B403E79-1F01-4243-9B40-6127E6C43B6D}"/>
                </a:ext>
              </a:extLst>
            </p:cNvPr>
            <p:cNvSpPr/>
            <p:nvPr/>
          </p:nvSpPr>
          <p:spPr>
            <a:xfrm>
              <a:off x="6390905" y="3921067"/>
              <a:ext cx="9525" cy="9525"/>
            </a:xfrm>
            <a:custGeom>
              <a:avLst/>
              <a:gdLst>
                <a:gd name="connsiteX0" fmla="*/ 7990 w 9525"/>
                <a:gd name="connsiteY0" fmla="*/ 8947 h 9525"/>
                <a:gd name="connsiteX1" fmla="*/ 7990 w 9525"/>
                <a:gd name="connsiteY1" fmla="*/ 8947 h 9525"/>
              </a:gdLst>
              <a:ahLst/>
              <a:cxnLst>
                <a:cxn ang="0">
                  <a:pos x="connsiteX0" y="connsiteY0"/>
                </a:cxn>
                <a:cxn ang="0">
                  <a:pos x="connsiteX1" y="connsiteY1"/>
                </a:cxn>
              </a:cxnLst>
              <a:rect l="l" t="t" r="r" b="b"/>
              <a:pathLst>
                <a:path w="9525" h="9525">
                  <a:moveTo>
                    <a:pt x="7990" y="8947"/>
                  </a:moveTo>
                  <a:cubicBezTo>
                    <a:pt x="7990" y="6090"/>
                    <a:pt x="6085" y="7042"/>
                    <a:pt x="7990"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F2AA99F-60A6-4300-B4A9-9EF95F114901}"/>
                </a:ext>
              </a:extLst>
            </p:cNvPr>
            <p:cNvSpPr/>
            <p:nvPr/>
          </p:nvSpPr>
          <p:spPr>
            <a:xfrm>
              <a:off x="6378416" y="3783806"/>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8096"/>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566F2B9-FF7E-4C03-B8C2-A7B8DE26A556}"/>
                </a:ext>
              </a:extLst>
            </p:cNvPr>
            <p:cNvSpPr/>
            <p:nvPr/>
          </p:nvSpPr>
          <p:spPr>
            <a:xfrm>
              <a:off x="6380572" y="3923823"/>
              <a:ext cx="9525" cy="19050"/>
            </a:xfrm>
            <a:custGeom>
              <a:avLst/>
              <a:gdLst>
                <a:gd name="connsiteX0" fmla="*/ 9750 w 9525"/>
                <a:gd name="connsiteY0" fmla="*/ 7144 h 19050"/>
                <a:gd name="connsiteX1" fmla="*/ 9750 w 9525"/>
                <a:gd name="connsiteY1" fmla="*/ 7144 h 19050"/>
              </a:gdLst>
              <a:ahLst/>
              <a:cxnLst>
                <a:cxn ang="0">
                  <a:pos x="connsiteX0" y="connsiteY0"/>
                </a:cxn>
                <a:cxn ang="0">
                  <a:pos x="connsiteX1" y="connsiteY1"/>
                </a:cxn>
              </a:cxnLst>
              <a:rect l="l" t="t" r="r" b="b"/>
              <a:pathLst>
                <a:path w="9525" h="19050">
                  <a:moveTo>
                    <a:pt x="9750" y="7144"/>
                  </a:moveTo>
                  <a:cubicBezTo>
                    <a:pt x="7845" y="9049"/>
                    <a:pt x="4988" y="18574"/>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C2A6485-511A-4EF5-A634-7D717E8C5152}"/>
                </a:ext>
              </a:extLst>
            </p:cNvPr>
            <p:cNvSpPr/>
            <p:nvPr/>
          </p:nvSpPr>
          <p:spPr>
            <a:xfrm>
              <a:off x="6383179" y="39304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D714A5B-30A2-4573-94F7-CD4AF5436AEE}"/>
                </a:ext>
              </a:extLst>
            </p:cNvPr>
            <p:cNvSpPr/>
            <p:nvPr/>
          </p:nvSpPr>
          <p:spPr>
            <a:xfrm>
              <a:off x="6298764" y="3132296"/>
              <a:ext cx="133350" cy="933450"/>
            </a:xfrm>
            <a:custGeom>
              <a:avLst/>
              <a:gdLst>
                <a:gd name="connsiteX0" fmla="*/ 50602 w 133350"/>
                <a:gd name="connsiteY0" fmla="*/ 406241 h 933450"/>
                <a:gd name="connsiteX1" fmla="*/ 42982 w 133350"/>
                <a:gd name="connsiteY1" fmla="*/ 369094 h 933450"/>
                <a:gd name="connsiteX2" fmla="*/ 35361 w 133350"/>
                <a:gd name="connsiteY2" fmla="*/ 365284 h 933450"/>
                <a:gd name="connsiteX3" fmla="*/ 48696 w 133350"/>
                <a:gd name="connsiteY3" fmla="*/ 346234 h 933450"/>
                <a:gd name="connsiteX4" fmla="*/ 27741 w 133350"/>
                <a:gd name="connsiteY4" fmla="*/ 290989 h 933450"/>
                <a:gd name="connsiteX5" fmla="*/ 26789 w 133350"/>
                <a:gd name="connsiteY5" fmla="*/ 303371 h 933450"/>
                <a:gd name="connsiteX6" fmla="*/ 22979 w 133350"/>
                <a:gd name="connsiteY6" fmla="*/ 216694 h 933450"/>
                <a:gd name="connsiteX7" fmla="*/ 36314 w 133350"/>
                <a:gd name="connsiteY7" fmla="*/ 219551 h 933450"/>
                <a:gd name="connsiteX8" fmla="*/ 8691 w 133350"/>
                <a:gd name="connsiteY8" fmla="*/ 7144 h 933450"/>
                <a:gd name="connsiteX9" fmla="*/ 26789 w 133350"/>
                <a:gd name="connsiteY9" fmla="*/ 25241 h 933450"/>
                <a:gd name="connsiteX10" fmla="*/ 27741 w 133350"/>
                <a:gd name="connsiteY10" fmla="*/ 13811 h 933450"/>
                <a:gd name="connsiteX11" fmla="*/ 53459 w 133350"/>
                <a:gd name="connsiteY11" fmla="*/ 139541 h 933450"/>
                <a:gd name="connsiteX12" fmla="*/ 39171 w 133350"/>
                <a:gd name="connsiteY12" fmla="*/ 126206 h 933450"/>
                <a:gd name="connsiteX13" fmla="*/ 49649 w 133350"/>
                <a:gd name="connsiteY13" fmla="*/ 153829 h 933450"/>
                <a:gd name="connsiteX14" fmla="*/ 55364 w 133350"/>
                <a:gd name="connsiteY14" fmla="*/ 142399 h 933450"/>
                <a:gd name="connsiteX15" fmla="*/ 68699 w 133350"/>
                <a:gd name="connsiteY15" fmla="*/ 224314 h 933450"/>
                <a:gd name="connsiteX16" fmla="*/ 58221 w 133350"/>
                <a:gd name="connsiteY16" fmla="*/ 224314 h 933450"/>
                <a:gd name="connsiteX17" fmla="*/ 76319 w 133350"/>
                <a:gd name="connsiteY17" fmla="*/ 273844 h 933450"/>
                <a:gd name="connsiteX18" fmla="*/ 59174 w 133350"/>
                <a:gd name="connsiteY18" fmla="*/ 267176 h 933450"/>
                <a:gd name="connsiteX19" fmla="*/ 62984 w 133350"/>
                <a:gd name="connsiteY19" fmla="*/ 270034 h 933450"/>
                <a:gd name="connsiteX20" fmla="*/ 105846 w 133350"/>
                <a:gd name="connsiteY20" fmla="*/ 409099 h 933450"/>
                <a:gd name="connsiteX21" fmla="*/ 113466 w 133350"/>
                <a:gd name="connsiteY21" fmla="*/ 420529 h 933450"/>
                <a:gd name="connsiteX22" fmla="*/ 114419 w 133350"/>
                <a:gd name="connsiteY22" fmla="*/ 402431 h 933450"/>
                <a:gd name="connsiteX23" fmla="*/ 91559 w 133350"/>
                <a:gd name="connsiteY23" fmla="*/ 346234 h 933450"/>
                <a:gd name="connsiteX24" fmla="*/ 101084 w 133350"/>
                <a:gd name="connsiteY24" fmla="*/ 353854 h 933450"/>
                <a:gd name="connsiteX25" fmla="*/ 100132 w 133350"/>
                <a:gd name="connsiteY25" fmla="*/ 371951 h 933450"/>
                <a:gd name="connsiteX26" fmla="*/ 105846 w 133350"/>
                <a:gd name="connsiteY26" fmla="*/ 362426 h 933450"/>
                <a:gd name="connsiteX27" fmla="*/ 123944 w 133350"/>
                <a:gd name="connsiteY27" fmla="*/ 433864 h 933450"/>
                <a:gd name="connsiteX28" fmla="*/ 120134 w 133350"/>
                <a:gd name="connsiteY28" fmla="*/ 438626 h 933450"/>
                <a:gd name="connsiteX29" fmla="*/ 100132 w 133350"/>
                <a:gd name="connsiteY29" fmla="*/ 430054 h 933450"/>
                <a:gd name="connsiteX30" fmla="*/ 99179 w 133350"/>
                <a:gd name="connsiteY30" fmla="*/ 426244 h 933450"/>
                <a:gd name="connsiteX31" fmla="*/ 108704 w 133350"/>
                <a:gd name="connsiteY31" fmla="*/ 465296 h 933450"/>
                <a:gd name="connsiteX32" fmla="*/ 124896 w 133350"/>
                <a:gd name="connsiteY32" fmla="*/ 508159 h 933450"/>
                <a:gd name="connsiteX33" fmla="*/ 115371 w 133350"/>
                <a:gd name="connsiteY33" fmla="*/ 470059 h 933450"/>
                <a:gd name="connsiteX34" fmla="*/ 127754 w 133350"/>
                <a:gd name="connsiteY34" fmla="*/ 472916 h 933450"/>
                <a:gd name="connsiteX35" fmla="*/ 113466 w 133350"/>
                <a:gd name="connsiteY35" fmla="*/ 590074 h 933450"/>
                <a:gd name="connsiteX36" fmla="*/ 101084 w 133350"/>
                <a:gd name="connsiteY36" fmla="*/ 554831 h 933450"/>
                <a:gd name="connsiteX37" fmla="*/ 114419 w 133350"/>
                <a:gd name="connsiteY37" fmla="*/ 562451 h 933450"/>
                <a:gd name="connsiteX38" fmla="*/ 123944 w 133350"/>
                <a:gd name="connsiteY38" fmla="*/ 535781 h 933450"/>
                <a:gd name="connsiteX39" fmla="*/ 102036 w 133350"/>
                <a:gd name="connsiteY39" fmla="*/ 546259 h 933450"/>
                <a:gd name="connsiteX40" fmla="*/ 93464 w 133350"/>
                <a:gd name="connsiteY40" fmla="*/ 608171 h 933450"/>
                <a:gd name="connsiteX41" fmla="*/ 92511 w 133350"/>
                <a:gd name="connsiteY41" fmla="*/ 589121 h 933450"/>
                <a:gd name="connsiteX42" fmla="*/ 97274 w 133350"/>
                <a:gd name="connsiteY42" fmla="*/ 581501 h 933450"/>
                <a:gd name="connsiteX43" fmla="*/ 111561 w 133350"/>
                <a:gd name="connsiteY43" fmla="*/ 590074 h 933450"/>
                <a:gd name="connsiteX44" fmla="*/ 119182 w 133350"/>
                <a:gd name="connsiteY44" fmla="*/ 628174 h 933450"/>
                <a:gd name="connsiteX45" fmla="*/ 118229 w 133350"/>
                <a:gd name="connsiteY45" fmla="*/ 632936 h 933450"/>
                <a:gd name="connsiteX46" fmla="*/ 106799 w 133350"/>
                <a:gd name="connsiteY46" fmla="*/ 614839 h 933450"/>
                <a:gd name="connsiteX47" fmla="*/ 112514 w 133350"/>
                <a:gd name="connsiteY47" fmla="*/ 633889 h 933450"/>
                <a:gd name="connsiteX48" fmla="*/ 102036 w 133350"/>
                <a:gd name="connsiteY48" fmla="*/ 620554 h 933450"/>
                <a:gd name="connsiteX49" fmla="*/ 98227 w 133350"/>
                <a:gd name="connsiteY49" fmla="*/ 609124 h 933450"/>
                <a:gd name="connsiteX50" fmla="*/ 118229 w 133350"/>
                <a:gd name="connsiteY50" fmla="*/ 672941 h 933450"/>
                <a:gd name="connsiteX51" fmla="*/ 113466 w 133350"/>
                <a:gd name="connsiteY51" fmla="*/ 643414 h 933450"/>
                <a:gd name="connsiteX52" fmla="*/ 110609 w 133350"/>
                <a:gd name="connsiteY52" fmla="*/ 656749 h 933450"/>
                <a:gd name="connsiteX53" fmla="*/ 94416 w 133350"/>
                <a:gd name="connsiteY53" fmla="*/ 646271 h 933450"/>
                <a:gd name="connsiteX54" fmla="*/ 102036 w 133350"/>
                <a:gd name="connsiteY54" fmla="*/ 649129 h 933450"/>
                <a:gd name="connsiteX55" fmla="*/ 108704 w 133350"/>
                <a:gd name="connsiteY55" fmla="*/ 715804 h 933450"/>
                <a:gd name="connsiteX56" fmla="*/ 105846 w 133350"/>
                <a:gd name="connsiteY56" fmla="*/ 680561 h 933450"/>
                <a:gd name="connsiteX57" fmla="*/ 115371 w 133350"/>
                <a:gd name="connsiteY57" fmla="*/ 727234 h 933450"/>
                <a:gd name="connsiteX58" fmla="*/ 113466 w 133350"/>
                <a:gd name="connsiteY58" fmla="*/ 729139 h 933450"/>
                <a:gd name="connsiteX59" fmla="*/ 118229 w 133350"/>
                <a:gd name="connsiteY59" fmla="*/ 749141 h 933450"/>
                <a:gd name="connsiteX60" fmla="*/ 104894 w 133350"/>
                <a:gd name="connsiteY60" fmla="*/ 731044 h 933450"/>
                <a:gd name="connsiteX61" fmla="*/ 114419 w 133350"/>
                <a:gd name="connsiteY61" fmla="*/ 857726 h 933450"/>
                <a:gd name="connsiteX62" fmla="*/ 114419 w 133350"/>
                <a:gd name="connsiteY62" fmla="*/ 832961 h 933450"/>
                <a:gd name="connsiteX63" fmla="*/ 102036 w 133350"/>
                <a:gd name="connsiteY63" fmla="*/ 831056 h 933450"/>
                <a:gd name="connsiteX64" fmla="*/ 123944 w 133350"/>
                <a:gd name="connsiteY64" fmla="*/ 858679 h 933450"/>
                <a:gd name="connsiteX65" fmla="*/ 100132 w 133350"/>
                <a:gd name="connsiteY65" fmla="*/ 863441 h 933450"/>
                <a:gd name="connsiteX66" fmla="*/ 113466 w 133350"/>
                <a:gd name="connsiteY66" fmla="*/ 886301 h 933450"/>
                <a:gd name="connsiteX67" fmla="*/ 112514 w 133350"/>
                <a:gd name="connsiteY67" fmla="*/ 870109 h 933450"/>
                <a:gd name="connsiteX68" fmla="*/ 112514 w 133350"/>
                <a:gd name="connsiteY68" fmla="*/ 867251 h 933450"/>
                <a:gd name="connsiteX69" fmla="*/ 104894 w 133350"/>
                <a:gd name="connsiteY69" fmla="*/ 923449 h 933450"/>
                <a:gd name="connsiteX70" fmla="*/ 102036 w 133350"/>
                <a:gd name="connsiteY70" fmla="*/ 927259 h 933450"/>
                <a:gd name="connsiteX71" fmla="*/ 90607 w 133350"/>
                <a:gd name="connsiteY71" fmla="*/ 910114 h 933450"/>
                <a:gd name="connsiteX72" fmla="*/ 87749 w 133350"/>
                <a:gd name="connsiteY72" fmla="*/ 916781 h 933450"/>
                <a:gd name="connsiteX73" fmla="*/ 84891 w 133350"/>
                <a:gd name="connsiteY73" fmla="*/ 859631 h 933450"/>
                <a:gd name="connsiteX74" fmla="*/ 91559 w 133350"/>
                <a:gd name="connsiteY74" fmla="*/ 887254 h 933450"/>
                <a:gd name="connsiteX75" fmla="*/ 90607 w 133350"/>
                <a:gd name="connsiteY75" fmla="*/ 907256 h 933450"/>
                <a:gd name="connsiteX76" fmla="*/ 96321 w 133350"/>
                <a:gd name="connsiteY76" fmla="*/ 922496 h 933450"/>
                <a:gd name="connsiteX77" fmla="*/ 96321 w 133350"/>
                <a:gd name="connsiteY77" fmla="*/ 933926 h 933450"/>
                <a:gd name="connsiteX78" fmla="*/ 85844 w 133350"/>
                <a:gd name="connsiteY78" fmla="*/ 925354 h 933450"/>
                <a:gd name="connsiteX79" fmla="*/ 89654 w 133350"/>
                <a:gd name="connsiteY79" fmla="*/ 847249 h 933450"/>
                <a:gd name="connsiteX80" fmla="*/ 73461 w 133350"/>
                <a:gd name="connsiteY80" fmla="*/ 798671 h 933450"/>
                <a:gd name="connsiteX81" fmla="*/ 89654 w 133350"/>
                <a:gd name="connsiteY81" fmla="*/ 793909 h 933450"/>
                <a:gd name="connsiteX82" fmla="*/ 72509 w 133350"/>
                <a:gd name="connsiteY82" fmla="*/ 740569 h 933450"/>
                <a:gd name="connsiteX83" fmla="*/ 91559 w 133350"/>
                <a:gd name="connsiteY83" fmla="*/ 751999 h 933450"/>
                <a:gd name="connsiteX84" fmla="*/ 78224 w 133350"/>
                <a:gd name="connsiteY84" fmla="*/ 610076 h 933450"/>
                <a:gd name="connsiteX85" fmla="*/ 59174 w 133350"/>
                <a:gd name="connsiteY85" fmla="*/ 598646 h 933450"/>
                <a:gd name="connsiteX86" fmla="*/ 71557 w 133350"/>
                <a:gd name="connsiteY86" fmla="*/ 590074 h 933450"/>
                <a:gd name="connsiteX87" fmla="*/ 91559 w 133350"/>
                <a:gd name="connsiteY87" fmla="*/ 604361 h 933450"/>
                <a:gd name="connsiteX88" fmla="*/ 66794 w 133350"/>
                <a:gd name="connsiteY88" fmla="*/ 567214 h 933450"/>
                <a:gd name="connsiteX89" fmla="*/ 68699 w 133350"/>
                <a:gd name="connsiteY89" fmla="*/ 591026 h 933450"/>
                <a:gd name="connsiteX90" fmla="*/ 33457 w 133350"/>
                <a:gd name="connsiteY90" fmla="*/ 521494 h 933450"/>
                <a:gd name="connsiteX91" fmla="*/ 30599 w 133350"/>
                <a:gd name="connsiteY91" fmla="*/ 502444 h 933450"/>
                <a:gd name="connsiteX92" fmla="*/ 38219 w 133350"/>
                <a:gd name="connsiteY92" fmla="*/ 506254 h 933450"/>
                <a:gd name="connsiteX93" fmla="*/ 42982 w 133350"/>
                <a:gd name="connsiteY93" fmla="*/ 480536 h 933450"/>
                <a:gd name="connsiteX94" fmla="*/ 32504 w 133350"/>
                <a:gd name="connsiteY94" fmla="*/ 488156 h 933450"/>
                <a:gd name="connsiteX95" fmla="*/ 22979 w 133350"/>
                <a:gd name="connsiteY95" fmla="*/ 467201 h 933450"/>
                <a:gd name="connsiteX96" fmla="*/ 21074 w 133350"/>
                <a:gd name="connsiteY96" fmla="*/ 463391 h 933450"/>
                <a:gd name="connsiteX97" fmla="*/ 36314 w 133350"/>
                <a:gd name="connsiteY97" fmla="*/ 474821 h 933450"/>
                <a:gd name="connsiteX98" fmla="*/ 45839 w 133350"/>
                <a:gd name="connsiteY98" fmla="*/ 472916 h 933450"/>
                <a:gd name="connsiteX99" fmla="*/ 15359 w 133350"/>
                <a:gd name="connsiteY99" fmla="*/ 445294 h 933450"/>
                <a:gd name="connsiteX100" fmla="*/ 50602 w 133350"/>
                <a:gd name="connsiteY100" fmla="*/ 416719 h 933450"/>
                <a:gd name="connsiteX101" fmla="*/ 60127 w 133350"/>
                <a:gd name="connsiteY101" fmla="*/ 445294 h 933450"/>
                <a:gd name="connsiteX102" fmla="*/ 63936 w 133350"/>
                <a:gd name="connsiteY102" fmla="*/ 433864 h 933450"/>
                <a:gd name="connsiteX103" fmla="*/ 50602 w 133350"/>
                <a:gd name="connsiteY103" fmla="*/ 406241 h 933450"/>
                <a:gd name="connsiteX104" fmla="*/ 16311 w 133350"/>
                <a:gd name="connsiteY104" fmla="*/ 45244 h 933450"/>
                <a:gd name="connsiteX105" fmla="*/ 18216 w 133350"/>
                <a:gd name="connsiteY105" fmla="*/ 46196 h 933450"/>
                <a:gd name="connsiteX106" fmla="*/ 16311 w 133350"/>
                <a:gd name="connsiteY106" fmla="*/ 45244 h 933450"/>
                <a:gd name="connsiteX107" fmla="*/ 82986 w 133350"/>
                <a:gd name="connsiteY107" fmla="*/ 514826 h 933450"/>
                <a:gd name="connsiteX108" fmla="*/ 64889 w 133350"/>
                <a:gd name="connsiteY108" fmla="*/ 491966 h 933450"/>
                <a:gd name="connsiteX109" fmla="*/ 82986 w 133350"/>
                <a:gd name="connsiteY109" fmla="*/ 514826 h 933450"/>
                <a:gd name="connsiteX110" fmla="*/ 67746 w 133350"/>
                <a:gd name="connsiteY110" fmla="*/ 521494 h 933450"/>
                <a:gd name="connsiteX111" fmla="*/ 67746 w 133350"/>
                <a:gd name="connsiteY111" fmla="*/ 521494 h 933450"/>
                <a:gd name="connsiteX112" fmla="*/ 72509 w 133350"/>
                <a:gd name="connsiteY112" fmla="*/ 524351 h 933450"/>
                <a:gd name="connsiteX113" fmla="*/ 72509 w 133350"/>
                <a:gd name="connsiteY113" fmla="*/ 523399 h 933450"/>
                <a:gd name="connsiteX114" fmla="*/ 72509 w 133350"/>
                <a:gd name="connsiteY114" fmla="*/ 524351 h 933450"/>
                <a:gd name="connsiteX115" fmla="*/ 63936 w 133350"/>
                <a:gd name="connsiteY115" fmla="*/ 441484 h 933450"/>
                <a:gd name="connsiteX116" fmla="*/ 63936 w 133350"/>
                <a:gd name="connsiteY116" fmla="*/ 441484 h 933450"/>
                <a:gd name="connsiteX117" fmla="*/ 60127 w 133350"/>
                <a:gd name="connsiteY117" fmla="*/ 451009 h 933450"/>
                <a:gd name="connsiteX118" fmla="*/ 60127 w 133350"/>
                <a:gd name="connsiteY118" fmla="*/ 451009 h 933450"/>
                <a:gd name="connsiteX119" fmla="*/ 52507 w 133350"/>
                <a:gd name="connsiteY119" fmla="*/ 479584 h 933450"/>
                <a:gd name="connsiteX120" fmla="*/ 52507 w 133350"/>
                <a:gd name="connsiteY120" fmla="*/ 479584 h 933450"/>
                <a:gd name="connsiteX121" fmla="*/ 95369 w 133350"/>
                <a:gd name="connsiteY121" fmla="*/ 844391 h 933450"/>
                <a:gd name="connsiteX122" fmla="*/ 95369 w 133350"/>
                <a:gd name="connsiteY122" fmla="*/ 844391 h 933450"/>
                <a:gd name="connsiteX123" fmla="*/ 99179 w 133350"/>
                <a:gd name="connsiteY123" fmla="*/ 774859 h 933450"/>
                <a:gd name="connsiteX124" fmla="*/ 86796 w 133350"/>
                <a:gd name="connsiteY124" fmla="*/ 745331 h 933450"/>
                <a:gd name="connsiteX125" fmla="*/ 94416 w 133350"/>
                <a:gd name="connsiteY125" fmla="*/ 754856 h 933450"/>
                <a:gd name="connsiteX126" fmla="*/ 93464 w 133350"/>
                <a:gd name="connsiteY126" fmla="*/ 748189 h 933450"/>
                <a:gd name="connsiteX127" fmla="*/ 90607 w 133350"/>
                <a:gd name="connsiteY127" fmla="*/ 768191 h 933450"/>
                <a:gd name="connsiteX128" fmla="*/ 95369 w 133350"/>
                <a:gd name="connsiteY128" fmla="*/ 807244 h 933450"/>
                <a:gd name="connsiteX129" fmla="*/ 97274 w 133350"/>
                <a:gd name="connsiteY129" fmla="*/ 812006 h 933450"/>
                <a:gd name="connsiteX130" fmla="*/ 99179 w 133350"/>
                <a:gd name="connsiteY130" fmla="*/ 774859 h 933450"/>
                <a:gd name="connsiteX131" fmla="*/ 90607 w 133350"/>
                <a:gd name="connsiteY131" fmla="*/ 596741 h 933450"/>
                <a:gd name="connsiteX132" fmla="*/ 99179 w 133350"/>
                <a:gd name="connsiteY132" fmla="*/ 643414 h 933450"/>
                <a:gd name="connsiteX133" fmla="*/ 88702 w 133350"/>
                <a:gd name="connsiteY133" fmla="*/ 647224 h 933450"/>
                <a:gd name="connsiteX134" fmla="*/ 87749 w 133350"/>
                <a:gd name="connsiteY134" fmla="*/ 624364 h 933450"/>
                <a:gd name="connsiteX135" fmla="*/ 66794 w 133350"/>
                <a:gd name="connsiteY135" fmla="*/ 638651 h 933450"/>
                <a:gd name="connsiteX136" fmla="*/ 73461 w 133350"/>
                <a:gd name="connsiteY136" fmla="*/ 656749 h 933450"/>
                <a:gd name="connsiteX137" fmla="*/ 80129 w 133350"/>
                <a:gd name="connsiteY137" fmla="*/ 641509 h 933450"/>
                <a:gd name="connsiteX138" fmla="*/ 90607 w 133350"/>
                <a:gd name="connsiteY138" fmla="*/ 692944 h 933450"/>
                <a:gd name="connsiteX139" fmla="*/ 86796 w 133350"/>
                <a:gd name="connsiteY139" fmla="*/ 693896 h 933450"/>
                <a:gd name="connsiteX140" fmla="*/ 95369 w 133350"/>
                <a:gd name="connsiteY140" fmla="*/ 738664 h 933450"/>
                <a:gd name="connsiteX141" fmla="*/ 102989 w 133350"/>
                <a:gd name="connsiteY141" fmla="*/ 674846 h 933450"/>
                <a:gd name="connsiteX142" fmla="*/ 87749 w 133350"/>
                <a:gd name="connsiteY142" fmla="*/ 668179 h 933450"/>
                <a:gd name="connsiteX143" fmla="*/ 99179 w 133350"/>
                <a:gd name="connsiteY143" fmla="*/ 671989 h 933450"/>
                <a:gd name="connsiteX144" fmla="*/ 99179 w 133350"/>
                <a:gd name="connsiteY144" fmla="*/ 639604 h 933450"/>
                <a:gd name="connsiteX145" fmla="*/ 90607 w 133350"/>
                <a:gd name="connsiteY145" fmla="*/ 596741 h 933450"/>
                <a:gd name="connsiteX146" fmla="*/ 84891 w 133350"/>
                <a:gd name="connsiteY146" fmla="*/ 575786 h 933450"/>
                <a:gd name="connsiteX147" fmla="*/ 72509 w 133350"/>
                <a:gd name="connsiteY147" fmla="*/ 531019 h 933450"/>
                <a:gd name="connsiteX148" fmla="*/ 64889 w 133350"/>
                <a:gd name="connsiteY148" fmla="*/ 526256 h 933450"/>
                <a:gd name="connsiteX149" fmla="*/ 59174 w 133350"/>
                <a:gd name="connsiteY149" fmla="*/ 525304 h 933450"/>
                <a:gd name="connsiteX150" fmla="*/ 84891 w 133350"/>
                <a:gd name="connsiteY150" fmla="*/ 575786 h 933450"/>
                <a:gd name="connsiteX151" fmla="*/ 105846 w 133350"/>
                <a:gd name="connsiteY151" fmla="*/ 456724 h 933450"/>
                <a:gd name="connsiteX152" fmla="*/ 105846 w 133350"/>
                <a:gd name="connsiteY152" fmla="*/ 45672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3350" h="933450">
                  <a:moveTo>
                    <a:pt x="50602" y="406241"/>
                  </a:moveTo>
                  <a:cubicBezTo>
                    <a:pt x="48696" y="400526"/>
                    <a:pt x="42982" y="370046"/>
                    <a:pt x="42982" y="369094"/>
                  </a:cubicBezTo>
                  <a:cubicBezTo>
                    <a:pt x="44886" y="376714"/>
                    <a:pt x="42029" y="375761"/>
                    <a:pt x="35361" y="365284"/>
                  </a:cubicBezTo>
                  <a:cubicBezTo>
                    <a:pt x="30599" y="371951"/>
                    <a:pt x="49649" y="351949"/>
                    <a:pt x="48696" y="346234"/>
                  </a:cubicBezTo>
                  <a:cubicBezTo>
                    <a:pt x="38219" y="357664"/>
                    <a:pt x="29646" y="290989"/>
                    <a:pt x="27741" y="290989"/>
                  </a:cubicBezTo>
                  <a:cubicBezTo>
                    <a:pt x="35361" y="296704"/>
                    <a:pt x="35361" y="300514"/>
                    <a:pt x="26789" y="303371"/>
                  </a:cubicBezTo>
                  <a:cubicBezTo>
                    <a:pt x="40124" y="270986"/>
                    <a:pt x="24884" y="243364"/>
                    <a:pt x="22979" y="216694"/>
                  </a:cubicBezTo>
                  <a:cubicBezTo>
                    <a:pt x="30599" y="228124"/>
                    <a:pt x="25836" y="213836"/>
                    <a:pt x="36314" y="219551"/>
                  </a:cubicBezTo>
                  <a:cubicBezTo>
                    <a:pt x="53459" y="170974"/>
                    <a:pt x="-2739" y="63341"/>
                    <a:pt x="8691" y="7144"/>
                  </a:cubicBezTo>
                  <a:cubicBezTo>
                    <a:pt x="19169" y="11906"/>
                    <a:pt x="18216" y="21431"/>
                    <a:pt x="26789" y="25241"/>
                  </a:cubicBezTo>
                  <a:cubicBezTo>
                    <a:pt x="30599" y="20479"/>
                    <a:pt x="28694" y="18574"/>
                    <a:pt x="27741" y="13811"/>
                  </a:cubicBezTo>
                  <a:cubicBezTo>
                    <a:pt x="52507" y="36671"/>
                    <a:pt x="38219" y="100489"/>
                    <a:pt x="53459" y="139541"/>
                  </a:cubicBezTo>
                  <a:cubicBezTo>
                    <a:pt x="54411" y="139541"/>
                    <a:pt x="39171" y="126206"/>
                    <a:pt x="39171" y="126206"/>
                  </a:cubicBezTo>
                  <a:cubicBezTo>
                    <a:pt x="38219" y="136684"/>
                    <a:pt x="46791" y="143351"/>
                    <a:pt x="49649" y="153829"/>
                  </a:cubicBezTo>
                  <a:cubicBezTo>
                    <a:pt x="51554" y="150971"/>
                    <a:pt x="52507" y="142399"/>
                    <a:pt x="55364" y="142399"/>
                  </a:cubicBezTo>
                  <a:cubicBezTo>
                    <a:pt x="56316" y="162401"/>
                    <a:pt x="48696" y="209074"/>
                    <a:pt x="68699" y="224314"/>
                  </a:cubicBezTo>
                  <a:cubicBezTo>
                    <a:pt x="71557" y="220504"/>
                    <a:pt x="60127" y="226219"/>
                    <a:pt x="58221" y="224314"/>
                  </a:cubicBezTo>
                  <a:cubicBezTo>
                    <a:pt x="58221" y="222409"/>
                    <a:pt x="73461" y="273844"/>
                    <a:pt x="76319" y="273844"/>
                  </a:cubicBezTo>
                  <a:cubicBezTo>
                    <a:pt x="71557" y="281464"/>
                    <a:pt x="57269" y="251936"/>
                    <a:pt x="59174" y="267176"/>
                  </a:cubicBezTo>
                  <a:cubicBezTo>
                    <a:pt x="61079" y="271939"/>
                    <a:pt x="62984" y="272891"/>
                    <a:pt x="62984" y="270034"/>
                  </a:cubicBezTo>
                  <a:cubicBezTo>
                    <a:pt x="93464" y="310991"/>
                    <a:pt x="89654" y="385286"/>
                    <a:pt x="105846" y="409099"/>
                  </a:cubicBezTo>
                  <a:cubicBezTo>
                    <a:pt x="103941" y="408146"/>
                    <a:pt x="76319" y="373856"/>
                    <a:pt x="113466" y="420529"/>
                  </a:cubicBezTo>
                  <a:cubicBezTo>
                    <a:pt x="118229" y="397669"/>
                    <a:pt x="118229" y="391954"/>
                    <a:pt x="114419" y="402431"/>
                  </a:cubicBezTo>
                  <a:cubicBezTo>
                    <a:pt x="104894" y="388144"/>
                    <a:pt x="98227" y="374809"/>
                    <a:pt x="91559" y="346234"/>
                  </a:cubicBezTo>
                  <a:cubicBezTo>
                    <a:pt x="96321" y="359569"/>
                    <a:pt x="99179" y="361474"/>
                    <a:pt x="101084" y="353854"/>
                  </a:cubicBezTo>
                  <a:cubicBezTo>
                    <a:pt x="105846" y="360521"/>
                    <a:pt x="105846" y="367189"/>
                    <a:pt x="100132" y="371951"/>
                  </a:cubicBezTo>
                  <a:cubicBezTo>
                    <a:pt x="107752" y="374809"/>
                    <a:pt x="109657" y="370999"/>
                    <a:pt x="105846" y="362426"/>
                  </a:cubicBezTo>
                  <a:cubicBezTo>
                    <a:pt x="105846" y="381476"/>
                    <a:pt x="122039" y="432911"/>
                    <a:pt x="123944" y="433864"/>
                  </a:cubicBezTo>
                  <a:cubicBezTo>
                    <a:pt x="119182" y="430054"/>
                    <a:pt x="117277" y="431006"/>
                    <a:pt x="120134" y="438626"/>
                  </a:cubicBezTo>
                  <a:cubicBezTo>
                    <a:pt x="122039" y="438626"/>
                    <a:pt x="101084" y="430054"/>
                    <a:pt x="100132" y="430054"/>
                  </a:cubicBezTo>
                  <a:cubicBezTo>
                    <a:pt x="102036" y="430054"/>
                    <a:pt x="102036" y="428149"/>
                    <a:pt x="99179" y="426244"/>
                  </a:cubicBezTo>
                  <a:cubicBezTo>
                    <a:pt x="96321" y="425291"/>
                    <a:pt x="120134" y="470059"/>
                    <a:pt x="108704" y="465296"/>
                  </a:cubicBezTo>
                  <a:cubicBezTo>
                    <a:pt x="102989" y="467201"/>
                    <a:pt x="95369" y="502444"/>
                    <a:pt x="124896" y="508159"/>
                  </a:cubicBezTo>
                  <a:cubicBezTo>
                    <a:pt x="114419" y="501491"/>
                    <a:pt x="115371" y="471011"/>
                    <a:pt x="115371" y="470059"/>
                  </a:cubicBezTo>
                  <a:cubicBezTo>
                    <a:pt x="118229" y="470059"/>
                    <a:pt x="127754" y="473869"/>
                    <a:pt x="127754" y="472916"/>
                  </a:cubicBezTo>
                  <a:cubicBezTo>
                    <a:pt x="122991" y="511016"/>
                    <a:pt x="108704" y="536734"/>
                    <a:pt x="113466" y="590074"/>
                  </a:cubicBezTo>
                  <a:cubicBezTo>
                    <a:pt x="112514" y="588169"/>
                    <a:pt x="100132" y="560546"/>
                    <a:pt x="101084" y="554831"/>
                  </a:cubicBezTo>
                  <a:cubicBezTo>
                    <a:pt x="104894" y="558641"/>
                    <a:pt x="109657" y="561499"/>
                    <a:pt x="114419" y="562451"/>
                  </a:cubicBezTo>
                  <a:cubicBezTo>
                    <a:pt x="110609" y="558641"/>
                    <a:pt x="132516" y="532924"/>
                    <a:pt x="123944" y="535781"/>
                  </a:cubicBezTo>
                  <a:cubicBezTo>
                    <a:pt x="121086" y="565309"/>
                    <a:pt x="122991" y="544354"/>
                    <a:pt x="102036" y="546259"/>
                  </a:cubicBezTo>
                  <a:cubicBezTo>
                    <a:pt x="105846" y="550069"/>
                    <a:pt x="101084" y="595789"/>
                    <a:pt x="93464" y="608171"/>
                  </a:cubicBezTo>
                  <a:cubicBezTo>
                    <a:pt x="124896" y="614839"/>
                    <a:pt x="93464" y="594836"/>
                    <a:pt x="92511" y="589121"/>
                  </a:cubicBezTo>
                  <a:cubicBezTo>
                    <a:pt x="97274" y="592931"/>
                    <a:pt x="99179" y="591026"/>
                    <a:pt x="97274" y="581501"/>
                  </a:cubicBezTo>
                  <a:cubicBezTo>
                    <a:pt x="117277" y="594836"/>
                    <a:pt x="96321" y="586264"/>
                    <a:pt x="111561" y="590074"/>
                  </a:cubicBezTo>
                  <a:cubicBezTo>
                    <a:pt x="109657" y="588169"/>
                    <a:pt x="119182" y="628174"/>
                    <a:pt x="119182" y="628174"/>
                  </a:cubicBezTo>
                  <a:cubicBezTo>
                    <a:pt x="116324" y="627221"/>
                    <a:pt x="116324" y="629126"/>
                    <a:pt x="118229" y="632936"/>
                  </a:cubicBezTo>
                  <a:cubicBezTo>
                    <a:pt x="123944" y="635794"/>
                    <a:pt x="102989" y="611029"/>
                    <a:pt x="106799" y="614839"/>
                  </a:cubicBezTo>
                  <a:cubicBezTo>
                    <a:pt x="112514" y="621506"/>
                    <a:pt x="115371" y="630079"/>
                    <a:pt x="112514" y="633889"/>
                  </a:cubicBezTo>
                  <a:cubicBezTo>
                    <a:pt x="106799" y="639604"/>
                    <a:pt x="102036" y="620554"/>
                    <a:pt x="102036" y="620554"/>
                  </a:cubicBezTo>
                  <a:cubicBezTo>
                    <a:pt x="106799" y="627221"/>
                    <a:pt x="105846" y="623411"/>
                    <a:pt x="98227" y="609124"/>
                  </a:cubicBezTo>
                  <a:cubicBezTo>
                    <a:pt x="96321" y="626269"/>
                    <a:pt x="114419" y="659606"/>
                    <a:pt x="118229" y="672941"/>
                  </a:cubicBezTo>
                  <a:cubicBezTo>
                    <a:pt x="106799" y="671989"/>
                    <a:pt x="122991" y="645319"/>
                    <a:pt x="113466" y="643414"/>
                  </a:cubicBezTo>
                  <a:cubicBezTo>
                    <a:pt x="107752" y="646271"/>
                    <a:pt x="106799" y="651034"/>
                    <a:pt x="110609" y="656749"/>
                  </a:cubicBezTo>
                  <a:cubicBezTo>
                    <a:pt x="111561" y="646271"/>
                    <a:pt x="105846" y="642461"/>
                    <a:pt x="94416" y="646271"/>
                  </a:cubicBezTo>
                  <a:cubicBezTo>
                    <a:pt x="96321" y="651034"/>
                    <a:pt x="99179" y="651986"/>
                    <a:pt x="102036" y="649129"/>
                  </a:cubicBezTo>
                  <a:cubicBezTo>
                    <a:pt x="119182" y="663416"/>
                    <a:pt x="126802" y="698659"/>
                    <a:pt x="108704" y="715804"/>
                  </a:cubicBezTo>
                  <a:cubicBezTo>
                    <a:pt x="105846" y="727234"/>
                    <a:pt x="128707" y="681514"/>
                    <a:pt x="105846" y="680561"/>
                  </a:cubicBezTo>
                  <a:cubicBezTo>
                    <a:pt x="83939" y="691991"/>
                    <a:pt x="120134" y="742474"/>
                    <a:pt x="115371" y="727234"/>
                  </a:cubicBezTo>
                  <a:cubicBezTo>
                    <a:pt x="103941" y="716756"/>
                    <a:pt x="131564" y="752951"/>
                    <a:pt x="113466" y="729139"/>
                  </a:cubicBezTo>
                  <a:cubicBezTo>
                    <a:pt x="119182" y="734854"/>
                    <a:pt x="121086" y="741521"/>
                    <a:pt x="118229" y="749141"/>
                  </a:cubicBezTo>
                  <a:cubicBezTo>
                    <a:pt x="119182" y="751999"/>
                    <a:pt x="103941" y="730091"/>
                    <a:pt x="104894" y="731044"/>
                  </a:cubicBezTo>
                  <a:cubicBezTo>
                    <a:pt x="93464" y="734854"/>
                    <a:pt x="124896" y="860584"/>
                    <a:pt x="114419" y="857726"/>
                  </a:cubicBezTo>
                  <a:cubicBezTo>
                    <a:pt x="116324" y="836771"/>
                    <a:pt x="110609" y="852011"/>
                    <a:pt x="114419" y="832961"/>
                  </a:cubicBezTo>
                  <a:cubicBezTo>
                    <a:pt x="122039" y="834866"/>
                    <a:pt x="99179" y="834866"/>
                    <a:pt x="102036" y="831056"/>
                  </a:cubicBezTo>
                  <a:cubicBezTo>
                    <a:pt x="102036" y="812006"/>
                    <a:pt x="109657" y="883444"/>
                    <a:pt x="123944" y="858679"/>
                  </a:cubicBezTo>
                  <a:cubicBezTo>
                    <a:pt x="129659" y="886301"/>
                    <a:pt x="100132" y="845344"/>
                    <a:pt x="100132" y="863441"/>
                  </a:cubicBezTo>
                  <a:cubicBezTo>
                    <a:pt x="104894" y="870109"/>
                    <a:pt x="105846" y="880586"/>
                    <a:pt x="113466" y="886301"/>
                  </a:cubicBezTo>
                  <a:cubicBezTo>
                    <a:pt x="122991" y="876776"/>
                    <a:pt x="122991" y="871061"/>
                    <a:pt x="112514" y="870109"/>
                  </a:cubicBezTo>
                  <a:cubicBezTo>
                    <a:pt x="114419" y="877729"/>
                    <a:pt x="112514" y="872966"/>
                    <a:pt x="112514" y="867251"/>
                  </a:cubicBezTo>
                  <a:cubicBezTo>
                    <a:pt x="125849" y="895826"/>
                    <a:pt x="97274" y="900589"/>
                    <a:pt x="104894" y="923449"/>
                  </a:cubicBezTo>
                  <a:cubicBezTo>
                    <a:pt x="103941" y="921544"/>
                    <a:pt x="102989" y="922496"/>
                    <a:pt x="102036" y="927259"/>
                  </a:cubicBezTo>
                  <a:cubicBezTo>
                    <a:pt x="97274" y="924401"/>
                    <a:pt x="96321" y="913924"/>
                    <a:pt x="90607" y="910114"/>
                  </a:cubicBezTo>
                  <a:cubicBezTo>
                    <a:pt x="95369" y="919639"/>
                    <a:pt x="94416" y="921544"/>
                    <a:pt x="87749" y="916781"/>
                  </a:cubicBezTo>
                  <a:cubicBezTo>
                    <a:pt x="82034" y="896779"/>
                    <a:pt x="98227" y="883444"/>
                    <a:pt x="84891" y="859631"/>
                  </a:cubicBezTo>
                  <a:cubicBezTo>
                    <a:pt x="81082" y="863441"/>
                    <a:pt x="96321" y="888206"/>
                    <a:pt x="91559" y="887254"/>
                  </a:cubicBezTo>
                  <a:cubicBezTo>
                    <a:pt x="90607" y="888206"/>
                    <a:pt x="95369" y="919639"/>
                    <a:pt x="90607" y="907256"/>
                  </a:cubicBezTo>
                  <a:cubicBezTo>
                    <a:pt x="86796" y="913924"/>
                    <a:pt x="88702" y="918686"/>
                    <a:pt x="96321" y="922496"/>
                  </a:cubicBezTo>
                  <a:cubicBezTo>
                    <a:pt x="96321" y="913924"/>
                    <a:pt x="96321" y="917734"/>
                    <a:pt x="96321" y="933926"/>
                  </a:cubicBezTo>
                  <a:cubicBezTo>
                    <a:pt x="70604" y="921544"/>
                    <a:pt x="103941" y="921544"/>
                    <a:pt x="85844" y="925354"/>
                  </a:cubicBezTo>
                  <a:cubicBezTo>
                    <a:pt x="58221" y="908209"/>
                    <a:pt x="91559" y="857726"/>
                    <a:pt x="89654" y="847249"/>
                  </a:cubicBezTo>
                  <a:cubicBezTo>
                    <a:pt x="88702" y="831056"/>
                    <a:pt x="61079" y="835819"/>
                    <a:pt x="73461" y="798671"/>
                  </a:cubicBezTo>
                  <a:cubicBezTo>
                    <a:pt x="72509" y="811054"/>
                    <a:pt x="86796" y="798671"/>
                    <a:pt x="89654" y="793909"/>
                  </a:cubicBezTo>
                  <a:cubicBezTo>
                    <a:pt x="89654" y="793909"/>
                    <a:pt x="81082" y="748189"/>
                    <a:pt x="72509" y="740569"/>
                  </a:cubicBezTo>
                  <a:cubicBezTo>
                    <a:pt x="87749" y="748189"/>
                    <a:pt x="82986" y="747236"/>
                    <a:pt x="91559" y="751999"/>
                  </a:cubicBezTo>
                  <a:cubicBezTo>
                    <a:pt x="88702" y="733901"/>
                    <a:pt x="63936" y="600551"/>
                    <a:pt x="78224" y="610076"/>
                  </a:cubicBezTo>
                  <a:cubicBezTo>
                    <a:pt x="74414" y="620554"/>
                    <a:pt x="60127" y="608171"/>
                    <a:pt x="59174" y="598646"/>
                  </a:cubicBezTo>
                  <a:cubicBezTo>
                    <a:pt x="63936" y="598646"/>
                    <a:pt x="78224" y="611029"/>
                    <a:pt x="71557" y="590074"/>
                  </a:cubicBezTo>
                  <a:cubicBezTo>
                    <a:pt x="74414" y="588169"/>
                    <a:pt x="99179" y="601504"/>
                    <a:pt x="91559" y="604361"/>
                  </a:cubicBezTo>
                  <a:cubicBezTo>
                    <a:pt x="92511" y="595789"/>
                    <a:pt x="73461" y="571976"/>
                    <a:pt x="66794" y="567214"/>
                  </a:cubicBezTo>
                  <a:cubicBezTo>
                    <a:pt x="67746" y="574834"/>
                    <a:pt x="67746" y="583406"/>
                    <a:pt x="68699" y="591026"/>
                  </a:cubicBezTo>
                  <a:cubicBezTo>
                    <a:pt x="50602" y="571976"/>
                    <a:pt x="43934" y="549116"/>
                    <a:pt x="33457" y="521494"/>
                  </a:cubicBezTo>
                  <a:cubicBezTo>
                    <a:pt x="34409" y="519589"/>
                    <a:pt x="34409" y="512921"/>
                    <a:pt x="30599" y="502444"/>
                  </a:cubicBezTo>
                  <a:cubicBezTo>
                    <a:pt x="36314" y="489109"/>
                    <a:pt x="29646" y="497681"/>
                    <a:pt x="38219" y="506254"/>
                  </a:cubicBezTo>
                  <a:cubicBezTo>
                    <a:pt x="35361" y="499586"/>
                    <a:pt x="42982" y="482441"/>
                    <a:pt x="42982" y="480536"/>
                  </a:cubicBezTo>
                  <a:cubicBezTo>
                    <a:pt x="34409" y="474821"/>
                    <a:pt x="30599" y="477679"/>
                    <a:pt x="32504" y="488156"/>
                  </a:cubicBezTo>
                  <a:cubicBezTo>
                    <a:pt x="35361" y="482441"/>
                    <a:pt x="26789" y="471011"/>
                    <a:pt x="22979" y="467201"/>
                  </a:cubicBezTo>
                  <a:cubicBezTo>
                    <a:pt x="28694" y="469106"/>
                    <a:pt x="28694" y="467201"/>
                    <a:pt x="21074" y="463391"/>
                  </a:cubicBezTo>
                  <a:cubicBezTo>
                    <a:pt x="30599" y="462439"/>
                    <a:pt x="36314" y="466249"/>
                    <a:pt x="36314" y="474821"/>
                  </a:cubicBezTo>
                  <a:cubicBezTo>
                    <a:pt x="37266" y="468154"/>
                    <a:pt x="40124" y="467201"/>
                    <a:pt x="45839" y="472916"/>
                  </a:cubicBezTo>
                  <a:cubicBezTo>
                    <a:pt x="50602" y="457676"/>
                    <a:pt x="17264" y="453866"/>
                    <a:pt x="15359" y="445294"/>
                  </a:cubicBezTo>
                  <a:cubicBezTo>
                    <a:pt x="53459" y="455771"/>
                    <a:pt x="48696" y="455771"/>
                    <a:pt x="50602" y="416719"/>
                  </a:cubicBezTo>
                  <a:cubicBezTo>
                    <a:pt x="58221" y="411956"/>
                    <a:pt x="56316" y="440531"/>
                    <a:pt x="60127" y="445294"/>
                  </a:cubicBezTo>
                  <a:cubicBezTo>
                    <a:pt x="59174" y="425291"/>
                    <a:pt x="60127" y="421481"/>
                    <a:pt x="63936" y="433864"/>
                  </a:cubicBezTo>
                  <a:cubicBezTo>
                    <a:pt x="63936" y="410051"/>
                    <a:pt x="62984" y="417671"/>
                    <a:pt x="50602" y="406241"/>
                  </a:cubicBezTo>
                  <a:close/>
                  <a:moveTo>
                    <a:pt x="16311" y="45244"/>
                  </a:moveTo>
                  <a:cubicBezTo>
                    <a:pt x="16311" y="45244"/>
                    <a:pt x="17264" y="46196"/>
                    <a:pt x="18216" y="46196"/>
                  </a:cubicBezTo>
                  <a:cubicBezTo>
                    <a:pt x="17264" y="45244"/>
                    <a:pt x="17264" y="45244"/>
                    <a:pt x="16311" y="45244"/>
                  </a:cubicBezTo>
                  <a:close/>
                  <a:moveTo>
                    <a:pt x="82986" y="514826"/>
                  </a:moveTo>
                  <a:cubicBezTo>
                    <a:pt x="82986" y="491014"/>
                    <a:pt x="79177" y="492919"/>
                    <a:pt x="64889" y="491966"/>
                  </a:cubicBezTo>
                  <a:cubicBezTo>
                    <a:pt x="61079" y="508159"/>
                    <a:pt x="90607" y="525304"/>
                    <a:pt x="82986" y="514826"/>
                  </a:cubicBezTo>
                  <a:close/>
                  <a:moveTo>
                    <a:pt x="67746" y="521494"/>
                  </a:moveTo>
                  <a:cubicBezTo>
                    <a:pt x="66794" y="526256"/>
                    <a:pt x="74414" y="522446"/>
                    <a:pt x="67746" y="521494"/>
                  </a:cubicBezTo>
                  <a:close/>
                  <a:moveTo>
                    <a:pt x="72509" y="524351"/>
                  </a:moveTo>
                  <a:cubicBezTo>
                    <a:pt x="72509" y="523399"/>
                    <a:pt x="72509" y="523399"/>
                    <a:pt x="72509" y="523399"/>
                  </a:cubicBezTo>
                  <a:lnTo>
                    <a:pt x="72509" y="524351"/>
                  </a:lnTo>
                  <a:close/>
                  <a:moveTo>
                    <a:pt x="63936" y="441484"/>
                  </a:moveTo>
                  <a:cubicBezTo>
                    <a:pt x="63936" y="443389"/>
                    <a:pt x="62032" y="433864"/>
                    <a:pt x="63936" y="441484"/>
                  </a:cubicBezTo>
                  <a:close/>
                  <a:moveTo>
                    <a:pt x="60127" y="451009"/>
                  </a:moveTo>
                  <a:cubicBezTo>
                    <a:pt x="67746" y="448151"/>
                    <a:pt x="61079" y="449104"/>
                    <a:pt x="60127" y="451009"/>
                  </a:cubicBezTo>
                  <a:close/>
                  <a:moveTo>
                    <a:pt x="52507" y="479584"/>
                  </a:moveTo>
                  <a:cubicBezTo>
                    <a:pt x="84891" y="488156"/>
                    <a:pt x="44886" y="472916"/>
                    <a:pt x="52507" y="479584"/>
                  </a:cubicBezTo>
                  <a:close/>
                  <a:moveTo>
                    <a:pt x="95369" y="844391"/>
                  </a:moveTo>
                  <a:cubicBezTo>
                    <a:pt x="113466" y="836771"/>
                    <a:pt x="73461" y="806291"/>
                    <a:pt x="95369" y="844391"/>
                  </a:cubicBezTo>
                  <a:close/>
                  <a:moveTo>
                    <a:pt x="99179" y="774859"/>
                  </a:moveTo>
                  <a:cubicBezTo>
                    <a:pt x="109657" y="781526"/>
                    <a:pt x="104894" y="772001"/>
                    <a:pt x="86796" y="745331"/>
                  </a:cubicBezTo>
                  <a:cubicBezTo>
                    <a:pt x="84891" y="756761"/>
                    <a:pt x="101084" y="759619"/>
                    <a:pt x="94416" y="754856"/>
                  </a:cubicBezTo>
                  <a:cubicBezTo>
                    <a:pt x="99179" y="752951"/>
                    <a:pt x="98227" y="751046"/>
                    <a:pt x="93464" y="748189"/>
                  </a:cubicBezTo>
                  <a:cubicBezTo>
                    <a:pt x="86796" y="751999"/>
                    <a:pt x="83939" y="778669"/>
                    <a:pt x="90607" y="768191"/>
                  </a:cubicBezTo>
                  <a:cubicBezTo>
                    <a:pt x="102989" y="784384"/>
                    <a:pt x="97274" y="794861"/>
                    <a:pt x="95369" y="807244"/>
                  </a:cubicBezTo>
                  <a:cubicBezTo>
                    <a:pt x="101084" y="814864"/>
                    <a:pt x="82986" y="802481"/>
                    <a:pt x="97274" y="812006"/>
                  </a:cubicBezTo>
                  <a:cubicBezTo>
                    <a:pt x="96321" y="797719"/>
                    <a:pt x="100132" y="788194"/>
                    <a:pt x="99179" y="774859"/>
                  </a:cubicBezTo>
                  <a:close/>
                  <a:moveTo>
                    <a:pt x="90607" y="596741"/>
                  </a:moveTo>
                  <a:cubicBezTo>
                    <a:pt x="58221" y="611981"/>
                    <a:pt x="108704" y="625316"/>
                    <a:pt x="99179" y="643414"/>
                  </a:cubicBezTo>
                  <a:cubicBezTo>
                    <a:pt x="86796" y="628174"/>
                    <a:pt x="88702" y="636746"/>
                    <a:pt x="88702" y="647224"/>
                  </a:cubicBezTo>
                  <a:cubicBezTo>
                    <a:pt x="73461" y="639604"/>
                    <a:pt x="93464" y="636746"/>
                    <a:pt x="87749" y="624364"/>
                  </a:cubicBezTo>
                  <a:cubicBezTo>
                    <a:pt x="87749" y="624364"/>
                    <a:pt x="62032" y="645319"/>
                    <a:pt x="66794" y="638651"/>
                  </a:cubicBezTo>
                  <a:cubicBezTo>
                    <a:pt x="65841" y="637699"/>
                    <a:pt x="73461" y="656749"/>
                    <a:pt x="73461" y="656749"/>
                  </a:cubicBezTo>
                  <a:cubicBezTo>
                    <a:pt x="73461" y="656749"/>
                    <a:pt x="74414" y="639604"/>
                    <a:pt x="80129" y="641509"/>
                  </a:cubicBezTo>
                  <a:cubicBezTo>
                    <a:pt x="87749" y="668179"/>
                    <a:pt x="106799" y="690086"/>
                    <a:pt x="90607" y="692944"/>
                  </a:cubicBezTo>
                  <a:cubicBezTo>
                    <a:pt x="86796" y="710089"/>
                    <a:pt x="89654" y="693896"/>
                    <a:pt x="86796" y="693896"/>
                  </a:cubicBezTo>
                  <a:cubicBezTo>
                    <a:pt x="87749" y="716756"/>
                    <a:pt x="85844" y="719614"/>
                    <a:pt x="95369" y="738664"/>
                  </a:cubicBezTo>
                  <a:cubicBezTo>
                    <a:pt x="85844" y="837724"/>
                    <a:pt x="72509" y="566261"/>
                    <a:pt x="102989" y="674846"/>
                  </a:cubicBezTo>
                  <a:cubicBezTo>
                    <a:pt x="105846" y="674846"/>
                    <a:pt x="87749" y="672941"/>
                    <a:pt x="87749" y="668179"/>
                  </a:cubicBezTo>
                  <a:cubicBezTo>
                    <a:pt x="77271" y="677704"/>
                    <a:pt x="99179" y="673894"/>
                    <a:pt x="99179" y="671989"/>
                  </a:cubicBezTo>
                  <a:cubicBezTo>
                    <a:pt x="82034" y="668179"/>
                    <a:pt x="95369" y="625316"/>
                    <a:pt x="99179" y="639604"/>
                  </a:cubicBezTo>
                  <a:cubicBezTo>
                    <a:pt x="100132" y="637699"/>
                    <a:pt x="93464" y="607219"/>
                    <a:pt x="90607" y="596741"/>
                  </a:cubicBezTo>
                  <a:close/>
                  <a:moveTo>
                    <a:pt x="84891" y="575786"/>
                  </a:moveTo>
                  <a:cubicBezTo>
                    <a:pt x="101084" y="631984"/>
                    <a:pt x="90607" y="479584"/>
                    <a:pt x="72509" y="531019"/>
                  </a:cubicBezTo>
                  <a:cubicBezTo>
                    <a:pt x="112514" y="483394"/>
                    <a:pt x="73461" y="579596"/>
                    <a:pt x="64889" y="526256"/>
                  </a:cubicBezTo>
                  <a:cubicBezTo>
                    <a:pt x="108704" y="455771"/>
                    <a:pt x="62984" y="607219"/>
                    <a:pt x="59174" y="525304"/>
                  </a:cubicBezTo>
                  <a:cubicBezTo>
                    <a:pt x="52507" y="567214"/>
                    <a:pt x="117277" y="568166"/>
                    <a:pt x="84891" y="575786"/>
                  </a:cubicBezTo>
                  <a:close/>
                  <a:moveTo>
                    <a:pt x="105846" y="456724"/>
                  </a:moveTo>
                  <a:cubicBezTo>
                    <a:pt x="105846" y="456724"/>
                    <a:pt x="105846" y="457676"/>
                    <a:pt x="105846" y="4567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761E5EB-E25B-4DC7-8737-1CD061DAB783}"/>
                </a:ext>
              </a:extLst>
            </p:cNvPr>
            <p:cNvSpPr/>
            <p:nvPr/>
          </p:nvSpPr>
          <p:spPr>
            <a:xfrm>
              <a:off x="6386036" y="4042542"/>
              <a:ext cx="19050" cy="9525"/>
            </a:xfrm>
            <a:custGeom>
              <a:avLst/>
              <a:gdLst>
                <a:gd name="connsiteX0" fmla="*/ 7144 w 19050"/>
                <a:gd name="connsiteY0" fmla="*/ 7488 h 9525"/>
                <a:gd name="connsiteX1" fmla="*/ 11906 w 19050"/>
                <a:gd name="connsiteY1" fmla="*/ 11298 h 9525"/>
                <a:gd name="connsiteX2" fmla="*/ 7144 w 19050"/>
                <a:gd name="connsiteY2" fmla="*/ 7488 h 9525"/>
              </a:gdLst>
              <a:ahLst/>
              <a:cxnLst>
                <a:cxn ang="0">
                  <a:pos x="connsiteX0" y="connsiteY0"/>
                </a:cxn>
                <a:cxn ang="0">
                  <a:pos x="connsiteX1" y="connsiteY1"/>
                </a:cxn>
                <a:cxn ang="0">
                  <a:pos x="connsiteX2" y="connsiteY2"/>
                </a:cxn>
              </a:cxnLst>
              <a:rect l="l" t="t" r="r" b="b"/>
              <a:pathLst>
                <a:path w="19050" h="9525">
                  <a:moveTo>
                    <a:pt x="7144" y="7488"/>
                  </a:moveTo>
                  <a:cubicBezTo>
                    <a:pt x="9049" y="8440"/>
                    <a:pt x="9049" y="12250"/>
                    <a:pt x="11906" y="11298"/>
                  </a:cubicBezTo>
                  <a:cubicBezTo>
                    <a:pt x="8096" y="12250"/>
                    <a:pt x="10954" y="5583"/>
                    <a:pt x="7144" y="7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6114FB-CD2F-4B94-9FB1-254431608542}"/>
                </a:ext>
              </a:extLst>
            </p:cNvPr>
            <p:cNvSpPr/>
            <p:nvPr/>
          </p:nvSpPr>
          <p:spPr>
            <a:xfrm>
              <a:off x="6383179" y="4047373"/>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10001" y="8371"/>
                    <a:pt x="10954"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C70C14F-088B-43FC-86EB-C5864D3587AD}"/>
                </a:ext>
              </a:extLst>
            </p:cNvPr>
            <p:cNvSpPr/>
            <p:nvPr/>
          </p:nvSpPr>
          <p:spPr>
            <a:xfrm>
              <a:off x="6376918" y="4054316"/>
              <a:ext cx="19050" cy="9525"/>
            </a:xfrm>
            <a:custGeom>
              <a:avLst/>
              <a:gdLst>
                <a:gd name="connsiteX0" fmla="*/ 10547 w 19050"/>
                <a:gd name="connsiteY0" fmla="*/ 7144 h 9525"/>
                <a:gd name="connsiteX1" fmla="*/ 10547 w 19050"/>
                <a:gd name="connsiteY1" fmla="*/ 7144 h 9525"/>
              </a:gdLst>
              <a:ahLst/>
              <a:cxnLst>
                <a:cxn ang="0">
                  <a:pos x="connsiteX0" y="connsiteY0"/>
                </a:cxn>
                <a:cxn ang="0">
                  <a:pos x="connsiteX1" y="connsiteY1"/>
                </a:cxn>
              </a:cxnLst>
              <a:rect l="l" t="t" r="r" b="b"/>
              <a:pathLst>
                <a:path w="19050" h="9525">
                  <a:moveTo>
                    <a:pt x="10547" y="7144"/>
                  </a:moveTo>
                  <a:cubicBezTo>
                    <a:pt x="21024" y="14764"/>
                    <a:pt x="-883" y="7144"/>
                    <a:pt x="105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8F91929-CC2D-409E-A62B-61BAA3729DFF}"/>
                </a:ext>
              </a:extLst>
            </p:cNvPr>
            <p:cNvSpPr/>
            <p:nvPr/>
          </p:nvSpPr>
          <p:spPr>
            <a:xfrm>
              <a:off x="6388894" y="40514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3811" y="1571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6DD4AA-C84F-49EB-8695-C2F9A81997F2}"/>
                </a:ext>
              </a:extLst>
            </p:cNvPr>
            <p:cNvSpPr/>
            <p:nvPr/>
          </p:nvSpPr>
          <p:spPr>
            <a:xfrm>
              <a:off x="6413421" y="3963828"/>
              <a:ext cx="9525" cy="9525"/>
            </a:xfrm>
            <a:custGeom>
              <a:avLst/>
              <a:gdLst>
                <a:gd name="connsiteX0" fmla="*/ 8334 w 9525"/>
                <a:gd name="connsiteY0" fmla="*/ 10954 h 9525"/>
                <a:gd name="connsiteX1" fmla="*/ 7382 w 9525"/>
                <a:gd name="connsiteY1" fmla="*/ 7144 h 9525"/>
                <a:gd name="connsiteX2" fmla="*/ 8334 w 9525"/>
                <a:gd name="connsiteY2" fmla="*/ 10954 h 9525"/>
              </a:gdLst>
              <a:ahLst/>
              <a:cxnLst>
                <a:cxn ang="0">
                  <a:pos x="connsiteX0" y="connsiteY0"/>
                </a:cxn>
                <a:cxn ang="0">
                  <a:pos x="connsiteX1" y="connsiteY1"/>
                </a:cxn>
                <a:cxn ang="0">
                  <a:pos x="connsiteX2" y="connsiteY2"/>
                </a:cxn>
              </a:cxnLst>
              <a:rect l="l" t="t" r="r" b="b"/>
              <a:pathLst>
                <a:path w="9525" h="9525">
                  <a:moveTo>
                    <a:pt x="8334" y="10954"/>
                  </a:moveTo>
                  <a:cubicBezTo>
                    <a:pt x="11192" y="10001"/>
                    <a:pt x="8334" y="8096"/>
                    <a:pt x="7382" y="7144"/>
                  </a:cubicBezTo>
                  <a:cubicBezTo>
                    <a:pt x="7382" y="8096"/>
                    <a:pt x="6429" y="9049"/>
                    <a:pt x="833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08C2C8B-758E-4CF0-9C4A-1ABA893443B8}"/>
                </a:ext>
              </a:extLst>
            </p:cNvPr>
            <p:cNvSpPr/>
            <p:nvPr/>
          </p:nvSpPr>
          <p:spPr>
            <a:xfrm>
              <a:off x="6360319" y="3221831"/>
              <a:ext cx="9525" cy="38100"/>
            </a:xfrm>
            <a:custGeom>
              <a:avLst/>
              <a:gdLst>
                <a:gd name="connsiteX0" fmla="*/ 10954 w 9525"/>
                <a:gd name="connsiteY0" fmla="*/ 34766 h 38100"/>
                <a:gd name="connsiteX1" fmla="*/ 7144 w 9525"/>
                <a:gd name="connsiteY1" fmla="*/ 7144 h 38100"/>
                <a:gd name="connsiteX2" fmla="*/ 10954 w 9525"/>
                <a:gd name="connsiteY2" fmla="*/ 34766 h 38100"/>
              </a:gdLst>
              <a:ahLst/>
              <a:cxnLst>
                <a:cxn ang="0">
                  <a:pos x="connsiteX0" y="connsiteY0"/>
                </a:cxn>
                <a:cxn ang="0">
                  <a:pos x="connsiteX1" y="connsiteY1"/>
                </a:cxn>
                <a:cxn ang="0">
                  <a:pos x="connsiteX2" y="connsiteY2"/>
                </a:cxn>
              </a:cxnLst>
              <a:rect l="l" t="t" r="r" b="b"/>
              <a:pathLst>
                <a:path w="9525" h="38100">
                  <a:moveTo>
                    <a:pt x="10954" y="34766"/>
                  </a:moveTo>
                  <a:lnTo>
                    <a:pt x="7144" y="7144"/>
                  </a:lnTo>
                  <a:cubicBezTo>
                    <a:pt x="7144" y="14764"/>
                    <a:pt x="8096" y="22384"/>
                    <a:pt x="10954" y="347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B88EB-8ED3-4BEC-9848-98D5F41EE1DE}"/>
                </a:ext>
              </a:extLst>
            </p:cNvPr>
            <p:cNvSpPr/>
            <p:nvPr/>
          </p:nvSpPr>
          <p:spPr>
            <a:xfrm>
              <a:off x="6390799" y="3876183"/>
              <a:ext cx="19050" cy="28575"/>
            </a:xfrm>
            <a:custGeom>
              <a:avLst/>
              <a:gdLst>
                <a:gd name="connsiteX0" fmla="*/ 7144 w 19050"/>
                <a:gd name="connsiteY0" fmla="*/ 7159 h 28575"/>
                <a:gd name="connsiteX1" fmla="*/ 7144 w 19050"/>
                <a:gd name="connsiteY1" fmla="*/ 7159 h 28575"/>
              </a:gdLst>
              <a:ahLst/>
              <a:cxnLst>
                <a:cxn ang="0">
                  <a:pos x="connsiteX0" y="connsiteY0"/>
                </a:cxn>
                <a:cxn ang="0">
                  <a:pos x="connsiteX1" y="connsiteY1"/>
                </a:cxn>
              </a:cxnLst>
              <a:rect l="l" t="t" r="r" b="b"/>
              <a:pathLst>
                <a:path w="19050" h="28575">
                  <a:moveTo>
                    <a:pt x="7144" y="7159"/>
                  </a:moveTo>
                  <a:cubicBezTo>
                    <a:pt x="24289" y="49069"/>
                    <a:pt x="7144" y="6207"/>
                    <a:pt x="7144" y="71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1FE2399-9107-48C7-AB78-1D8C0BB70739}"/>
                </a:ext>
              </a:extLst>
            </p:cNvPr>
            <p:cNvSpPr/>
            <p:nvPr/>
          </p:nvSpPr>
          <p:spPr>
            <a:xfrm>
              <a:off x="6403197" y="3876687"/>
              <a:ext cx="19050" cy="9525"/>
            </a:xfrm>
            <a:custGeom>
              <a:avLst/>
              <a:gdLst>
                <a:gd name="connsiteX0" fmla="*/ 14748 w 19050"/>
                <a:gd name="connsiteY0" fmla="*/ 7608 h 9525"/>
                <a:gd name="connsiteX1" fmla="*/ 14748 w 19050"/>
                <a:gd name="connsiteY1" fmla="*/ 7608 h 9525"/>
              </a:gdLst>
              <a:ahLst/>
              <a:cxnLst>
                <a:cxn ang="0">
                  <a:pos x="connsiteX0" y="connsiteY0"/>
                </a:cxn>
                <a:cxn ang="0">
                  <a:pos x="connsiteX1" y="connsiteY1"/>
                </a:cxn>
              </a:cxnLst>
              <a:rect l="l" t="t" r="r" b="b"/>
              <a:pathLst>
                <a:path w="19050" h="9525">
                  <a:moveTo>
                    <a:pt x="14748" y="7608"/>
                  </a:moveTo>
                  <a:cubicBezTo>
                    <a:pt x="7128" y="10465"/>
                    <a:pt x="2366" y="5703"/>
                    <a:pt x="14748" y="76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AEBAD78-E384-450D-A418-B811576B9424}"/>
                </a:ext>
              </a:extLst>
            </p:cNvPr>
            <p:cNvSpPr/>
            <p:nvPr/>
          </p:nvSpPr>
          <p:spPr>
            <a:xfrm>
              <a:off x="6371173" y="3915230"/>
              <a:ext cx="9525" cy="9525"/>
            </a:xfrm>
            <a:custGeom>
              <a:avLst/>
              <a:gdLst>
                <a:gd name="connsiteX0" fmla="*/ 10577 w 9525"/>
                <a:gd name="connsiteY0" fmla="*/ 9069 h 9525"/>
                <a:gd name="connsiteX1" fmla="*/ 10577 w 9525"/>
                <a:gd name="connsiteY1" fmla="*/ 9069 h 9525"/>
              </a:gdLst>
              <a:ahLst/>
              <a:cxnLst>
                <a:cxn ang="0">
                  <a:pos x="connsiteX0" y="connsiteY0"/>
                </a:cxn>
                <a:cxn ang="0">
                  <a:pos x="connsiteX1" y="connsiteY1"/>
                </a:cxn>
              </a:cxnLst>
              <a:rect l="l" t="t" r="r" b="b"/>
              <a:pathLst>
                <a:path w="9525" h="9525">
                  <a:moveTo>
                    <a:pt x="10577" y="9069"/>
                  </a:moveTo>
                  <a:cubicBezTo>
                    <a:pt x="3910" y="5259"/>
                    <a:pt x="8672" y="8117"/>
                    <a:pt x="10577"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59E11B8-25A6-4F9C-8A87-11B32EEBDB64}"/>
                </a:ext>
              </a:extLst>
            </p:cNvPr>
            <p:cNvSpPr/>
            <p:nvPr/>
          </p:nvSpPr>
          <p:spPr>
            <a:xfrm>
              <a:off x="6404134" y="3840520"/>
              <a:ext cx="9525" cy="9525"/>
            </a:xfrm>
            <a:custGeom>
              <a:avLst/>
              <a:gdLst>
                <a:gd name="connsiteX0" fmla="*/ 7144 w 9525"/>
                <a:gd name="connsiteY0" fmla="*/ 9485 h 9525"/>
                <a:gd name="connsiteX1" fmla="*/ 7144 w 9525"/>
                <a:gd name="connsiteY1" fmla="*/ 9485 h 9525"/>
              </a:gdLst>
              <a:ahLst/>
              <a:cxnLst>
                <a:cxn ang="0">
                  <a:pos x="connsiteX0" y="connsiteY0"/>
                </a:cxn>
                <a:cxn ang="0">
                  <a:pos x="connsiteX1" y="connsiteY1"/>
                </a:cxn>
              </a:cxnLst>
              <a:rect l="l" t="t" r="r" b="b"/>
              <a:pathLst>
                <a:path w="9525" h="9525">
                  <a:moveTo>
                    <a:pt x="7144" y="9485"/>
                  </a:moveTo>
                  <a:cubicBezTo>
                    <a:pt x="7144" y="10437"/>
                    <a:pt x="14764" y="3770"/>
                    <a:pt x="7144" y="9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8BA6EB5C-4232-4767-AC91-C030A70FBE91}"/>
                </a:ext>
              </a:extLst>
            </p:cNvPr>
            <p:cNvSpPr/>
            <p:nvPr/>
          </p:nvSpPr>
          <p:spPr>
            <a:xfrm>
              <a:off x="6406039" y="384381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55A2DC1-8128-4974-8627-1EB181C9DE5E}"/>
                </a:ext>
              </a:extLst>
            </p:cNvPr>
            <p:cNvSpPr/>
            <p:nvPr/>
          </p:nvSpPr>
          <p:spPr>
            <a:xfrm>
              <a:off x="6364129" y="39142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10954"/>
                    <a:pt x="8096" y="1762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2DE2960-98B8-4EA3-AE71-FAF617D8B872}"/>
                </a:ext>
              </a:extLst>
            </p:cNvPr>
            <p:cNvSpPr/>
            <p:nvPr/>
          </p:nvSpPr>
          <p:spPr>
            <a:xfrm>
              <a:off x="6386989" y="3882416"/>
              <a:ext cx="9525" cy="9525"/>
            </a:xfrm>
            <a:custGeom>
              <a:avLst/>
              <a:gdLst>
                <a:gd name="connsiteX0" fmla="*/ 7144 w 9525"/>
                <a:gd name="connsiteY0" fmla="*/ 7593 h 9525"/>
                <a:gd name="connsiteX1" fmla="*/ 9049 w 9525"/>
                <a:gd name="connsiteY1" fmla="*/ 10451 h 9525"/>
                <a:gd name="connsiteX2" fmla="*/ 7144 w 9525"/>
                <a:gd name="connsiteY2" fmla="*/ 7593 h 9525"/>
              </a:gdLst>
              <a:ahLst/>
              <a:cxnLst>
                <a:cxn ang="0">
                  <a:pos x="connsiteX0" y="connsiteY0"/>
                </a:cxn>
                <a:cxn ang="0">
                  <a:pos x="connsiteX1" y="connsiteY1"/>
                </a:cxn>
                <a:cxn ang="0">
                  <a:pos x="connsiteX2" y="connsiteY2"/>
                </a:cxn>
              </a:cxnLst>
              <a:rect l="l" t="t" r="r" b="b"/>
              <a:pathLst>
                <a:path w="9525" h="9525">
                  <a:moveTo>
                    <a:pt x="7144" y="7593"/>
                  </a:moveTo>
                  <a:lnTo>
                    <a:pt x="9049" y="10451"/>
                  </a:lnTo>
                  <a:cubicBezTo>
                    <a:pt x="8096" y="10451"/>
                    <a:pt x="10001" y="5689"/>
                    <a:pt x="7144" y="75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71538FD-5CA8-4828-BD3B-176B82D93E62}"/>
                </a:ext>
              </a:extLst>
            </p:cNvPr>
            <p:cNvSpPr/>
            <p:nvPr/>
          </p:nvSpPr>
          <p:spPr>
            <a:xfrm>
              <a:off x="6402123" y="3816191"/>
              <a:ext cx="9525" cy="9525"/>
            </a:xfrm>
            <a:custGeom>
              <a:avLst/>
              <a:gdLst>
                <a:gd name="connsiteX0" fmla="*/ 10107 w 9525"/>
                <a:gd name="connsiteY0" fmla="*/ 10954 h 9525"/>
                <a:gd name="connsiteX1" fmla="*/ 10107 w 9525"/>
                <a:gd name="connsiteY1" fmla="*/ 10954 h 9525"/>
              </a:gdLst>
              <a:ahLst/>
              <a:cxnLst>
                <a:cxn ang="0">
                  <a:pos x="connsiteX0" y="connsiteY0"/>
                </a:cxn>
                <a:cxn ang="0">
                  <a:pos x="connsiteX1" y="connsiteY1"/>
                </a:cxn>
              </a:cxnLst>
              <a:rect l="l" t="t" r="r" b="b"/>
              <a:pathLst>
                <a:path w="9525" h="9525">
                  <a:moveTo>
                    <a:pt x="10107" y="10954"/>
                  </a:moveTo>
                  <a:cubicBezTo>
                    <a:pt x="3440" y="2381"/>
                    <a:pt x="10107" y="10954"/>
                    <a:pt x="1010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8338146-2B9C-4334-B2B4-EC6C6A8D1740}"/>
                </a:ext>
              </a:extLst>
            </p:cNvPr>
            <p:cNvSpPr/>
            <p:nvPr/>
          </p:nvSpPr>
          <p:spPr>
            <a:xfrm>
              <a:off x="6366986" y="3857460"/>
              <a:ext cx="19050" cy="9525"/>
            </a:xfrm>
            <a:custGeom>
              <a:avLst/>
              <a:gdLst>
                <a:gd name="connsiteX0" fmla="*/ 11906 w 19050"/>
                <a:gd name="connsiteY0" fmla="*/ 9689 h 9525"/>
                <a:gd name="connsiteX1" fmla="*/ 7144 w 19050"/>
                <a:gd name="connsiteY1" fmla="*/ 8737 h 9525"/>
                <a:gd name="connsiteX2" fmla="*/ 11906 w 19050"/>
                <a:gd name="connsiteY2" fmla="*/ 9689 h 9525"/>
              </a:gdLst>
              <a:ahLst/>
              <a:cxnLst>
                <a:cxn ang="0">
                  <a:pos x="connsiteX0" y="connsiteY0"/>
                </a:cxn>
                <a:cxn ang="0">
                  <a:pos x="connsiteX1" y="connsiteY1"/>
                </a:cxn>
                <a:cxn ang="0">
                  <a:pos x="connsiteX2" y="connsiteY2"/>
                </a:cxn>
              </a:cxnLst>
              <a:rect l="l" t="t" r="r" b="b"/>
              <a:pathLst>
                <a:path w="19050" h="9525">
                  <a:moveTo>
                    <a:pt x="11906" y="9689"/>
                  </a:moveTo>
                  <a:cubicBezTo>
                    <a:pt x="8096" y="11594"/>
                    <a:pt x="10001" y="3974"/>
                    <a:pt x="7144" y="8737"/>
                  </a:cubicBezTo>
                  <a:cubicBezTo>
                    <a:pt x="9049" y="12547"/>
                    <a:pt x="10954" y="10642"/>
                    <a:pt x="11906" y="96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86AB8987-0931-40B9-A18A-EC809AC3905C}"/>
                </a:ext>
              </a:extLst>
            </p:cNvPr>
            <p:cNvSpPr/>
            <p:nvPr/>
          </p:nvSpPr>
          <p:spPr>
            <a:xfrm>
              <a:off x="6392704" y="381238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8096" y="8096"/>
                    <a:pt x="7144" y="7144"/>
                  </a:cubicBez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EA746FC-8CD4-416E-9154-34640971C6C0}"/>
                </a:ext>
              </a:extLst>
            </p:cNvPr>
            <p:cNvSpPr/>
            <p:nvPr/>
          </p:nvSpPr>
          <p:spPr>
            <a:xfrm>
              <a:off x="6393233" y="3814286"/>
              <a:ext cx="9525" cy="19050"/>
            </a:xfrm>
            <a:custGeom>
              <a:avLst/>
              <a:gdLst>
                <a:gd name="connsiteX0" fmla="*/ 7567 w 9525"/>
                <a:gd name="connsiteY0" fmla="*/ 7144 h 19050"/>
                <a:gd name="connsiteX1" fmla="*/ 7567 w 9525"/>
                <a:gd name="connsiteY1" fmla="*/ 11906 h 19050"/>
                <a:gd name="connsiteX2" fmla="*/ 7567 w 9525"/>
                <a:gd name="connsiteY2" fmla="*/ 7144 h 19050"/>
              </a:gdLst>
              <a:ahLst/>
              <a:cxnLst>
                <a:cxn ang="0">
                  <a:pos x="connsiteX0" y="connsiteY0"/>
                </a:cxn>
                <a:cxn ang="0">
                  <a:pos x="connsiteX1" y="connsiteY1"/>
                </a:cxn>
                <a:cxn ang="0">
                  <a:pos x="connsiteX2" y="connsiteY2"/>
                </a:cxn>
              </a:cxnLst>
              <a:rect l="l" t="t" r="r" b="b"/>
              <a:pathLst>
                <a:path w="9525" h="19050">
                  <a:moveTo>
                    <a:pt x="7567" y="7144"/>
                  </a:moveTo>
                  <a:cubicBezTo>
                    <a:pt x="7567" y="9049"/>
                    <a:pt x="6615" y="10001"/>
                    <a:pt x="7567" y="11906"/>
                  </a:cubicBezTo>
                  <a:cubicBezTo>
                    <a:pt x="8520" y="9049"/>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13D291-1752-4661-BE70-93A36AC3E1BF}"/>
                </a:ext>
              </a:extLst>
            </p:cNvPr>
            <p:cNvSpPr/>
            <p:nvPr/>
          </p:nvSpPr>
          <p:spPr>
            <a:xfrm>
              <a:off x="6390799" y="3796113"/>
              <a:ext cx="9525" cy="9525"/>
            </a:xfrm>
            <a:custGeom>
              <a:avLst/>
              <a:gdLst>
                <a:gd name="connsiteX0" fmla="*/ 7144 w 9525"/>
                <a:gd name="connsiteY0" fmla="*/ 7219 h 9525"/>
                <a:gd name="connsiteX1" fmla="*/ 7144 w 9525"/>
                <a:gd name="connsiteY1" fmla="*/ 7219 h 9525"/>
              </a:gdLst>
              <a:ahLst/>
              <a:cxnLst>
                <a:cxn ang="0">
                  <a:pos x="connsiteX0" y="connsiteY0"/>
                </a:cxn>
                <a:cxn ang="0">
                  <a:pos x="connsiteX1" y="connsiteY1"/>
                </a:cxn>
              </a:cxnLst>
              <a:rect l="l" t="t" r="r" b="b"/>
              <a:pathLst>
                <a:path w="9525" h="9525">
                  <a:moveTo>
                    <a:pt x="7144" y="7219"/>
                  </a:moveTo>
                  <a:cubicBezTo>
                    <a:pt x="11906" y="14839"/>
                    <a:pt x="8096" y="6266"/>
                    <a:pt x="7144" y="72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9BF0E7-5F4A-4085-905C-ACB126586667}"/>
                </a:ext>
              </a:extLst>
            </p:cNvPr>
            <p:cNvSpPr/>
            <p:nvPr/>
          </p:nvSpPr>
          <p:spPr>
            <a:xfrm>
              <a:off x="6408162" y="3722846"/>
              <a:ext cx="9525" cy="19050"/>
            </a:xfrm>
            <a:custGeom>
              <a:avLst/>
              <a:gdLst>
                <a:gd name="connsiteX0" fmla="*/ 7878 w 9525"/>
                <a:gd name="connsiteY0" fmla="*/ 7144 h 19050"/>
                <a:gd name="connsiteX1" fmla="*/ 7878 w 9525"/>
                <a:gd name="connsiteY1" fmla="*/ 7144 h 19050"/>
              </a:gdLst>
              <a:ahLst/>
              <a:cxnLst>
                <a:cxn ang="0">
                  <a:pos x="connsiteX0" y="connsiteY0"/>
                </a:cxn>
                <a:cxn ang="0">
                  <a:pos x="connsiteX1" y="connsiteY1"/>
                </a:cxn>
              </a:cxnLst>
              <a:rect l="l" t="t" r="r" b="b"/>
              <a:pathLst>
                <a:path w="9525" h="19050">
                  <a:moveTo>
                    <a:pt x="7878" y="7144"/>
                  </a:moveTo>
                  <a:cubicBezTo>
                    <a:pt x="5021" y="20479"/>
                    <a:pt x="11688" y="27146"/>
                    <a:pt x="787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00A3A0-597F-47B7-AD33-2F52086E0174}"/>
                </a:ext>
              </a:extLst>
            </p:cNvPr>
            <p:cNvSpPr/>
            <p:nvPr/>
          </p:nvSpPr>
          <p:spPr>
            <a:xfrm>
              <a:off x="6409849" y="37371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581F409-8E02-4C0B-85F5-482781D95B3B}"/>
                </a:ext>
              </a:extLst>
            </p:cNvPr>
            <p:cNvSpPr/>
            <p:nvPr/>
          </p:nvSpPr>
          <p:spPr>
            <a:xfrm>
              <a:off x="6357114" y="3816567"/>
              <a:ext cx="19050" cy="9525"/>
            </a:xfrm>
            <a:custGeom>
              <a:avLst/>
              <a:gdLst>
                <a:gd name="connsiteX0" fmla="*/ 12253 w 19050"/>
                <a:gd name="connsiteY0" fmla="*/ 10577 h 9525"/>
                <a:gd name="connsiteX1" fmla="*/ 12253 w 19050"/>
                <a:gd name="connsiteY1" fmla="*/ 10577 h 9525"/>
              </a:gdLst>
              <a:ahLst/>
              <a:cxnLst>
                <a:cxn ang="0">
                  <a:pos x="connsiteX0" y="connsiteY0"/>
                </a:cxn>
                <a:cxn ang="0">
                  <a:pos x="connsiteX1" y="connsiteY1"/>
                </a:cxn>
              </a:cxnLst>
              <a:rect l="l" t="t" r="r" b="b"/>
              <a:pathLst>
                <a:path w="19050" h="9525">
                  <a:moveTo>
                    <a:pt x="12253" y="10577"/>
                  </a:moveTo>
                  <a:cubicBezTo>
                    <a:pt x="1776" y="3910"/>
                    <a:pt x="10348" y="8672"/>
                    <a:pt x="12253" y="105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F97504E-5A85-4362-BBFF-3320556CD576}"/>
                </a:ext>
              </a:extLst>
            </p:cNvPr>
            <p:cNvSpPr/>
            <p:nvPr/>
          </p:nvSpPr>
          <p:spPr>
            <a:xfrm>
              <a:off x="6407944" y="3715074"/>
              <a:ext cx="9525" cy="9525"/>
            </a:xfrm>
            <a:custGeom>
              <a:avLst/>
              <a:gdLst>
                <a:gd name="connsiteX0" fmla="*/ 8096 w 9525"/>
                <a:gd name="connsiteY0" fmla="*/ 7295 h 9525"/>
                <a:gd name="connsiteX1" fmla="*/ 7144 w 9525"/>
                <a:gd name="connsiteY1" fmla="*/ 11106 h 9525"/>
                <a:gd name="connsiteX2" fmla="*/ 8096 w 9525"/>
                <a:gd name="connsiteY2" fmla="*/ 7295 h 9525"/>
              </a:gdLst>
              <a:ahLst/>
              <a:cxnLst>
                <a:cxn ang="0">
                  <a:pos x="connsiteX0" y="connsiteY0"/>
                </a:cxn>
                <a:cxn ang="0">
                  <a:pos x="connsiteX1" y="connsiteY1"/>
                </a:cxn>
                <a:cxn ang="0">
                  <a:pos x="connsiteX2" y="connsiteY2"/>
                </a:cxn>
              </a:cxnLst>
              <a:rect l="l" t="t" r="r" b="b"/>
              <a:pathLst>
                <a:path w="9525" h="9525">
                  <a:moveTo>
                    <a:pt x="8096" y="7295"/>
                  </a:moveTo>
                  <a:cubicBezTo>
                    <a:pt x="8096" y="8248"/>
                    <a:pt x="8096" y="10153"/>
                    <a:pt x="7144" y="11106"/>
                  </a:cubicBezTo>
                  <a:cubicBezTo>
                    <a:pt x="10954" y="10153"/>
                    <a:pt x="9049" y="6343"/>
                    <a:pt x="8096" y="72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0B15D1C-D4F8-4860-9A87-6A10E2C392E7}"/>
                </a:ext>
              </a:extLst>
            </p:cNvPr>
            <p:cNvSpPr/>
            <p:nvPr/>
          </p:nvSpPr>
          <p:spPr>
            <a:xfrm>
              <a:off x="6393656" y="3739991"/>
              <a:ext cx="9525" cy="19050"/>
            </a:xfrm>
            <a:custGeom>
              <a:avLst/>
              <a:gdLst>
                <a:gd name="connsiteX0" fmla="*/ 8096 w 9525"/>
                <a:gd name="connsiteY0" fmla="*/ 7144 h 19050"/>
                <a:gd name="connsiteX1" fmla="*/ 7144 w 9525"/>
                <a:gd name="connsiteY1" fmla="*/ 12859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cubicBezTo>
                    <a:pt x="6191" y="8096"/>
                    <a:pt x="8096" y="10954"/>
                    <a:pt x="7144" y="12859"/>
                  </a:cubicBezTo>
                  <a:cubicBezTo>
                    <a:pt x="7144" y="10001"/>
                    <a:pt x="1190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C34DBC0-62C0-4ABA-BECA-5E9E6DAD2BEA}"/>
                </a:ext>
              </a:extLst>
            </p:cNvPr>
            <p:cNvSpPr/>
            <p:nvPr/>
          </p:nvSpPr>
          <p:spPr>
            <a:xfrm>
              <a:off x="6392704" y="37009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9049" y="10001"/>
                    <a:pt x="7144" y="9049"/>
                  </a:cubicBezTo>
                  <a:cubicBezTo>
                    <a:pt x="8096" y="10001"/>
                    <a:pt x="13811" y="1190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1A0216-0242-49EC-8614-B5D2C3B5BC78}"/>
                </a:ext>
              </a:extLst>
            </p:cNvPr>
            <p:cNvSpPr/>
            <p:nvPr/>
          </p:nvSpPr>
          <p:spPr>
            <a:xfrm>
              <a:off x="6393656" y="3730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2B7ACE8-3701-4416-BC20-09E136429F89}"/>
                </a:ext>
              </a:extLst>
            </p:cNvPr>
            <p:cNvSpPr/>
            <p:nvPr/>
          </p:nvSpPr>
          <p:spPr>
            <a:xfrm>
              <a:off x="6353284" y="3745283"/>
              <a:ext cx="19050" cy="9525"/>
            </a:xfrm>
            <a:custGeom>
              <a:avLst/>
              <a:gdLst>
                <a:gd name="connsiteX0" fmla="*/ 7511 w 19050"/>
                <a:gd name="connsiteY0" fmla="*/ 8519 h 9525"/>
                <a:gd name="connsiteX1" fmla="*/ 7511 w 19050"/>
                <a:gd name="connsiteY1" fmla="*/ 8519 h 9525"/>
              </a:gdLst>
              <a:ahLst/>
              <a:cxnLst>
                <a:cxn ang="0">
                  <a:pos x="connsiteX0" y="connsiteY0"/>
                </a:cxn>
                <a:cxn ang="0">
                  <a:pos x="connsiteX1" y="connsiteY1"/>
                </a:cxn>
              </a:cxnLst>
              <a:rect l="l" t="t" r="r" b="b"/>
              <a:pathLst>
                <a:path w="19050" h="9525">
                  <a:moveTo>
                    <a:pt x="7511" y="8519"/>
                  </a:moveTo>
                  <a:cubicBezTo>
                    <a:pt x="3701" y="3756"/>
                    <a:pt x="31324" y="13281"/>
                    <a:pt x="7511" y="85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CBE4D2D-BBE3-4EB5-AF85-C2F984248DE9}"/>
                </a:ext>
              </a:extLst>
            </p:cNvPr>
            <p:cNvSpPr/>
            <p:nvPr/>
          </p:nvSpPr>
          <p:spPr>
            <a:xfrm>
              <a:off x="6360319" y="3738086"/>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557A1AF-366C-4DDC-B019-330081D0938A}"/>
                </a:ext>
              </a:extLst>
            </p:cNvPr>
            <p:cNvSpPr/>
            <p:nvPr/>
          </p:nvSpPr>
          <p:spPr>
            <a:xfrm>
              <a:off x="6376511" y="36809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B460342-4EA2-46DC-8A76-D486F382C2F7}"/>
                </a:ext>
              </a:extLst>
            </p:cNvPr>
            <p:cNvSpPr/>
            <p:nvPr/>
          </p:nvSpPr>
          <p:spPr>
            <a:xfrm>
              <a:off x="6354549" y="3713651"/>
              <a:ext cx="9525" cy="19050"/>
            </a:xfrm>
            <a:custGeom>
              <a:avLst/>
              <a:gdLst>
                <a:gd name="connsiteX0" fmla="*/ 8151 w 9525"/>
                <a:gd name="connsiteY0" fmla="*/ 12528 h 19050"/>
                <a:gd name="connsiteX1" fmla="*/ 8151 w 9525"/>
                <a:gd name="connsiteY1" fmla="*/ 12528 h 19050"/>
              </a:gdLst>
              <a:ahLst/>
              <a:cxnLst>
                <a:cxn ang="0">
                  <a:pos x="connsiteX0" y="connsiteY0"/>
                </a:cxn>
                <a:cxn ang="0">
                  <a:pos x="connsiteX1" y="connsiteY1"/>
                </a:cxn>
              </a:cxnLst>
              <a:rect l="l" t="t" r="r" b="b"/>
              <a:pathLst>
                <a:path w="9525" h="19050">
                  <a:moveTo>
                    <a:pt x="8151" y="12528"/>
                  </a:moveTo>
                  <a:cubicBezTo>
                    <a:pt x="4341" y="25863"/>
                    <a:pt x="12913" y="-4617"/>
                    <a:pt x="8151" y="125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AD56C0D1-8906-45E0-973A-560F62962B02}"/>
                </a:ext>
              </a:extLst>
            </p:cNvPr>
            <p:cNvSpPr/>
            <p:nvPr/>
          </p:nvSpPr>
          <p:spPr>
            <a:xfrm>
              <a:off x="6411265" y="3635431"/>
              <a:ext cx="19050" cy="19050"/>
            </a:xfrm>
            <a:custGeom>
              <a:avLst/>
              <a:gdLst>
                <a:gd name="connsiteX0" fmla="*/ 17158 w 19050"/>
                <a:gd name="connsiteY0" fmla="*/ 12643 h 19050"/>
                <a:gd name="connsiteX1" fmla="*/ 17158 w 19050"/>
                <a:gd name="connsiteY1" fmla="*/ 12643 h 19050"/>
              </a:gdLst>
              <a:ahLst/>
              <a:cxnLst>
                <a:cxn ang="0">
                  <a:pos x="connsiteX0" y="connsiteY0"/>
                </a:cxn>
                <a:cxn ang="0">
                  <a:pos x="connsiteX1" y="connsiteY1"/>
                </a:cxn>
              </a:cxnLst>
              <a:rect l="l" t="t" r="r" b="b"/>
              <a:pathLst>
                <a:path w="19050" h="19050">
                  <a:moveTo>
                    <a:pt x="17158" y="12643"/>
                  </a:moveTo>
                  <a:cubicBezTo>
                    <a:pt x="4775" y="7881"/>
                    <a:pt x="2870" y="3118"/>
                    <a:pt x="17158" y="126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02FB173-2BD3-43CC-BEED-26547DF402B8}"/>
                </a:ext>
              </a:extLst>
            </p:cNvPr>
            <p:cNvSpPr/>
            <p:nvPr/>
          </p:nvSpPr>
          <p:spPr>
            <a:xfrm>
              <a:off x="6405086" y="36390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CF41F00-A7F6-416C-9478-39432CB573A9}"/>
                </a:ext>
              </a:extLst>
            </p:cNvPr>
            <p:cNvSpPr/>
            <p:nvPr/>
          </p:nvSpPr>
          <p:spPr>
            <a:xfrm>
              <a:off x="6380321" y="3692241"/>
              <a:ext cx="9525" cy="19050"/>
            </a:xfrm>
            <a:custGeom>
              <a:avLst/>
              <a:gdLst>
                <a:gd name="connsiteX0" fmla="*/ 7144 w 9525"/>
                <a:gd name="connsiteY0" fmla="*/ 7268 h 19050"/>
                <a:gd name="connsiteX1" fmla="*/ 8096 w 9525"/>
                <a:gd name="connsiteY1" fmla="*/ 12983 h 19050"/>
                <a:gd name="connsiteX2" fmla="*/ 7144 w 9525"/>
                <a:gd name="connsiteY2" fmla="*/ 7268 h 19050"/>
              </a:gdLst>
              <a:ahLst/>
              <a:cxnLst>
                <a:cxn ang="0">
                  <a:pos x="connsiteX0" y="connsiteY0"/>
                </a:cxn>
                <a:cxn ang="0">
                  <a:pos x="connsiteX1" y="connsiteY1"/>
                </a:cxn>
                <a:cxn ang="0">
                  <a:pos x="connsiteX2" y="connsiteY2"/>
                </a:cxn>
              </a:cxnLst>
              <a:rect l="l" t="t" r="r" b="b"/>
              <a:pathLst>
                <a:path w="9525" h="19050">
                  <a:moveTo>
                    <a:pt x="7144" y="7268"/>
                  </a:moveTo>
                  <a:cubicBezTo>
                    <a:pt x="7144" y="9173"/>
                    <a:pt x="7144" y="11078"/>
                    <a:pt x="8096" y="12983"/>
                  </a:cubicBezTo>
                  <a:cubicBezTo>
                    <a:pt x="9049" y="11078"/>
                    <a:pt x="9049" y="6316"/>
                    <a:pt x="7144" y="72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99D3CD8-FE2E-4C6D-98D8-563F8EDD9FB8}"/>
                </a:ext>
              </a:extLst>
            </p:cNvPr>
            <p:cNvSpPr/>
            <p:nvPr/>
          </p:nvSpPr>
          <p:spPr>
            <a:xfrm>
              <a:off x="6411625" y="3618071"/>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18574"/>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1AC6EEC-5238-49C6-9B75-3DB8E436903D}"/>
                </a:ext>
              </a:extLst>
            </p:cNvPr>
            <p:cNvSpPr/>
            <p:nvPr/>
          </p:nvSpPr>
          <p:spPr>
            <a:xfrm>
              <a:off x="6415246" y="3592846"/>
              <a:ext cx="9525" cy="9525"/>
            </a:xfrm>
            <a:custGeom>
              <a:avLst/>
              <a:gdLst>
                <a:gd name="connsiteX0" fmla="*/ 8414 w 9525"/>
                <a:gd name="connsiteY0" fmla="*/ 11413 h 9525"/>
                <a:gd name="connsiteX1" fmla="*/ 8414 w 9525"/>
                <a:gd name="connsiteY1" fmla="*/ 11413 h 9525"/>
              </a:gdLst>
              <a:ahLst/>
              <a:cxnLst>
                <a:cxn ang="0">
                  <a:pos x="connsiteX0" y="connsiteY0"/>
                </a:cxn>
                <a:cxn ang="0">
                  <a:pos x="connsiteX1" y="connsiteY1"/>
                </a:cxn>
              </a:cxnLst>
              <a:rect l="l" t="t" r="r" b="b"/>
              <a:pathLst>
                <a:path w="9525" h="9525">
                  <a:moveTo>
                    <a:pt x="8414" y="11413"/>
                  </a:moveTo>
                  <a:cubicBezTo>
                    <a:pt x="8414" y="9509"/>
                    <a:pt x="5556" y="2841"/>
                    <a:pt x="8414" y="114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E298EFF-CA57-46AE-852C-440DD16E5B5C}"/>
                </a:ext>
              </a:extLst>
            </p:cNvPr>
            <p:cNvSpPr/>
            <p:nvPr/>
          </p:nvSpPr>
          <p:spPr>
            <a:xfrm>
              <a:off x="6324071" y="3636168"/>
              <a:ext cx="19050" cy="9525"/>
            </a:xfrm>
            <a:custGeom>
              <a:avLst/>
              <a:gdLst>
                <a:gd name="connsiteX0" fmla="*/ 7197 w 19050"/>
                <a:gd name="connsiteY0" fmla="*/ 7144 h 9525"/>
                <a:gd name="connsiteX1" fmla="*/ 7197 w 19050"/>
                <a:gd name="connsiteY1" fmla="*/ 7144 h 9525"/>
              </a:gdLst>
              <a:ahLst/>
              <a:cxnLst>
                <a:cxn ang="0">
                  <a:pos x="connsiteX0" y="connsiteY0"/>
                </a:cxn>
                <a:cxn ang="0">
                  <a:pos x="connsiteX1" y="connsiteY1"/>
                </a:cxn>
              </a:cxnLst>
              <a:rect l="l" t="t" r="r" b="b"/>
              <a:pathLst>
                <a:path w="19050" h="9525">
                  <a:moveTo>
                    <a:pt x="7197" y="7144"/>
                  </a:moveTo>
                  <a:cubicBezTo>
                    <a:pt x="6244" y="8096"/>
                    <a:pt x="18627" y="10954"/>
                    <a:pt x="71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6C7EC75-6956-4E73-AD8B-5C6DC2057AB5}"/>
                </a:ext>
              </a:extLst>
            </p:cNvPr>
            <p:cNvSpPr/>
            <p:nvPr/>
          </p:nvSpPr>
          <p:spPr>
            <a:xfrm>
              <a:off x="6369085" y="3367563"/>
              <a:ext cx="38100" cy="114300"/>
            </a:xfrm>
            <a:custGeom>
              <a:avLst/>
              <a:gdLst>
                <a:gd name="connsiteX0" fmla="*/ 26000 w 38100"/>
                <a:gd name="connsiteY0" fmla="*/ 86201 h 114300"/>
                <a:gd name="connsiteX1" fmla="*/ 17428 w 38100"/>
                <a:gd name="connsiteY1" fmla="*/ 90011 h 114300"/>
                <a:gd name="connsiteX2" fmla="*/ 37431 w 38100"/>
                <a:gd name="connsiteY2" fmla="*/ 112871 h 114300"/>
                <a:gd name="connsiteX3" fmla="*/ 23143 w 38100"/>
                <a:gd name="connsiteY3" fmla="*/ 7144 h 114300"/>
                <a:gd name="connsiteX4" fmla="*/ 7903 w 38100"/>
                <a:gd name="connsiteY4" fmla="*/ 15716 h 114300"/>
                <a:gd name="connsiteX5" fmla="*/ 26000 w 38100"/>
                <a:gd name="connsiteY5" fmla="*/ 8620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114300">
                  <a:moveTo>
                    <a:pt x="26000" y="86201"/>
                  </a:moveTo>
                  <a:cubicBezTo>
                    <a:pt x="21238" y="84296"/>
                    <a:pt x="34573" y="109061"/>
                    <a:pt x="17428" y="90011"/>
                  </a:cubicBezTo>
                  <a:cubicBezTo>
                    <a:pt x="17428" y="102394"/>
                    <a:pt x="27906" y="107156"/>
                    <a:pt x="37431" y="112871"/>
                  </a:cubicBezTo>
                  <a:cubicBezTo>
                    <a:pt x="35525" y="82391"/>
                    <a:pt x="33620" y="49054"/>
                    <a:pt x="23143" y="7144"/>
                  </a:cubicBezTo>
                  <a:cubicBezTo>
                    <a:pt x="21238" y="24289"/>
                    <a:pt x="16475" y="15716"/>
                    <a:pt x="7903" y="15716"/>
                  </a:cubicBezTo>
                  <a:cubicBezTo>
                    <a:pt x="3140" y="34766"/>
                    <a:pt x="22190" y="88106"/>
                    <a:pt x="26000" y="86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5E2482A-CE27-4EE3-8355-658289E98F14}"/>
                </a:ext>
              </a:extLst>
            </p:cNvPr>
            <p:cNvSpPr/>
            <p:nvPr/>
          </p:nvSpPr>
          <p:spPr>
            <a:xfrm>
              <a:off x="6385084" y="3465671"/>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5E5A23C-8ED1-47C1-966C-973ADDA92855}"/>
                </a:ext>
              </a:extLst>
            </p:cNvPr>
            <p:cNvSpPr/>
            <p:nvPr/>
          </p:nvSpPr>
          <p:spPr>
            <a:xfrm>
              <a:off x="6384131" y="336280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954"/>
                  </a:lnTo>
                  <a:cubicBezTo>
                    <a:pt x="8096" y="10001"/>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158AB8E-1B60-4EB4-8DC2-82D224378EAD}"/>
                </a:ext>
              </a:extLst>
            </p:cNvPr>
            <p:cNvSpPr/>
            <p:nvPr/>
          </p:nvSpPr>
          <p:spPr>
            <a:xfrm>
              <a:off x="6396514" y="3478683"/>
              <a:ext cx="9525" cy="19050"/>
            </a:xfrm>
            <a:custGeom>
              <a:avLst/>
              <a:gdLst>
                <a:gd name="connsiteX0" fmla="*/ 7144 w 9525"/>
                <a:gd name="connsiteY0" fmla="*/ 14134 h 19050"/>
                <a:gd name="connsiteX1" fmla="*/ 7144 w 9525"/>
                <a:gd name="connsiteY1" fmla="*/ 14134 h 19050"/>
              </a:gdLst>
              <a:ahLst/>
              <a:cxnLst>
                <a:cxn ang="0">
                  <a:pos x="connsiteX0" y="connsiteY0"/>
                </a:cxn>
                <a:cxn ang="0">
                  <a:pos x="connsiteX1" y="connsiteY1"/>
                </a:cxn>
              </a:cxnLst>
              <a:rect l="l" t="t" r="r" b="b"/>
              <a:pathLst>
                <a:path w="9525" h="19050">
                  <a:moveTo>
                    <a:pt x="7144" y="14134"/>
                  </a:moveTo>
                  <a:cubicBezTo>
                    <a:pt x="7144" y="13181"/>
                    <a:pt x="13811" y="-1106"/>
                    <a:pt x="7144" y="141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FC71F19-1A73-475C-AD51-7775E988ED18}"/>
                </a:ext>
              </a:extLst>
            </p:cNvPr>
            <p:cNvSpPr/>
            <p:nvPr/>
          </p:nvSpPr>
          <p:spPr>
            <a:xfrm>
              <a:off x="6398620" y="3475067"/>
              <a:ext cx="9525" cy="9525"/>
            </a:xfrm>
            <a:custGeom>
              <a:avLst/>
              <a:gdLst>
                <a:gd name="connsiteX0" fmla="*/ 10752 w 9525"/>
                <a:gd name="connsiteY0" fmla="*/ 7273 h 9525"/>
                <a:gd name="connsiteX1" fmla="*/ 10752 w 9525"/>
                <a:gd name="connsiteY1" fmla="*/ 7273 h 9525"/>
              </a:gdLst>
              <a:ahLst/>
              <a:cxnLst>
                <a:cxn ang="0">
                  <a:pos x="connsiteX0" y="connsiteY0"/>
                </a:cxn>
                <a:cxn ang="0">
                  <a:pos x="connsiteX1" y="connsiteY1"/>
                </a:cxn>
              </a:cxnLst>
              <a:rect l="l" t="t" r="r" b="b"/>
              <a:pathLst>
                <a:path w="9525" h="9525">
                  <a:moveTo>
                    <a:pt x="10752" y="7273"/>
                  </a:moveTo>
                  <a:cubicBezTo>
                    <a:pt x="3132" y="6320"/>
                    <a:pt x="9800" y="11083"/>
                    <a:pt x="10752"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48F83A8-2299-4F8A-9E1C-234B1A00D55B}"/>
                </a:ext>
              </a:extLst>
            </p:cNvPr>
            <p:cNvSpPr/>
            <p:nvPr/>
          </p:nvSpPr>
          <p:spPr>
            <a:xfrm>
              <a:off x="6322356" y="3460908"/>
              <a:ext cx="9525" cy="19050"/>
            </a:xfrm>
            <a:custGeom>
              <a:avLst/>
              <a:gdLst>
                <a:gd name="connsiteX0" fmla="*/ 7959 w 9525"/>
                <a:gd name="connsiteY0" fmla="*/ 7144 h 19050"/>
                <a:gd name="connsiteX1" fmla="*/ 8911 w 9525"/>
                <a:gd name="connsiteY1" fmla="*/ 13811 h 19050"/>
                <a:gd name="connsiteX2" fmla="*/ 7959 w 9525"/>
                <a:gd name="connsiteY2" fmla="*/ 7144 h 19050"/>
              </a:gdLst>
              <a:ahLst/>
              <a:cxnLst>
                <a:cxn ang="0">
                  <a:pos x="connsiteX0" y="connsiteY0"/>
                </a:cxn>
                <a:cxn ang="0">
                  <a:pos x="connsiteX1" y="connsiteY1"/>
                </a:cxn>
                <a:cxn ang="0">
                  <a:pos x="connsiteX2" y="connsiteY2"/>
                </a:cxn>
              </a:cxnLst>
              <a:rect l="l" t="t" r="r" b="b"/>
              <a:pathLst>
                <a:path w="9525" h="19050">
                  <a:moveTo>
                    <a:pt x="7959" y="7144"/>
                  </a:moveTo>
                  <a:cubicBezTo>
                    <a:pt x="6054" y="9049"/>
                    <a:pt x="7959" y="12859"/>
                    <a:pt x="8911" y="13811"/>
                  </a:cubicBezTo>
                  <a:cubicBezTo>
                    <a:pt x="8911" y="10001"/>
                    <a:pt x="9864" y="11906"/>
                    <a:pt x="79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15B8BE-105F-43C1-8ADF-22967F908EA6}"/>
                </a:ext>
              </a:extLst>
            </p:cNvPr>
            <p:cNvSpPr/>
            <p:nvPr/>
          </p:nvSpPr>
          <p:spPr>
            <a:xfrm>
              <a:off x="6365081" y="333232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BE23380-8E63-481F-9405-7746776751CF}"/>
                </a:ext>
              </a:extLst>
            </p:cNvPr>
            <p:cNvSpPr/>
            <p:nvPr/>
          </p:nvSpPr>
          <p:spPr>
            <a:xfrm>
              <a:off x="6364129" y="3310413"/>
              <a:ext cx="28575" cy="66675"/>
            </a:xfrm>
            <a:custGeom>
              <a:avLst/>
              <a:gdLst>
                <a:gd name="connsiteX0" fmla="*/ 15716 w 28575"/>
                <a:gd name="connsiteY0" fmla="*/ 64294 h 66675"/>
                <a:gd name="connsiteX1" fmla="*/ 8096 w 28575"/>
                <a:gd name="connsiteY1" fmla="*/ 7144 h 66675"/>
                <a:gd name="connsiteX2" fmla="*/ 9049 w 28575"/>
                <a:gd name="connsiteY2" fmla="*/ 25241 h 66675"/>
                <a:gd name="connsiteX3" fmla="*/ 17621 w 28575"/>
                <a:gd name="connsiteY3" fmla="*/ 43339 h 66675"/>
                <a:gd name="connsiteX4" fmla="*/ 7144 w 28575"/>
                <a:gd name="connsiteY4" fmla="*/ 30956 h 66675"/>
                <a:gd name="connsiteX5" fmla="*/ 15716 w 28575"/>
                <a:gd name="connsiteY5" fmla="*/ 6429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66675">
                  <a:moveTo>
                    <a:pt x="15716" y="64294"/>
                  </a:moveTo>
                  <a:cubicBezTo>
                    <a:pt x="16669" y="61436"/>
                    <a:pt x="35719" y="30956"/>
                    <a:pt x="8096" y="7144"/>
                  </a:cubicBezTo>
                  <a:cubicBezTo>
                    <a:pt x="16669" y="17621"/>
                    <a:pt x="17621" y="23336"/>
                    <a:pt x="9049" y="25241"/>
                  </a:cubicBezTo>
                  <a:cubicBezTo>
                    <a:pt x="11906" y="25241"/>
                    <a:pt x="31909" y="29051"/>
                    <a:pt x="17621" y="43339"/>
                  </a:cubicBezTo>
                  <a:cubicBezTo>
                    <a:pt x="17621" y="32861"/>
                    <a:pt x="14764" y="28099"/>
                    <a:pt x="7144" y="30956"/>
                  </a:cubicBezTo>
                  <a:cubicBezTo>
                    <a:pt x="10954" y="42386"/>
                    <a:pt x="13811" y="53816"/>
                    <a:pt x="15716"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F3153C8-30F6-455C-A143-94E6152B9A0C}"/>
                </a:ext>
              </a:extLst>
            </p:cNvPr>
            <p:cNvSpPr/>
            <p:nvPr/>
          </p:nvSpPr>
          <p:spPr>
            <a:xfrm>
              <a:off x="6359366" y="3251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BCCF147-3E41-4879-B7C5-A148D744CF03}"/>
                </a:ext>
              </a:extLst>
            </p:cNvPr>
            <p:cNvSpPr/>
            <p:nvPr/>
          </p:nvSpPr>
          <p:spPr>
            <a:xfrm>
              <a:off x="6359366" y="3254068"/>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13811" y="6339"/>
                    <a:pt x="10954"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24DF952-04AC-44E7-BC6C-B9D6235EE030}"/>
                </a:ext>
              </a:extLst>
            </p:cNvPr>
            <p:cNvSpPr/>
            <p:nvPr/>
          </p:nvSpPr>
          <p:spPr>
            <a:xfrm>
              <a:off x="6358717" y="3262599"/>
              <a:ext cx="19050" cy="9525"/>
            </a:xfrm>
            <a:custGeom>
              <a:avLst/>
              <a:gdLst>
                <a:gd name="connsiteX0" fmla="*/ 17318 w 19050"/>
                <a:gd name="connsiteY0" fmla="*/ 11143 h 9525"/>
                <a:gd name="connsiteX1" fmla="*/ 17318 w 19050"/>
                <a:gd name="connsiteY1" fmla="*/ 11143 h 9525"/>
              </a:gdLst>
              <a:ahLst/>
              <a:cxnLst>
                <a:cxn ang="0">
                  <a:pos x="connsiteX0" y="connsiteY0"/>
                </a:cxn>
                <a:cxn ang="0">
                  <a:pos x="connsiteX1" y="connsiteY1"/>
                </a:cxn>
              </a:cxnLst>
              <a:rect l="l" t="t" r="r" b="b"/>
              <a:pathLst>
                <a:path w="19050" h="9525">
                  <a:moveTo>
                    <a:pt x="17318" y="11143"/>
                  </a:moveTo>
                  <a:cubicBezTo>
                    <a:pt x="15413" y="7333"/>
                    <a:pt x="-4590" y="4476"/>
                    <a:pt x="17318" y="111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20511EC-34F0-4137-AA3D-BDED6D430962}"/>
                </a:ext>
              </a:extLst>
            </p:cNvPr>
            <p:cNvSpPr/>
            <p:nvPr/>
          </p:nvSpPr>
          <p:spPr>
            <a:xfrm>
              <a:off x="6366285" y="3300888"/>
              <a:ext cx="9525" cy="9525"/>
            </a:xfrm>
            <a:custGeom>
              <a:avLst/>
              <a:gdLst>
                <a:gd name="connsiteX0" fmla="*/ 9750 w 9525"/>
                <a:gd name="connsiteY0" fmla="*/ 7144 h 9525"/>
                <a:gd name="connsiteX1" fmla="*/ 9750 w 9525"/>
                <a:gd name="connsiteY1" fmla="*/ 7144 h 9525"/>
              </a:gdLst>
              <a:ahLst/>
              <a:cxnLst>
                <a:cxn ang="0">
                  <a:pos x="connsiteX0" y="connsiteY0"/>
                </a:cxn>
                <a:cxn ang="0">
                  <a:pos x="connsiteX1" y="connsiteY1"/>
                </a:cxn>
              </a:cxnLst>
              <a:rect l="l" t="t" r="r" b="b"/>
              <a:pathLst>
                <a:path w="9525" h="9525">
                  <a:moveTo>
                    <a:pt x="9750" y="7144"/>
                  </a:moveTo>
                  <a:cubicBezTo>
                    <a:pt x="7845" y="7144"/>
                    <a:pt x="4988" y="8096"/>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6844751-F7F3-4CA2-8A77-591026ED3069}"/>
                </a:ext>
              </a:extLst>
            </p:cNvPr>
            <p:cNvSpPr/>
            <p:nvPr/>
          </p:nvSpPr>
          <p:spPr>
            <a:xfrm>
              <a:off x="6365183" y="3297035"/>
              <a:ext cx="9525" cy="9525"/>
            </a:xfrm>
            <a:custGeom>
              <a:avLst/>
              <a:gdLst>
                <a:gd name="connsiteX0" fmla="*/ 8947 w 9525"/>
                <a:gd name="connsiteY0" fmla="*/ 10045 h 9525"/>
                <a:gd name="connsiteX1" fmla="*/ 8947 w 9525"/>
                <a:gd name="connsiteY1" fmla="*/ 10045 h 9525"/>
              </a:gdLst>
              <a:ahLst/>
              <a:cxnLst>
                <a:cxn ang="0">
                  <a:pos x="connsiteX0" y="connsiteY0"/>
                </a:cxn>
                <a:cxn ang="0">
                  <a:pos x="connsiteX1" y="connsiteY1"/>
                </a:cxn>
              </a:cxnLst>
              <a:rect l="l" t="t" r="r" b="b"/>
              <a:pathLst>
                <a:path w="9525" h="9525">
                  <a:moveTo>
                    <a:pt x="8947" y="10045"/>
                  </a:moveTo>
                  <a:cubicBezTo>
                    <a:pt x="7042" y="7187"/>
                    <a:pt x="6090" y="5282"/>
                    <a:pt x="8947" y="100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228E09B-1DB8-487F-9CF5-230CF25BFF63}"/>
                </a:ext>
              </a:extLst>
            </p:cNvPr>
            <p:cNvSpPr/>
            <p:nvPr/>
          </p:nvSpPr>
          <p:spPr>
            <a:xfrm>
              <a:off x="6367939" y="3283743"/>
              <a:ext cx="9525" cy="19050"/>
            </a:xfrm>
            <a:custGeom>
              <a:avLst/>
              <a:gdLst>
                <a:gd name="connsiteX0" fmla="*/ 7144 w 9525"/>
                <a:gd name="connsiteY0" fmla="*/ 11906 h 19050"/>
                <a:gd name="connsiteX1" fmla="*/ 7144 w 9525"/>
                <a:gd name="connsiteY1" fmla="*/ 7144 h 19050"/>
                <a:gd name="connsiteX2" fmla="*/ 7144 w 9525"/>
                <a:gd name="connsiteY2" fmla="*/ 11906 h 19050"/>
              </a:gdLst>
              <a:ahLst/>
              <a:cxnLst>
                <a:cxn ang="0">
                  <a:pos x="connsiteX0" y="connsiteY0"/>
                </a:cxn>
                <a:cxn ang="0">
                  <a:pos x="connsiteX1" y="connsiteY1"/>
                </a:cxn>
                <a:cxn ang="0">
                  <a:pos x="connsiteX2" y="connsiteY2"/>
                </a:cxn>
              </a:cxnLst>
              <a:rect l="l" t="t" r="r" b="b"/>
              <a:pathLst>
                <a:path w="9525" h="19050">
                  <a:moveTo>
                    <a:pt x="7144" y="11906"/>
                  </a:moveTo>
                  <a:cubicBezTo>
                    <a:pt x="7144" y="10954"/>
                    <a:pt x="7144" y="9049"/>
                    <a:pt x="7144" y="7144"/>
                  </a:cubicBezTo>
                  <a:lnTo>
                    <a:pt x="7144"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2D42C89-6030-4621-9136-8E64A216C837}"/>
                </a:ext>
              </a:extLst>
            </p:cNvPr>
            <p:cNvSpPr/>
            <p:nvPr/>
          </p:nvSpPr>
          <p:spPr>
            <a:xfrm>
              <a:off x="6366986" y="3287553"/>
              <a:ext cx="9525" cy="9525"/>
            </a:xfrm>
            <a:custGeom>
              <a:avLst/>
              <a:gdLst>
                <a:gd name="connsiteX0" fmla="*/ 7144 w 9525"/>
                <a:gd name="connsiteY0" fmla="*/ 10954 h 9525"/>
                <a:gd name="connsiteX1" fmla="*/ 7144 w 9525"/>
                <a:gd name="connsiteY1" fmla="*/ 10954 h 9525"/>
              </a:gdLst>
              <a:ahLst/>
              <a:cxnLst>
                <a:cxn ang="0">
                  <a:pos x="connsiteX0" y="connsiteY0"/>
                </a:cxn>
                <a:cxn ang="0">
                  <a:pos x="connsiteX1" y="connsiteY1"/>
                </a:cxn>
              </a:cxnLst>
              <a:rect l="l" t="t" r="r" b="b"/>
              <a:pathLst>
                <a:path w="9525" h="9525">
                  <a:moveTo>
                    <a:pt x="7144" y="10954"/>
                  </a:moveTo>
                  <a:cubicBezTo>
                    <a:pt x="7144" y="10954"/>
                    <a:pt x="9049" y="2381"/>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8F180F-695C-4488-BDA5-0548A0AB26FB}"/>
                </a:ext>
              </a:extLst>
            </p:cNvPr>
            <p:cNvSpPr/>
            <p:nvPr/>
          </p:nvSpPr>
          <p:spPr>
            <a:xfrm>
              <a:off x="6366986" y="3290827"/>
              <a:ext cx="9525" cy="19050"/>
            </a:xfrm>
            <a:custGeom>
              <a:avLst/>
              <a:gdLst>
                <a:gd name="connsiteX0" fmla="*/ 7144 w 9525"/>
                <a:gd name="connsiteY0" fmla="*/ 12442 h 19050"/>
                <a:gd name="connsiteX1" fmla="*/ 7144 w 9525"/>
                <a:gd name="connsiteY1" fmla="*/ 12442 h 19050"/>
              </a:gdLst>
              <a:ahLst/>
              <a:cxnLst>
                <a:cxn ang="0">
                  <a:pos x="connsiteX0" y="connsiteY0"/>
                </a:cxn>
                <a:cxn ang="0">
                  <a:pos x="connsiteX1" y="connsiteY1"/>
                </a:cxn>
              </a:cxnLst>
              <a:rect l="l" t="t" r="r" b="b"/>
              <a:pathLst>
                <a:path w="9525" h="19050">
                  <a:moveTo>
                    <a:pt x="7144" y="12442"/>
                  </a:moveTo>
                  <a:cubicBezTo>
                    <a:pt x="11906" y="11490"/>
                    <a:pt x="13811" y="1012"/>
                    <a:pt x="7144" y="124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E6C92E8-F847-4645-849C-56D17CBA5105}"/>
                </a:ext>
              </a:extLst>
            </p:cNvPr>
            <p:cNvSpPr/>
            <p:nvPr/>
          </p:nvSpPr>
          <p:spPr>
            <a:xfrm>
              <a:off x="6298406" y="341614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7144"/>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0653E2D-9F47-4F7A-9960-F298AB2EA762}"/>
                </a:ext>
              </a:extLst>
            </p:cNvPr>
            <p:cNvSpPr/>
            <p:nvPr/>
          </p:nvSpPr>
          <p:spPr>
            <a:xfrm>
              <a:off x="6276499" y="3394416"/>
              <a:ext cx="28575" cy="28575"/>
            </a:xfrm>
            <a:custGeom>
              <a:avLst/>
              <a:gdLst>
                <a:gd name="connsiteX0" fmla="*/ 7144 w 28575"/>
                <a:gd name="connsiteY0" fmla="*/ 17439 h 28575"/>
                <a:gd name="connsiteX1" fmla="*/ 29051 w 28575"/>
                <a:gd name="connsiteY1" fmla="*/ 28869 h 28575"/>
                <a:gd name="connsiteX2" fmla="*/ 7144 w 28575"/>
                <a:gd name="connsiteY2" fmla="*/ 17439 h 28575"/>
              </a:gdLst>
              <a:ahLst/>
              <a:cxnLst>
                <a:cxn ang="0">
                  <a:pos x="connsiteX0" y="connsiteY0"/>
                </a:cxn>
                <a:cxn ang="0">
                  <a:pos x="connsiteX1" y="connsiteY1"/>
                </a:cxn>
                <a:cxn ang="0">
                  <a:pos x="connsiteX2" y="connsiteY2"/>
                </a:cxn>
              </a:cxnLst>
              <a:rect l="l" t="t" r="r" b="b"/>
              <a:pathLst>
                <a:path w="28575" h="28575">
                  <a:moveTo>
                    <a:pt x="7144" y="17439"/>
                  </a:moveTo>
                  <a:cubicBezTo>
                    <a:pt x="10001" y="12676"/>
                    <a:pt x="22384" y="23154"/>
                    <a:pt x="29051" y="28869"/>
                  </a:cubicBezTo>
                  <a:cubicBezTo>
                    <a:pt x="8096" y="-12089"/>
                    <a:pt x="17621" y="17439"/>
                    <a:pt x="7144" y="174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017A262-313D-490C-8A30-DA7F83904C35}"/>
                </a:ext>
              </a:extLst>
            </p:cNvPr>
            <p:cNvSpPr/>
            <p:nvPr/>
          </p:nvSpPr>
          <p:spPr>
            <a:xfrm>
              <a:off x="6269831" y="341233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8096" y="10954"/>
                  </a:cubicBezTo>
                  <a:cubicBezTo>
                    <a:pt x="10954" y="1095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5E4C1-06AE-4668-BC49-E10A4BD632A3}"/>
                </a:ext>
              </a:extLst>
            </p:cNvPr>
            <p:cNvSpPr/>
            <p:nvPr/>
          </p:nvSpPr>
          <p:spPr>
            <a:xfrm>
              <a:off x="6314834" y="3359393"/>
              <a:ext cx="9525" cy="9525"/>
            </a:xfrm>
            <a:custGeom>
              <a:avLst/>
              <a:gdLst>
                <a:gd name="connsiteX0" fmla="*/ 11671 w 9525"/>
                <a:gd name="connsiteY0" fmla="*/ 7694 h 9525"/>
                <a:gd name="connsiteX1" fmla="*/ 11671 w 9525"/>
                <a:gd name="connsiteY1" fmla="*/ 7694 h 9525"/>
              </a:gdLst>
              <a:ahLst/>
              <a:cxnLst>
                <a:cxn ang="0">
                  <a:pos x="connsiteX0" y="connsiteY0"/>
                </a:cxn>
                <a:cxn ang="0">
                  <a:pos x="connsiteX1" y="connsiteY1"/>
                </a:cxn>
              </a:cxnLst>
              <a:rect l="l" t="t" r="r" b="b"/>
              <a:pathLst>
                <a:path w="9525" h="9525">
                  <a:moveTo>
                    <a:pt x="11671" y="7694"/>
                  </a:moveTo>
                  <a:cubicBezTo>
                    <a:pt x="3099" y="5789"/>
                    <a:pt x="8814" y="9599"/>
                    <a:pt x="11671"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0F6BFCA-2D35-46DD-9818-DC63516C6520}"/>
                </a:ext>
              </a:extLst>
            </p:cNvPr>
            <p:cNvSpPr/>
            <p:nvPr/>
          </p:nvSpPr>
          <p:spPr>
            <a:xfrm>
              <a:off x="6317456" y="336280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C2F976B-E14E-4E6C-A301-4854628027E8}"/>
                </a:ext>
              </a:extLst>
            </p:cNvPr>
            <p:cNvSpPr/>
            <p:nvPr/>
          </p:nvSpPr>
          <p:spPr>
            <a:xfrm>
              <a:off x="6320314" y="33599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7D3BF9C-E013-4F14-A579-9E0448EA364E}"/>
                </a:ext>
              </a:extLst>
            </p:cNvPr>
            <p:cNvSpPr/>
            <p:nvPr/>
          </p:nvSpPr>
          <p:spPr>
            <a:xfrm>
              <a:off x="6368468" y="3271361"/>
              <a:ext cx="9525" cy="9525"/>
            </a:xfrm>
            <a:custGeom>
              <a:avLst/>
              <a:gdLst>
                <a:gd name="connsiteX0" fmla="*/ 7567 w 9525"/>
                <a:gd name="connsiteY0" fmla="*/ 10954 h 9525"/>
                <a:gd name="connsiteX1" fmla="*/ 7567 w 9525"/>
                <a:gd name="connsiteY1" fmla="*/ 7144 h 9525"/>
                <a:gd name="connsiteX2" fmla="*/ 7567 w 9525"/>
                <a:gd name="connsiteY2" fmla="*/ 10954 h 9525"/>
              </a:gdLst>
              <a:ahLst/>
              <a:cxnLst>
                <a:cxn ang="0">
                  <a:pos x="connsiteX0" y="connsiteY0"/>
                </a:cxn>
                <a:cxn ang="0">
                  <a:pos x="connsiteX1" y="connsiteY1"/>
                </a:cxn>
                <a:cxn ang="0">
                  <a:pos x="connsiteX2" y="connsiteY2"/>
                </a:cxn>
              </a:cxnLst>
              <a:rect l="l" t="t" r="r" b="b"/>
              <a:pathLst>
                <a:path w="9525" h="9525">
                  <a:moveTo>
                    <a:pt x="7567" y="10954"/>
                  </a:moveTo>
                  <a:cubicBezTo>
                    <a:pt x="9472" y="10954"/>
                    <a:pt x="8520" y="9049"/>
                    <a:pt x="7567" y="7144"/>
                  </a:cubicBezTo>
                  <a:cubicBezTo>
                    <a:pt x="7567" y="8096"/>
                    <a:pt x="6615" y="10001"/>
                    <a:pt x="756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51F8052-D4B1-4308-ACC5-B10951779077}"/>
                </a:ext>
              </a:extLst>
            </p:cNvPr>
            <p:cNvSpPr/>
            <p:nvPr/>
          </p:nvSpPr>
          <p:spPr>
            <a:xfrm>
              <a:off x="6355556" y="3183731"/>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20199D1-1368-4F1A-B689-5E3F40CDB85A}"/>
                </a:ext>
              </a:extLst>
            </p:cNvPr>
            <p:cNvSpPr/>
            <p:nvPr/>
          </p:nvSpPr>
          <p:spPr>
            <a:xfrm>
              <a:off x="6299359" y="3153780"/>
              <a:ext cx="9525" cy="9525"/>
            </a:xfrm>
            <a:custGeom>
              <a:avLst/>
              <a:gdLst>
                <a:gd name="connsiteX0" fmla="*/ 8096 w 9525"/>
                <a:gd name="connsiteY0" fmla="*/ 7567 h 9525"/>
                <a:gd name="connsiteX1" fmla="*/ 7144 w 9525"/>
                <a:gd name="connsiteY1" fmla="*/ 7567 h 9525"/>
                <a:gd name="connsiteX2" fmla="*/ 8096 w 9525"/>
                <a:gd name="connsiteY2" fmla="*/ 7567 h 9525"/>
              </a:gdLst>
              <a:ahLst/>
              <a:cxnLst>
                <a:cxn ang="0">
                  <a:pos x="connsiteX0" y="connsiteY0"/>
                </a:cxn>
                <a:cxn ang="0">
                  <a:pos x="connsiteX1" y="connsiteY1"/>
                </a:cxn>
                <a:cxn ang="0">
                  <a:pos x="connsiteX2" y="connsiteY2"/>
                </a:cxn>
              </a:cxnLst>
              <a:rect l="l" t="t" r="r" b="b"/>
              <a:pathLst>
                <a:path w="9525" h="9525">
                  <a:moveTo>
                    <a:pt x="8096" y="7567"/>
                  </a:moveTo>
                  <a:cubicBezTo>
                    <a:pt x="8096" y="7567"/>
                    <a:pt x="7144" y="7567"/>
                    <a:pt x="7144" y="7567"/>
                  </a:cubicBezTo>
                  <a:cubicBezTo>
                    <a:pt x="7144" y="6615"/>
                    <a:pt x="7144" y="7567"/>
                    <a:pt x="8096"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D429E42-628C-47EB-A07F-3EE90CE6F3BF}"/>
                </a:ext>
              </a:extLst>
            </p:cNvPr>
            <p:cNvSpPr/>
            <p:nvPr/>
          </p:nvSpPr>
          <p:spPr>
            <a:xfrm>
              <a:off x="6293638" y="3148376"/>
              <a:ext cx="19050" cy="19050"/>
            </a:xfrm>
            <a:custGeom>
              <a:avLst/>
              <a:gdLst>
                <a:gd name="connsiteX0" fmla="*/ 12864 w 19050"/>
                <a:gd name="connsiteY0" fmla="*/ 12019 h 19050"/>
                <a:gd name="connsiteX1" fmla="*/ 12864 w 19050"/>
                <a:gd name="connsiteY1" fmla="*/ 12019 h 19050"/>
              </a:gdLst>
              <a:ahLst/>
              <a:cxnLst>
                <a:cxn ang="0">
                  <a:pos x="connsiteX0" y="connsiteY0"/>
                </a:cxn>
                <a:cxn ang="0">
                  <a:pos x="connsiteX1" y="connsiteY1"/>
                </a:cxn>
              </a:cxnLst>
              <a:rect l="l" t="t" r="r" b="b"/>
              <a:pathLst>
                <a:path w="19050" h="19050">
                  <a:moveTo>
                    <a:pt x="12864" y="12019"/>
                  </a:moveTo>
                  <a:cubicBezTo>
                    <a:pt x="-471" y="589"/>
                    <a:pt x="13817" y="12971"/>
                    <a:pt x="12864" y="12019"/>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773" name="Group 772">
            <a:extLst>
              <a:ext uri="{FF2B5EF4-FFF2-40B4-BE49-F238E27FC236}">
                <a16:creationId xmlns:a16="http://schemas.microsoft.com/office/drawing/2014/main" id="{3DA12087-6F29-4FE2-87C9-A0CC89AA14DB}"/>
              </a:ext>
            </a:extLst>
          </p:cNvPr>
          <p:cNvGrpSpPr/>
          <p:nvPr/>
        </p:nvGrpSpPr>
        <p:grpSpPr>
          <a:xfrm>
            <a:off x="568820" y="4759146"/>
            <a:ext cx="1082798" cy="1289159"/>
            <a:chOff x="4708260" y="456723"/>
            <a:chExt cx="659554" cy="896303"/>
          </a:xfrm>
        </p:grpSpPr>
        <p:sp>
          <p:nvSpPr>
            <p:cNvPr id="774" name="Freeform: Shape 773">
              <a:extLst>
                <a:ext uri="{FF2B5EF4-FFF2-40B4-BE49-F238E27FC236}">
                  <a16:creationId xmlns:a16="http://schemas.microsoft.com/office/drawing/2014/main" id="{E85FB8FD-186A-4A1B-84C3-DDB7C39C0440}"/>
                </a:ext>
              </a:extLst>
            </p:cNvPr>
            <p:cNvSpPr/>
            <p:nvPr/>
          </p:nvSpPr>
          <p:spPr>
            <a:xfrm>
              <a:off x="4803934" y="52339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4286" y="9049"/>
                    <a:pt x="14764" y="8096"/>
                    <a:pt x="7144" y="9049"/>
                  </a:cubicBezTo>
                  <a:cubicBezTo>
                    <a:pt x="8096" y="7144"/>
                    <a:pt x="9049" y="7144"/>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998AECC6-FA0B-4D58-A57D-A5DA1DAD7B91}"/>
                </a:ext>
              </a:extLst>
            </p:cNvPr>
            <p:cNvSpPr/>
            <p:nvPr/>
          </p:nvSpPr>
          <p:spPr>
            <a:xfrm>
              <a:off x="4767739" y="499938"/>
              <a:ext cx="600075" cy="771525"/>
            </a:xfrm>
            <a:custGeom>
              <a:avLst/>
              <a:gdLst>
                <a:gd name="connsiteX0" fmla="*/ 29051 w 600075"/>
                <a:gd name="connsiteY0" fmla="*/ 761172 h 771525"/>
                <a:gd name="connsiteX1" fmla="*/ 390049 w 600075"/>
                <a:gd name="connsiteY1" fmla="*/ 742122 h 771525"/>
                <a:gd name="connsiteX2" fmla="*/ 549116 w 600075"/>
                <a:gd name="connsiteY2" fmla="*/ 753552 h 771525"/>
                <a:gd name="connsiteX3" fmla="*/ 571976 w 600075"/>
                <a:gd name="connsiteY3" fmla="*/ 686877 h 771525"/>
                <a:gd name="connsiteX4" fmla="*/ 572929 w 600075"/>
                <a:gd name="connsiteY4" fmla="*/ 574482 h 771525"/>
                <a:gd name="connsiteX5" fmla="*/ 570071 w 600075"/>
                <a:gd name="connsiteY5" fmla="*/ 494472 h 771525"/>
                <a:gd name="connsiteX6" fmla="*/ 572929 w 600075"/>
                <a:gd name="connsiteY6" fmla="*/ 486852 h 771525"/>
                <a:gd name="connsiteX7" fmla="*/ 571976 w 600075"/>
                <a:gd name="connsiteY7" fmla="*/ 500187 h 771525"/>
                <a:gd name="connsiteX8" fmla="*/ 585311 w 600075"/>
                <a:gd name="connsiteY8" fmla="*/ 296352 h 771525"/>
                <a:gd name="connsiteX9" fmla="*/ 586264 w 600075"/>
                <a:gd name="connsiteY9" fmla="*/ 246822 h 771525"/>
                <a:gd name="connsiteX10" fmla="*/ 575786 w 600075"/>
                <a:gd name="connsiteY10" fmla="*/ 138237 h 771525"/>
                <a:gd name="connsiteX11" fmla="*/ 558641 w 600075"/>
                <a:gd name="connsiteY11" fmla="*/ 62037 h 771525"/>
                <a:gd name="connsiteX12" fmla="*/ 451009 w 600075"/>
                <a:gd name="connsiteY12" fmla="*/ 48702 h 771525"/>
                <a:gd name="connsiteX13" fmla="*/ 448151 w 600075"/>
                <a:gd name="connsiteY13" fmla="*/ 45844 h 771525"/>
                <a:gd name="connsiteX14" fmla="*/ 454819 w 600075"/>
                <a:gd name="connsiteY14" fmla="*/ 40129 h 771525"/>
                <a:gd name="connsiteX15" fmla="*/ 453866 w 600075"/>
                <a:gd name="connsiteY15" fmla="*/ 38224 h 771525"/>
                <a:gd name="connsiteX16" fmla="*/ 434816 w 600075"/>
                <a:gd name="connsiteY16" fmla="*/ 43939 h 771525"/>
                <a:gd name="connsiteX17" fmla="*/ 380524 w 600075"/>
                <a:gd name="connsiteY17" fmla="*/ 40129 h 771525"/>
                <a:gd name="connsiteX18" fmla="*/ 316706 w 600075"/>
                <a:gd name="connsiteY18" fmla="*/ 31557 h 771525"/>
                <a:gd name="connsiteX19" fmla="*/ 318611 w 600075"/>
                <a:gd name="connsiteY19" fmla="*/ 25842 h 771525"/>
                <a:gd name="connsiteX20" fmla="*/ 282416 w 600075"/>
                <a:gd name="connsiteY20" fmla="*/ 32509 h 771525"/>
                <a:gd name="connsiteX21" fmla="*/ 289084 w 600075"/>
                <a:gd name="connsiteY21" fmla="*/ 28699 h 771525"/>
                <a:gd name="connsiteX22" fmla="*/ 254794 w 600075"/>
                <a:gd name="connsiteY22" fmla="*/ 29652 h 771525"/>
                <a:gd name="connsiteX23" fmla="*/ 265271 w 600075"/>
                <a:gd name="connsiteY23" fmla="*/ 27747 h 771525"/>
                <a:gd name="connsiteX24" fmla="*/ 225266 w 600075"/>
                <a:gd name="connsiteY24" fmla="*/ 27747 h 771525"/>
                <a:gd name="connsiteX25" fmla="*/ 251936 w 600075"/>
                <a:gd name="connsiteY25" fmla="*/ 23937 h 771525"/>
                <a:gd name="connsiteX26" fmla="*/ 197644 w 600075"/>
                <a:gd name="connsiteY26" fmla="*/ 28699 h 771525"/>
                <a:gd name="connsiteX27" fmla="*/ 187166 w 600075"/>
                <a:gd name="connsiteY27" fmla="*/ 26794 h 771525"/>
                <a:gd name="connsiteX28" fmla="*/ 61436 w 600075"/>
                <a:gd name="connsiteY28" fmla="*/ 31557 h 771525"/>
                <a:gd name="connsiteX29" fmla="*/ 82391 w 600075"/>
                <a:gd name="connsiteY29" fmla="*/ 26794 h 771525"/>
                <a:gd name="connsiteX30" fmla="*/ 78581 w 600075"/>
                <a:gd name="connsiteY30" fmla="*/ 24889 h 771525"/>
                <a:gd name="connsiteX31" fmla="*/ 128111 w 600075"/>
                <a:gd name="connsiteY31" fmla="*/ 18222 h 771525"/>
                <a:gd name="connsiteX32" fmla="*/ 501491 w 600075"/>
                <a:gd name="connsiteY32" fmla="*/ 36319 h 771525"/>
                <a:gd name="connsiteX33" fmla="*/ 601504 w 600075"/>
                <a:gd name="connsiteY33" fmla="*/ 248727 h 771525"/>
                <a:gd name="connsiteX34" fmla="*/ 591026 w 600075"/>
                <a:gd name="connsiteY34" fmla="*/ 451609 h 771525"/>
                <a:gd name="connsiteX35" fmla="*/ 578644 w 600075"/>
                <a:gd name="connsiteY35" fmla="*/ 735454 h 771525"/>
                <a:gd name="connsiteX36" fmla="*/ 386239 w 600075"/>
                <a:gd name="connsiteY36" fmla="*/ 755457 h 771525"/>
                <a:gd name="connsiteX37" fmla="*/ 7144 w 600075"/>
                <a:gd name="connsiteY37" fmla="*/ 770697 h 771525"/>
                <a:gd name="connsiteX38" fmla="*/ 29051 w 600075"/>
                <a:gd name="connsiteY38" fmla="*/ 761172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075" h="771525">
                  <a:moveTo>
                    <a:pt x="29051" y="761172"/>
                  </a:moveTo>
                  <a:cubicBezTo>
                    <a:pt x="50959" y="753552"/>
                    <a:pt x="390049" y="737359"/>
                    <a:pt x="390049" y="742122"/>
                  </a:cubicBezTo>
                  <a:cubicBezTo>
                    <a:pt x="394811" y="744979"/>
                    <a:pt x="542449" y="758314"/>
                    <a:pt x="549116" y="753552"/>
                  </a:cubicBezTo>
                  <a:cubicBezTo>
                    <a:pt x="568166" y="740217"/>
                    <a:pt x="561499" y="696402"/>
                    <a:pt x="571976" y="686877"/>
                  </a:cubicBezTo>
                  <a:cubicBezTo>
                    <a:pt x="573881" y="642109"/>
                    <a:pt x="572929" y="611629"/>
                    <a:pt x="572929" y="574482"/>
                  </a:cubicBezTo>
                  <a:cubicBezTo>
                    <a:pt x="577691" y="575434"/>
                    <a:pt x="568166" y="509712"/>
                    <a:pt x="570071" y="494472"/>
                  </a:cubicBezTo>
                  <a:cubicBezTo>
                    <a:pt x="572929" y="497329"/>
                    <a:pt x="573881" y="495424"/>
                    <a:pt x="572929" y="486852"/>
                  </a:cubicBezTo>
                  <a:cubicBezTo>
                    <a:pt x="571976" y="490662"/>
                    <a:pt x="571976" y="495424"/>
                    <a:pt x="571976" y="500187"/>
                  </a:cubicBezTo>
                  <a:cubicBezTo>
                    <a:pt x="606266" y="459229"/>
                    <a:pt x="546259" y="323974"/>
                    <a:pt x="585311" y="296352"/>
                  </a:cubicBezTo>
                  <a:cubicBezTo>
                    <a:pt x="582454" y="303019"/>
                    <a:pt x="589121" y="256347"/>
                    <a:pt x="586264" y="246822"/>
                  </a:cubicBezTo>
                  <a:cubicBezTo>
                    <a:pt x="585311" y="235392"/>
                    <a:pt x="584359" y="188719"/>
                    <a:pt x="575786" y="138237"/>
                  </a:cubicBezTo>
                  <a:cubicBezTo>
                    <a:pt x="572929" y="118234"/>
                    <a:pt x="570071" y="71562"/>
                    <a:pt x="558641" y="62037"/>
                  </a:cubicBezTo>
                  <a:cubicBezTo>
                    <a:pt x="545306" y="51559"/>
                    <a:pt x="454819" y="43939"/>
                    <a:pt x="451009" y="48702"/>
                  </a:cubicBezTo>
                  <a:cubicBezTo>
                    <a:pt x="452914" y="45844"/>
                    <a:pt x="451961" y="44892"/>
                    <a:pt x="448151" y="45844"/>
                  </a:cubicBezTo>
                  <a:cubicBezTo>
                    <a:pt x="450056" y="43939"/>
                    <a:pt x="452914" y="42034"/>
                    <a:pt x="454819" y="40129"/>
                  </a:cubicBezTo>
                  <a:cubicBezTo>
                    <a:pt x="450056" y="40129"/>
                    <a:pt x="450056" y="40129"/>
                    <a:pt x="453866" y="38224"/>
                  </a:cubicBezTo>
                  <a:cubicBezTo>
                    <a:pt x="449104" y="38224"/>
                    <a:pt x="442436" y="44892"/>
                    <a:pt x="434816" y="43939"/>
                  </a:cubicBezTo>
                  <a:cubicBezTo>
                    <a:pt x="435769" y="43939"/>
                    <a:pt x="376714" y="35367"/>
                    <a:pt x="380524" y="40129"/>
                  </a:cubicBezTo>
                  <a:cubicBezTo>
                    <a:pt x="356711" y="22032"/>
                    <a:pt x="346234" y="44892"/>
                    <a:pt x="316706" y="31557"/>
                  </a:cubicBezTo>
                  <a:cubicBezTo>
                    <a:pt x="330041" y="32509"/>
                    <a:pt x="314801" y="28699"/>
                    <a:pt x="318611" y="25842"/>
                  </a:cubicBezTo>
                  <a:cubicBezTo>
                    <a:pt x="307181" y="22984"/>
                    <a:pt x="292894" y="35367"/>
                    <a:pt x="282416" y="32509"/>
                  </a:cubicBezTo>
                  <a:cubicBezTo>
                    <a:pt x="282416" y="32509"/>
                    <a:pt x="287179" y="29652"/>
                    <a:pt x="289084" y="28699"/>
                  </a:cubicBezTo>
                  <a:cubicBezTo>
                    <a:pt x="277654" y="22032"/>
                    <a:pt x="271939" y="28699"/>
                    <a:pt x="254794" y="29652"/>
                  </a:cubicBezTo>
                  <a:cubicBezTo>
                    <a:pt x="258604" y="29652"/>
                    <a:pt x="261461" y="29652"/>
                    <a:pt x="265271" y="27747"/>
                  </a:cubicBezTo>
                  <a:cubicBezTo>
                    <a:pt x="251936" y="26794"/>
                    <a:pt x="246221" y="28699"/>
                    <a:pt x="225266" y="27747"/>
                  </a:cubicBezTo>
                  <a:cubicBezTo>
                    <a:pt x="217646" y="27747"/>
                    <a:pt x="250031" y="26794"/>
                    <a:pt x="251936" y="23937"/>
                  </a:cubicBezTo>
                  <a:cubicBezTo>
                    <a:pt x="235744" y="22984"/>
                    <a:pt x="199549" y="26794"/>
                    <a:pt x="197644" y="28699"/>
                  </a:cubicBezTo>
                  <a:cubicBezTo>
                    <a:pt x="195739" y="24889"/>
                    <a:pt x="192881" y="24889"/>
                    <a:pt x="187166" y="26794"/>
                  </a:cubicBezTo>
                  <a:cubicBezTo>
                    <a:pt x="166211" y="31557"/>
                    <a:pt x="84296" y="14412"/>
                    <a:pt x="61436" y="31557"/>
                  </a:cubicBezTo>
                  <a:cubicBezTo>
                    <a:pt x="64294" y="30604"/>
                    <a:pt x="83344" y="25842"/>
                    <a:pt x="82391" y="26794"/>
                  </a:cubicBezTo>
                  <a:cubicBezTo>
                    <a:pt x="77629" y="26794"/>
                    <a:pt x="78581" y="23937"/>
                    <a:pt x="78581" y="24889"/>
                  </a:cubicBezTo>
                  <a:cubicBezTo>
                    <a:pt x="87154" y="20127"/>
                    <a:pt x="118586" y="18222"/>
                    <a:pt x="128111" y="18222"/>
                  </a:cubicBezTo>
                  <a:cubicBezTo>
                    <a:pt x="166211" y="-10353"/>
                    <a:pt x="412909" y="23937"/>
                    <a:pt x="501491" y="36319"/>
                  </a:cubicBezTo>
                  <a:cubicBezTo>
                    <a:pt x="611029" y="51559"/>
                    <a:pt x="598646" y="132522"/>
                    <a:pt x="601504" y="248727"/>
                  </a:cubicBezTo>
                  <a:cubicBezTo>
                    <a:pt x="603409" y="327784"/>
                    <a:pt x="598646" y="383982"/>
                    <a:pt x="591026" y="451609"/>
                  </a:cubicBezTo>
                  <a:cubicBezTo>
                    <a:pt x="582454" y="534477"/>
                    <a:pt x="611981" y="664969"/>
                    <a:pt x="578644" y="735454"/>
                  </a:cubicBezTo>
                  <a:cubicBezTo>
                    <a:pt x="548164" y="798319"/>
                    <a:pt x="467201" y="757362"/>
                    <a:pt x="386239" y="755457"/>
                  </a:cubicBezTo>
                  <a:cubicBezTo>
                    <a:pt x="265271" y="751647"/>
                    <a:pt x="130969" y="750694"/>
                    <a:pt x="7144" y="770697"/>
                  </a:cubicBezTo>
                  <a:cubicBezTo>
                    <a:pt x="13811" y="764982"/>
                    <a:pt x="20479" y="762124"/>
                    <a:pt x="29051" y="761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0FAFA342-BA32-4CBF-91D9-79B8CB9D00EC}"/>
                </a:ext>
              </a:extLst>
            </p:cNvPr>
            <p:cNvSpPr/>
            <p:nvPr/>
          </p:nvSpPr>
          <p:spPr>
            <a:xfrm>
              <a:off x="4815364" y="521493"/>
              <a:ext cx="9525" cy="9525"/>
            </a:xfrm>
            <a:custGeom>
              <a:avLst/>
              <a:gdLst>
                <a:gd name="connsiteX0" fmla="*/ 7144 w 9525"/>
                <a:gd name="connsiteY0" fmla="*/ 7144 h 9525"/>
                <a:gd name="connsiteX1" fmla="*/ 10001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8096"/>
                    <a:pt x="13811" y="7144"/>
                    <a:pt x="10001" y="10001"/>
                  </a:cubicBezTo>
                  <a:cubicBezTo>
                    <a:pt x="10001"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2B496236-CECA-494F-B3B1-6A6AAEF69DDE}"/>
                </a:ext>
              </a:extLst>
            </p:cNvPr>
            <p:cNvSpPr/>
            <p:nvPr/>
          </p:nvSpPr>
          <p:spPr>
            <a:xfrm>
              <a:off x="4946491" y="518435"/>
              <a:ext cx="9525" cy="9525"/>
            </a:xfrm>
            <a:custGeom>
              <a:avLst/>
              <a:gdLst>
                <a:gd name="connsiteX0" fmla="*/ 8414 w 9525"/>
                <a:gd name="connsiteY0" fmla="*/ 7344 h 9525"/>
                <a:gd name="connsiteX1" fmla="*/ 8414 w 9525"/>
                <a:gd name="connsiteY1" fmla="*/ 7344 h 9525"/>
              </a:gdLst>
              <a:ahLst/>
              <a:cxnLst>
                <a:cxn ang="0">
                  <a:pos x="connsiteX0" y="connsiteY0"/>
                </a:cxn>
                <a:cxn ang="0">
                  <a:pos x="connsiteX1" y="connsiteY1"/>
                </a:cxn>
              </a:cxnLst>
              <a:rect l="l" t="t" r="r" b="b"/>
              <a:pathLst>
                <a:path w="9525" h="9525">
                  <a:moveTo>
                    <a:pt x="8414" y="7344"/>
                  </a:moveTo>
                  <a:cubicBezTo>
                    <a:pt x="8414" y="6392"/>
                    <a:pt x="5556" y="9249"/>
                    <a:pt x="841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778766A2-DD11-491A-A408-40F326707B0C}"/>
                </a:ext>
              </a:extLst>
            </p:cNvPr>
            <p:cNvSpPr/>
            <p:nvPr/>
          </p:nvSpPr>
          <p:spPr>
            <a:xfrm>
              <a:off x="4966811" y="519588"/>
              <a:ext cx="19050" cy="9525"/>
            </a:xfrm>
            <a:custGeom>
              <a:avLst/>
              <a:gdLst>
                <a:gd name="connsiteX0" fmla="*/ 18574 w 19050"/>
                <a:gd name="connsiteY0" fmla="*/ 7144 h 9525"/>
                <a:gd name="connsiteX1" fmla="*/ 7144 w 19050"/>
                <a:gd name="connsiteY1" fmla="*/ 9049 h 9525"/>
                <a:gd name="connsiteX2" fmla="*/ 18574 w 19050"/>
                <a:gd name="connsiteY2" fmla="*/ 7144 h 9525"/>
              </a:gdLst>
              <a:ahLst/>
              <a:cxnLst>
                <a:cxn ang="0">
                  <a:pos x="connsiteX0" y="connsiteY0"/>
                </a:cxn>
                <a:cxn ang="0">
                  <a:pos x="connsiteX1" y="connsiteY1"/>
                </a:cxn>
                <a:cxn ang="0">
                  <a:pos x="connsiteX2" y="connsiteY2"/>
                </a:cxn>
              </a:cxnLst>
              <a:rect l="l" t="t" r="r" b="b"/>
              <a:pathLst>
                <a:path w="19050" h="9525">
                  <a:moveTo>
                    <a:pt x="18574" y="7144"/>
                  </a:moveTo>
                  <a:cubicBezTo>
                    <a:pt x="18574" y="8096"/>
                    <a:pt x="11906" y="9049"/>
                    <a:pt x="7144" y="9049"/>
                  </a:cubicBezTo>
                  <a:lnTo>
                    <a:pt x="1857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DCBC23A1-7B0C-4AF4-877C-DC2A5C595387}"/>
                </a:ext>
              </a:extLst>
            </p:cNvPr>
            <p:cNvSpPr/>
            <p:nvPr/>
          </p:nvSpPr>
          <p:spPr>
            <a:xfrm>
              <a:off x="5004911" y="52339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1906" y="8096"/>
                    <a:pt x="10954" y="8096"/>
                    <a:pt x="7144" y="8096"/>
                  </a:cubicBez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B905F550-C33B-4FE5-81C3-8C4DD00760B3}"/>
                </a:ext>
              </a:extLst>
            </p:cNvPr>
            <p:cNvSpPr/>
            <p:nvPr/>
          </p:nvSpPr>
          <p:spPr>
            <a:xfrm>
              <a:off x="5008721" y="521493"/>
              <a:ext cx="19050" cy="9525"/>
            </a:xfrm>
            <a:custGeom>
              <a:avLst/>
              <a:gdLst>
                <a:gd name="connsiteX0" fmla="*/ 7144 w 19050"/>
                <a:gd name="connsiteY0" fmla="*/ 7144 h 9525"/>
                <a:gd name="connsiteX1" fmla="*/ 11906 w 19050"/>
                <a:gd name="connsiteY1" fmla="*/ 8096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7144"/>
                    <a:pt x="10954" y="8096"/>
                    <a:pt x="11906" y="8096"/>
                  </a:cubicBezTo>
                  <a:cubicBezTo>
                    <a:pt x="11906"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E5C282AD-00AE-45C2-AE4F-68DEAF70A730}"/>
                </a:ext>
              </a:extLst>
            </p:cNvPr>
            <p:cNvSpPr/>
            <p:nvPr/>
          </p:nvSpPr>
          <p:spPr>
            <a:xfrm>
              <a:off x="5071480" y="527208"/>
              <a:ext cx="19050" cy="9525"/>
            </a:xfrm>
            <a:custGeom>
              <a:avLst/>
              <a:gdLst>
                <a:gd name="connsiteX0" fmla="*/ 7250 w 19050"/>
                <a:gd name="connsiteY0" fmla="*/ 7144 h 9525"/>
                <a:gd name="connsiteX1" fmla="*/ 12965 w 19050"/>
                <a:gd name="connsiteY1" fmla="*/ 8096 h 9525"/>
                <a:gd name="connsiteX2" fmla="*/ 7250 w 19050"/>
                <a:gd name="connsiteY2" fmla="*/ 7144 h 9525"/>
              </a:gdLst>
              <a:ahLst/>
              <a:cxnLst>
                <a:cxn ang="0">
                  <a:pos x="connsiteX0" y="connsiteY0"/>
                </a:cxn>
                <a:cxn ang="0">
                  <a:pos x="connsiteX1" y="connsiteY1"/>
                </a:cxn>
                <a:cxn ang="0">
                  <a:pos x="connsiteX2" y="connsiteY2"/>
                </a:cxn>
              </a:cxnLst>
              <a:rect l="l" t="t" r="r" b="b"/>
              <a:pathLst>
                <a:path w="19050" h="9525">
                  <a:moveTo>
                    <a:pt x="7250" y="7144"/>
                  </a:moveTo>
                  <a:cubicBezTo>
                    <a:pt x="9155" y="7144"/>
                    <a:pt x="12013" y="7144"/>
                    <a:pt x="12965" y="8096"/>
                  </a:cubicBezTo>
                  <a:cubicBezTo>
                    <a:pt x="12013" y="7144"/>
                    <a:pt x="6298" y="9049"/>
                    <a:pt x="72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7E30D358-0EF0-413A-94F9-5C73C1DA7F42}"/>
                </a:ext>
              </a:extLst>
            </p:cNvPr>
            <p:cNvSpPr/>
            <p:nvPr/>
          </p:nvSpPr>
          <p:spPr>
            <a:xfrm>
              <a:off x="5100161" y="5291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0B47F8BD-2C93-4D90-AB9F-8E50157CB552}"/>
                </a:ext>
              </a:extLst>
            </p:cNvPr>
            <p:cNvSpPr/>
            <p:nvPr/>
          </p:nvSpPr>
          <p:spPr>
            <a:xfrm>
              <a:off x="5343049" y="848040"/>
              <a:ext cx="9525" cy="9525"/>
            </a:xfrm>
            <a:custGeom>
              <a:avLst/>
              <a:gdLst>
                <a:gd name="connsiteX0" fmla="*/ 7144 w 9525"/>
                <a:gd name="connsiteY0" fmla="*/ 10162 h 9525"/>
                <a:gd name="connsiteX1" fmla="*/ 7144 w 9525"/>
                <a:gd name="connsiteY1" fmla="*/ 10162 h 9525"/>
              </a:gdLst>
              <a:ahLst/>
              <a:cxnLst>
                <a:cxn ang="0">
                  <a:pos x="connsiteX0" y="connsiteY0"/>
                </a:cxn>
                <a:cxn ang="0">
                  <a:pos x="connsiteX1" y="connsiteY1"/>
                </a:cxn>
              </a:cxnLst>
              <a:rect l="l" t="t" r="r" b="b"/>
              <a:pathLst>
                <a:path w="9525" h="9525">
                  <a:moveTo>
                    <a:pt x="7144" y="10162"/>
                  </a:moveTo>
                  <a:cubicBezTo>
                    <a:pt x="8096" y="4447"/>
                    <a:pt x="7144" y="8257"/>
                    <a:pt x="7144" y="101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0F606BB9-7FC7-44F8-8E88-7D7A2D2A3686}"/>
                </a:ext>
              </a:extLst>
            </p:cNvPr>
            <p:cNvSpPr/>
            <p:nvPr/>
          </p:nvSpPr>
          <p:spPr>
            <a:xfrm>
              <a:off x="5330666" y="1084421"/>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10001"/>
                    <a:pt x="7144" y="9049"/>
                    <a:pt x="7144" y="10001"/>
                  </a:cubicBezTo>
                  <a:cubicBezTo>
                    <a:pt x="7144" y="6191"/>
                    <a:pt x="8096" y="10001"/>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B066D753-79D8-4708-8481-FD4564518C9A}"/>
                </a:ext>
              </a:extLst>
            </p:cNvPr>
            <p:cNvSpPr/>
            <p:nvPr/>
          </p:nvSpPr>
          <p:spPr>
            <a:xfrm>
              <a:off x="5324951" y="120930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954"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39C9BDE3-F347-43AE-807C-AA1315EF9DEA}"/>
                </a:ext>
              </a:extLst>
            </p:cNvPr>
            <p:cNvSpPr/>
            <p:nvPr/>
          </p:nvSpPr>
          <p:spPr>
            <a:xfrm>
              <a:off x="4824995" y="500538"/>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8943" y="7144"/>
                    <a:pt x="8943"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C45B40F9-11E9-4611-99C4-95285FE863D6}"/>
                </a:ext>
              </a:extLst>
            </p:cNvPr>
            <p:cNvSpPr/>
            <p:nvPr/>
          </p:nvSpPr>
          <p:spPr>
            <a:xfrm>
              <a:off x="4778074" y="508158"/>
              <a:ext cx="57150" cy="781050"/>
            </a:xfrm>
            <a:custGeom>
              <a:avLst/>
              <a:gdLst>
                <a:gd name="connsiteX0" fmla="*/ 27288 w 57150"/>
                <a:gd name="connsiteY0" fmla="*/ 780574 h 781050"/>
                <a:gd name="connsiteX1" fmla="*/ 14906 w 57150"/>
                <a:gd name="connsiteY1" fmla="*/ 551974 h 781050"/>
                <a:gd name="connsiteX2" fmla="*/ 8238 w 57150"/>
                <a:gd name="connsiteY2" fmla="*/ 424339 h 781050"/>
                <a:gd name="connsiteX3" fmla="*/ 11096 w 57150"/>
                <a:gd name="connsiteY3" fmla="*/ 421481 h 781050"/>
                <a:gd name="connsiteX4" fmla="*/ 11096 w 57150"/>
                <a:gd name="connsiteY4" fmla="*/ 427196 h 781050"/>
                <a:gd name="connsiteX5" fmla="*/ 15858 w 57150"/>
                <a:gd name="connsiteY5" fmla="*/ 313849 h 781050"/>
                <a:gd name="connsiteX6" fmla="*/ 21573 w 57150"/>
                <a:gd name="connsiteY6" fmla="*/ 175736 h 781050"/>
                <a:gd name="connsiteX7" fmla="*/ 30146 w 57150"/>
                <a:gd name="connsiteY7" fmla="*/ 177641 h 781050"/>
                <a:gd name="connsiteX8" fmla="*/ 33003 w 57150"/>
                <a:gd name="connsiteY8" fmla="*/ 176689 h 781050"/>
                <a:gd name="connsiteX9" fmla="*/ 28241 w 57150"/>
                <a:gd name="connsiteY9" fmla="*/ 116681 h 781050"/>
                <a:gd name="connsiteX10" fmla="*/ 21573 w 57150"/>
                <a:gd name="connsiteY10" fmla="*/ 99536 h 781050"/>
                <a:gd name="connsiteX11" fmla="*/ 28241 w 57150"/>
                <a:gd name="connsiteY11" fmla="*/ 101441 h 781050"/>
                <a:gd name="connsiteX12" fmla="*/ 21573 w 57150"/>
                <a:gd name="connsiteY12" fmla="*/ 89059 h 781050"/>
                <a:gd name="connsiteX13" fmla="*/ 29193 w 57150"/>
                <a:gd name="connsiteY13" fmla="*/ 74771 h 781050"/>
                <a:gd name="connsiteX14" fmla="*/ 34908 w 57150"/>
                <a:gd name="connsiteY14" fmla="*/ 84296 h 781050"/>
                <a:gd name="connsiteX15" fmla="*/ 29193 w 57150"/>
                <a:gd name="connsiteY15" fmla="*/ 61436 h 781050"/>
                <a:gd name="connsiteX16" fmla="*/ 50148 w 57150"/>
                <a:gd name="connsiteY16" fmla="*/ 7144 h 781050"/>
                <a:gd name="connsiteX17" fmla="*/ 33956 w 57150"/>
                <a:gd name="connsiteY17" fmla="*/ 266224 h 781050"/>
                <a:gd name="connsiteX18" fmla="*/ 23478 w 57150"/>
                <a:gd name="connsiteY18" fmla="*/ 434816 h 781050"/>
                <a:gd name="connsiteX19" fmla="*/ 27288 w 57150"/>
                <a:gd name="connsiteY19" fmla="*/ 7805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150" h="781050">
                  <a:moveTo>
                    <a:pt x="27288" y="780574"/>
                  </a:moveTo>
                  <a:cubicBezTo>
                    <a:pt x="1571" y="731996"/>
                    <a:pt x="14906" y="593884"/>
                    <a:pt x="14906" y="551974"/>
                  </a:cubicBezTo>
                  <a:cubicBezTo>
                    <a:pt x="15858" y="500539"/>
                    <a:pt x="3476" y="474821"/>
                    <a:pt x="8238" y="424339"/>
                  </a:cubicBezTo>
                  <a:cubicBezTo>
                    <a:pt x="10143" y="425291"/>
                    <a:pt x="11096" y="424339"/>
                    <a:pt x="11096" y="421481"/>
                  </a:cubicBezTo>
                  <a:cubicBezTo>
                    <a:pt x="11096" y="423386"/>
                    <a:pt x="11096" y="425291"/>
                    <a:pt x="11096" y="427196"/>
                  </a:cubicBezTo>
                  <a:cubicBezTo>
                    <a:pt x="16811" y="423386"/>
                    <a:pt x="17763" y="316706"/>
                    <a:pt x="15858" y="313849"/>
                  </a:cubicBezTo>
                  <a:cubicBezTo>
                    <a:pt x="16811" y="316706"/>
                    <a:pt x="26336" y="177641"/>
                    <a:pt x="21573" y="175736"/>
                  </a:cubicBezTo>
                  <a:cubicBezTo>
                    <a:pt x="26336" y="172879"/>
                    <a:pt x="23478" y="181451"/>
                    <a:pt x="30146" y="177641"/>
                  </a:cubicBezTo>
                  <a:cubicBezTo>
                    <a:pt x="29193" y="175736"/>
                    <a:pt x="30146" y="174784"/>
                    <a:pt x="33003" y="176689"/>
                  </a:cubicBezTo>
                  <a:cubicBezTo>
                    <a:pt x="30146" y="169069"/>
                    <a:pt x="14906" y="107156"/>
                    <a:pt x="28241" y="116681"/>
                  </a:cubicBezTo>
                  <a:cubicBezTo>
                    <a:pt x="29193" y="113824"/>
                    <a:pt x="19668" y="103346"/>
                    <a:pt x="21573" y="99536"/>
                  </a:cubicBezTo>
                  <a:cubicBezTo>
                    <a:pt x="21573" y="100489"/>
                    <a:pt x="28241" y="104299"/>
                    <a:pt x="28241" y="101441"/>
                  </a:cubicBezTo>
                  <a:cubicBezTo>
                    <a:pt x="28241" y="92869"/>
                    <a:pt x="19668" y="98584"/>
                    <a:pt x="21573" y="89059"/>
                  </a:cubicBezTo>
                  <a:cubicBezTo>
                    <a:pt x="22526" y="89059"/>
                    <a:pt x="34908" y="85249"/>
                    <a:pt x="29193" y="74771"/>
                  </a:cubicBezTo>
                  <a:cubicBezTo>
                    <a:pt x="14906" y="84296"/>
                    <a:pt x="36813" y="84296"/>
                    <a:pt x="34908" y="84296"/>
                  </a:cubicBezTo>
                  <a:cubicBezTo>
                    <a:pt x="35861" y="81439"/>
                    <a:pt x="29193" y="61436"/>
                    <a:pt x="29193" y="61436"/>
                  </a:cubicBezTo>
                  <a:cubicBezTo>
                    <a:pt x="31098" y="54769"/>
                    <a:pt x="56816" y="15716"/>
                    <a:pt x="50148" y="7144"/>
                  </a:cubicBezTo>
                  <a:cubicBezTo>
                    <a:pt x="53958" y="47149"/>
                    <a:pt x="38718" y="187166"/>
                    <a:pt x="33956" y="266224"/>
                  </a:cubicBezTo>
                  <a:cubicBezTo>
                    <a:pt x="30146" y="325279"/>
                    <a:pt x="23478" y="380524"/>
                    <a:pt x="23478" y="434816"/>
                  </a:cubicBezTo>
                  <a:cubicBezTo>
                    <a:pt x="21573" y="523399"/>
                    <a:pt x="16811" y="718661"/>
                    <a:pt x="27288" y="780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8069A11B-045C-4C57-BB95-05DE7BD366AB}"/>
                </a:ext>
              </a:extLst>
            </p:cNvPr>
            <p:cNvSpPr/>
            <p:nvPr/>
          </p:nvSpPr>
          <p:spPr>
            <a:xfrm>
              <a:off x="4822984" y="5053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A0739743-02AA-495F-9275-91D5431C3834}"/>
                </a:ext>
              </a:extLst>
            </p:cNvPr>
            <p:cNvSpPr/>
            <p:nvPr/>
          </p:nvSpPr>
          <p:spPr>
            <a:xfrm>
              <a:off x="4803510" y="55631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223D6F81-FA17-4FE8-882F-C1E9062F6F13}"/>
                </a:ext>
              </a:extLst>
            </p:cNvPr>
            <p:cNvSpPr/>
            <p:nvPr/>
          </p:nvSpPr>
          <p:spPr>
            <a:xfrm>
              <a:off x="4800124" y="565308"/>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8096"/>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647794A3-F7AF-44E8-B789-501652789B39}"/>
                </a:ext>
              </a:extLst>
            </p:cNvPr>
            <p:cNvSpPr/>
            <p:nvPr/>
          </p:nvSpPr>
          <p:spPr>
            <a:xfrm>
              <a:off x="4794409" y="58150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7144" y="7144"/>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E6138C54-4AB9-469C-9D38-F680E50C45DC}"/>
                </a:ext>
              </a:extLst>
            </p:cNvPr>
            <p:cNvSpPr/>
            <p:nvPr/>
          </p:nvSpPr>
          <p:spPr>
            <a:xfrm>
              <a:off x="4796076" y="584164"/>
              <a:ext cx="9525" cy="9525"/>
            </a:xfrm>
            <a:custGeom>
              <a:avLst/>
              <a:gdLst>
                <a:gd name="connsiteX0" fmla="*/ 8334 w 9525"/>
                <a:gd name="connsiteY0" fmla="*/ 7338 h 9525"/>
                <a:gd name="connsiteX1" fmla="*/ 7382 w 9525"/>
                <a:gd name="connsiteY1" fmla="*/ 9243 h 9525"/>
                <a:gd name="connsiteX2" fmla="*/ 8334 w 9525"/>
                <a:gd name="connsiteY2" fmla="*/ 7338 h 9525"/>
              </a:gdLst>
              <a:ahLst/>
              <a:cxnLst>
                <a:cxn ang="0">
                  <a:pos x="connsiteX0" y="connsiteY0"/>
                </a:cxn>
                <a:cxn ang="0">
                  <a:pos x="connsiteX1" y="connsiteY1"/>
                </a:cxn>
                <a:cxn ang="0">
                  <a:pos x="connsiteX2" y="connsiteY2"/>
                </a:cxn>
              </a:cxnLst>
              <a:rect l="l" t="t" r="r" b="b"/>
              <a:pathLst>
                <a:path w="9525" h="9525">
                  <a:moveTo>
                    <a:pt x="8334" y="7338"/>
                  </a:moveTo>
                  <a:cubicBezTo>
                    <a:pt x="8334" y="8291"/>
                    <a:pt x="7382" y="9243"/>
                    <a:pt x="7382" y="9243"/>
                  </a:cubicBezTo>
                  <a:cubicBezTo>
                    <a:pt x="7382" y="9243"/>
                    <a:pt x="6429" y="6386"/>
                    <a:pt x="8334"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7379FFB2-9E25-45F6-9A11-C96EE24E2EC4}"/>
                </a:ext>
              </a:extLst>
            </p:cNvPr>
            <p:cNvSpPr/>
            <p:nvPr/>
          </p:nvSpPr>
          <p:spPr>
            <a:xfrm>
              <a:off x="4789646" y="611789"/>
              <a:ext cx="9525" cy="9525"/>
            </a:xfrm>
            <a:custGeom>
              <a:avLst/>
              <a:gdLst>
                <a:gd name="connsiteX0" fmla="*/ 8096 w 9525"/>
                <a:gd name="connsiteY0" fmla="*/ 7335 h 9525"/>
                <a:gd name="connsiteX1" fmla="*/ 7144 w 9525"/>
                <a:gd name="connsiteY1" fmla="*/ 10193 h 9525"/>
                <a:gd name="connsiteX2" fmla="*/ 8096 w 9525"/>
                <a:gd name="connsiteY2" fmla="*/ 7335 h 9525"/>
              </a:gdLst>
              <a:ahLst/>
              <a:cxnLst>
                <a:cxn ang="0">
                  <a:pos x="connsiteX0" y="connsiteY0"/>
                </a:cxn>
                <a:cxn ang="0">
                  <a:pos x="connsiteX1" y="connsiteY1"/>
                </a:cxn>
                <a:cxn ang="0">
                  <a:pos x="connsiteX2" y="connsiteY2"/>
                </a:cxn>
              </a:cxnLst>
              <a:rect l="l" t="t" r="r" b="b"/>
              <a:pathLst>
                <a:path w="9525" h="9525">
                  <a:moveTo>
                    <a:pt x="8096" y="7335"/>
                  </a:moveTo>
                  <a:cubicBezTo>
                    <a:pt x="8096" y="8288"/>
                    <a:pt x="9049" y="9240"/>
                    <a:pt x="7144" y="10193"/>
                  </a:cubicBezTo>
                  <a:cubicBezTo>
                    <a:pt x="8096" y="9240"/>
                    <a:pt x="6191" y="6383"/>
                    <a:pt x="8096"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9235C886-0F8B-4981-897E-AD224D842B3D}"/>
                </a:ext>
              </a:extLst>
            </p:cNvPr>
            <p:cNvSpPr/>
            <p:nvPr/>
          </p:nvSpPr>
          <p:spPr>
            <a:xfrm>
              <a:off x="4789223" y="62436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9049"/>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9062117F-4A38-4488-B9B1-733FC23FC7CC}"/>
                </a:ext>
              </a:extLst>
            </p:cNvPr>
            <p:cNvSpPr/>
            <p:nvPr/>
          </p:nvSpPr>
          <p:spPr>
            <a:xfrm>
              <a:off x="4782026" y="862012"/>
              <a:ext cx="9525" cy="9525"/>
            </a:xfrm>
            <a:custGeom>
              <a:avLst/>
              <a:gdLst>
                <a:gd name="connsiteX0" fmla="*/ 7144 w 9525"/>
                <a:gd name="connsiteY0" fmla="*/ 8573 h 9525"/>
                <a:gd name="connsiteX1" fmla="*/ 7144 w 9525"/>
                <a:gd name="connsiteY1" fmla="*/ 8573 h 9525"/>
              </a:gdLst>
              <a:ahLst/>
              <a:cxnLst>
                <a:cxn ang="0">
                  <a:pos x="connsiteX0" y="connsiteY0"/>
                </a:cxn>
                <a:cxn ang="0">
                  <a:pos x="connsiteX1" y="connsiteY1"/>
                </a:cxn>
              </a:cxnLst>
              <a:rect l="l" t="t" r="r" b="b"/>
              <a:pathLst>
                <a:path w="9525" h="9525">
                  <a:moveTo>
                    <a:pt x="7144" y="8573"/>
                  </a:moveTo>
                  <a:cubicBezTo>
                    <a:pt x="7144" y="6667"/>
                    <a:pt x="7144" y="6667"/>
                    <a:pt x="7144" y="85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B54F1AAB-DBD9-432E-9DAF-ECA6D178B2F3}"/>
                </a:ext>
              </a:extLst>
            </p:cNvPr>
            <p:cNvSpPr/>
            <p:nvPr/>
          </p:nvSpPr>
          <p:spPr>
            <a:xfrm>
              <a:off x="4778216" y="9682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34D8C9FC-C10A-4A0F-88F8-1D69946D3A88}"/>
                </a:ext>
              </a:extLst>
            </p:cNvPr>
            <p:cNvSpPr/>
            <p:nvPr/>
          </p:nvSpPr>
          <p:spPr>
            <a:xfrm>
              <a:off x="4782979" y="102399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190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2F5B7580-58C3-4580-82DB-0F13E8384E83}"/>
                </a:ext>
              </a:extLst>
            </p:cNvPr>
            <p:cNvSpPr/>
            <p:nvPr/>
          </p:nvSpPr>
          <p:spPr>
            <a:xfrm>
              <a:off x="4916054" y="66341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5C61671F-FDC9-40E1-8C0C-0D9B1531DB00}"/>
                </a:ext>
              </a:extLst>
            </p:cNvPr>
            <p:cNvSpPr/>
            <p:nvPr/>
          </p:nvSpPr>
          <p:spPr>
            <a:xfrm>
              <a:off x="4920897" y="651921"/>
              <a:ext cx="342900" cy="38100"/>
            </a:xfrm>
            <a:custGeom>
              <a:avLst/>
              <a:gdLst>
                <a:gd name="connsiteX0" fmla="*/ 342618 w 342900"/>
                <a:gd name="connsiteY0" fmla="*/ 29116 h 38100"/>
                <a:gd name="connsiteX1" fmla="*/ 213078 w 342900"/>
                <a:gd name="connsiteY1" fmla="*/ 25306 h 38100"/>
                <a:gd name="connsiteX2" fmla="*/ 139736 w 342900"/>
                <a:gd name="connsiteY2" fmla="*/ 22448 h 38100"/>
                <a:gd name="connsiteX3" fmla="*/ 80681 w 342900"/>
                <a:gd name="connsiteY3" fmla="*/ 26258 h 38100"/>
                <a:gd name="connsiteX4" fmla="*/ 80681 w 342900"/>
                <a:gd name="connsiteY4" fmla="*/ 17686 h 38100"/>
                <a:gd name="connsiteX5" fmla="*/ 79728 w 342900"/>
                <a:gd name="connsiteY5" fmla="*/ 14828 h 38100"/>
                <a:gd name="connsiteX6" fmla="*/ 56868 w 342900"/>
                <a:gd name="connsiteY6" fmla="*/ 28163 h 38100"/>
                <a:gd name="connsiteX7" fmla="*/ 54011 w 342900"/>
                <a:gd name="connsiteY7" fmla="*/ 18638 h 38100"/>
                <a:gd name="connsiteX8" fmla="*/ 48296 w 342900"/>
                <a:gd name="connsiteY8" fmla="*/ 28163 h 38100"/>
                <a:gd name="connsiteX9" fmla="*/ 48296 w 342900"/>
                <a:gd name="connsiteY9" fmla="*/ 21496 h 38100"/>
                <a:gd name="connsiteX10" fmla="*/ 46391 w 342900"/>
                <a:gd name="connsiteY10" fmla="*/ 29116 h 38100"/>
                <a:gd name="connsiteX11" fmla="*/ 44486 w 342900"/>
                <a:gd name="connsiteY11" fmla="*/ 30068 h 38100"/>
                <a:gd name="connsiteX12" fmla="*/ 38771 w 342900"/>
                <a:gd name="connsiteY12" fmla="*/ 28163 h 38100"/>
                <a:gd name="connsiteX13" fmla="*/ 40676 w 342900"/>
                <a:gd name="connsiteY13" fmla="*/ 17686 h 38100"/>
                <a:gd name="connsiteX14" fmla="*/ 33056 w 342900"/>
                <a:gd name="connsiteY14" fmla="*/ 28163 h 38100"/>
                <a:gd name="connsiteX15" fmla="*/ 9243 w 342900"/>
                <a:gd name="connsiteY15" fmla="*/ 23401 h 38100"/>
                <a:gd name="connsiteX16" fmla="*/ 7338 w 342900"/>
                <a:gd name="connsiteY16" fmla="*/ 22448 h 38100"/>
                <a:gd name="connsiteX17" fmla="*/ 110208 w 342900"/>
                <a:gd name="connsiteY17" fmla="*/ 7208 h 38100"/>
                <a:gd name="connsiteX18" fmla="*/ 342618 w 342900"/>
                <a:gd name="connsiteY18" fmla="*/ 291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116"/>
                  </a:moveTo>
                  <a:cubicBezTo>
                    <a:pt x="327378" y="48166"/>
                    <a:pt x="211173" y="25306"/>
                    <a:pt x="213078" y="25306"/>
                  </a:cubicBezTo>
                  <a:cubicBezTo>
                    <a:pt x="204506" y="24353"/>
                    <a:pt x="140688" y="21496"/>
                    <a:pt x="139736" y="22448"/>
                  </a:cubicBezTo>
                  <a:cubicBezTo>
                    <a:pt x="142593" y="22448"/>
                    <a:pt x="80681" y="22448"/>
                    <a:pt x="80681" y="26258"/>
                  </a:cubicBezTo>
                  <a:cubicBezTo>
                    <a:pt x="76871" y="17686"/>
                    <a:pt x="87348" y="33878"/>
                    <a:pt x="80681" y="17686"/>
                  </a:cubicBezTo>
                  <a:cubicBezTo>
                    <a:pt x="79728" y="18638"/>
                    <a:pt x="78776" y="17686"/>
                    <a:pt x="79728" y="14828"/>
                  </a:cubicBezTo>
                  <a:cubicBezTo>
                    <a:pt x="67346" y="30068"/>
                    <a:pt x="63536" y="20543"/>
                    <a:pt x="56868" y="28163"/>
                  </a:cubicBezTo>
                  <a:cubicBezTo>
                    <a:pt x="54963" y="24353"/>
                    <a:pt x="54011" y="22448"/>
                    <a:pt x="54011" y="18638"/>
                  </a:cubicBezTo>
                  <a:cubicBezTo>
                    <a:pt x="56868" y="20543"/>
                    <a:pt x="46391" y="27211"/>
                    <a:pt x="48296" y="28163"/>
                  </a:cubicBezTo>
                  <a:cubicBezTo>
                    <a:pt x="48296" y="28163"/>
                    <a:pt x="49248" y="21496"/>
                    <a:pt x="48296" y="21496"/>
                  </a:cubicBezTo>
                  <a:cubicBezTo>
                    <a:pt x="45438" y="22448"/>
                    <a:pt x="47343" y="27211"/>
                    <a:pt x="46391" y="29116"/>
                  </a:cubicBezTo>
                  <a:cubicBezTo>
                    <a:pt x="46391" y="27211"/>
                    <a:pt x="46391" y="27211"/>
                    <a:pt x="44486" y="30068"/>
                  </a:cubicBezTo>
                  <a:cubicBezTo>
                    <a:pt x="42581" y="22448"/>
                    <a:pt x="45438" y="26258"/>
                    <a:pt x="38771" y="28163"/>
                  </a:cubicBezTo>
                  <a:cubicBezTo>
                    <a:pt x="38771" y="22448"/>
                    <a:pt x="42581" y="25306"/>
                    <a:pt x="40676" y="17686"/>
                  </a:cubicBezTo>
                  <a:cubicBezTo>
                    <a:pt x="39723" y="17686"/>
                    <a:pt x="33056" y="26258"/>
                    <a:pt x="33056" y="28163"/>
                  </a:cubicBezTo>
                  <a:cubicBezTo>
                    <a:pt x="23531" y="26258"/>
                    <a:pt x="19721" y="17686"/>
                    <a:pt x="9243" y="23401"/>
                  </a:cubicBezTo>
                  <a:cubicBezTo>
                    <a:pt x="9243" y="21496"/>
                    <a:pt x="6386" y="23401"/>
                    <a:pt x="7338" y="22448"/>
                  </a:cubicBezTo>
                  <a:cubicBezTo>
                    <a:pt x="16863" y="13876"/>
                    <a:pt x="74966" y="7208"/>
                    <a:pt x="110208" y="7208"/>
                  </a:cubicBezTo>
                  <a:cubicBezTo>
                    <a:pt x="168311" y="5303"/>
                    <a:pt x="302613" y="46261"/>
                    <a:pt x="342618" y="291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D19810E9-B8DD-4C21-8122-08CF11E0DFDF}"/>
                </a:ext>
              </a:extLst>
            </p:cNvPr>
            <p:cNvSpPr/>
            <p:nvPr/>
          </p:nvSpPr>
          <p:spPr>
            <a:xfrm>
              <a:off x="4918234" y="66341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6930EB79-2047-4670-A0CD-E9ADC345FF71}"/>
                </a:ext>
              </a:extLst>
            </p:cNvPr>
            <p:cNvSpPr/>
            <p:nvPr/>
          </p:nvSpPr>
          <p:spPr>
            <a:xfrm>
              <a:off x="4942999" y="6700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7CA3E18C-CE8F-46C4-8AFF-2895FB563F42}"/>
                </a:ext>
              </a:extLst>
            </p:cNvPr>
            <p:cNvSpPr/>
            <p:nvPr/>
          </p:nvSpPr>
          <p:spPr>
            <a:xfrm>
              <a:off x="4947761" y="67008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7F02850F-9963-4DA6-84D0-30182E455422}"/>
                </a:ext>
              </a:extLst>
            </p:cNvPr>
            <p:cNvSpPr/>
            <p:nvPr/>
          </p:nvSpPr>
          <p:spPr>
            <a:xfrm>
              <a:off x="4954958" y="672941"/>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FBEB1B93-3532-4BEE-9C46-56AFEB1F0505}"/>
                </a:ext>
              </a:extLst>
            </p:cNvPr>
            <p:cNvSpPr/>
            <p:nvPr/>
          </p:nvSpPr>
          <p:spPr>
            <a:xfrm>
              <a:off x="4955381" y="6710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44932214-5902-4E63-964C-E53F596F574A}"/>
                </a:ext>
              </a:extLst>
            </p:cNvPr>
            <p:cNvSpPr/>
            <p:nvPr/>
          </p:nvSpPr>
          <p:spPr>
            <a:xfrm>
              <a:off x="4967369" y="672517"/>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8520"/>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453B4FB1-B360-4767-A2D3-64E83188EE4F}"/>
                </a:ext>
              </a:extLst>
            </p:cNvPr>
            <p:cNvSpPr/>
            <p:nvPr/>
          </p:nvSpPr>
          <p:spPr>
            <a:xfrm>
              <a:off x="4972526" y="6710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79B476BC-532E-4948-BB07-614D0D4E0210}"/>
                </a:ext>
              </a:extLst>
            </p:cNvPr>
            <p:cNvSpPr/>
            <p:nvPr/>
          </p:nvSpPr>
          <p:spPr>
            <a:xfrm>
              <a:off x="5074682" y="6703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8232266D-2DF6-4AFE-867A-5BB95B9F3B87}"/>
                </a:ext>
              </a:extLst>
            </p:cNvPr>
            <p:cNvSpPr/>
            <p:nvPr/>
          </p:nvSpPr>
          <p:spPr>
            <a:xfrm>
              <a:off x="5120164" y="674579"/>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12E359E0-E692-4A05-BA98-469756D2FB36}"/>
                </a:ext>
              </a:extLst>
            </p:cNvPr>
            <p:cNvSpPr/>
            <p:nvPr/>
          </p:nvSpPr>
          <p:spPr>
            <a:xfrm>
              <a:off x="5144929" y="67082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7144" y="9260"/>
                    <a:pt x="7144" y="4498"/>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DB3C58D6-61DE-4FDA-BC7E-C39A85AD5BF1}"/>
                </a:ext>
              </a:extLst>
            </p:cNvPr>
            <p:cNvSpPr/>
            <p:nvPr/>
          </p:nvSpPr>
          <p:spPr>
            <a:xfrm>
              <a:off x="4916054" y="77104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A2208936-2F7A-4C92-83F8-BC1777E37D77}"/>
                </a:ext>
              </a:extLst>
            </p:cNvPr>
            <p:cNvSpPr/>
            <p:nvPr/>
          </p:nvSpPr>
          <p:spPr>
            <a:xfrm>
              <a:off x="4920897" y="759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11EC1422-00E8-4148-9624-B88479D6EE59}"/>
                </a:ext>
              </a:extLst>
            </p:cNvPr>
            <p:cNvSpPr/>
            <p:nvPr/>
          </p:nvSpPr>
          <p:spPr>
            <a:xfrm>
              <a:off x="4918234" y="771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616C44C9-3964-48FA-9025-2F532A3C245C}"/>
                </a:ext>
              </a:extLst>
            </p:cNvPr>
            <p:cNvSpPr/>
            <p:nvPr/>
          </p:nvSpPr>
          <p:spPr>
            <a:xfrm>
              <a:off x="4942999" y="777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5CA4D8B0-472E-430E-B776-56C84137F46E}"/>
                </a:ext>
              </a:extLst>
            </p:cNvPr>
            <p:cNvSpPr/>
            <p:nvPr/>
          </p:nvSpPr>
          <p:spPr>
            <a:xfrm>
              <a:off x="4947761" y="777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FE3D37FB-36B4-457B-B1B0-62AF4F8512DE}"/>
                </a:ext>
              </a:extLst>
            </p:cNvPr>
            <p:cNvSpPr/>
            <p:nvPr/>
          </p:nvSpPr>
          <p:spPr>
            <a:xfrm>
              <a:off x="4954958" y="7805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87988F15-FEBF-47DF-AEC0-D45ED5F7AC1A}"/>
                </a:ext>
              </a:extLst>
            </p:cNvPr>
            <p:cNvSpPr/>
            <p:nvPr/>
          </p:nvSpPr>
          <p:spPr>
            <a:xfrm>
              <a:off x="4955381" y="778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1E0772FD-B801-4B85-A52B-B0F4800F89E6}"/>
                </a:ext>
              </a:extLst>
            </p:cNvPr>
            <p:cNvSpPr/>
            <p:nvPr/>
          </p:nvSpPr>
          <p:spPr>
            <a:xfrm>
              <a:off x="4967369" y="78015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2F1CEAB1-8ACD-4916-BDFE-3E6205845DFC}"/>
                </a:ext>
              </a:extLst>
            </p:cNvPr>
            <p:cNvSpPr/>
            <p:nvPr/>
          </p:nvSpPr>
          <p:spPr>
            <a:xfrm>
              <a:off x="497252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5B673449-8364-4D2E-B18D-E222DAAF723E}"/>
                </a:ext>
              </a:extLst>
            </p:cNvPr>
            <p:cNvSpPr/>
            <p:nvPr/>
          </p:nvSpPr>
          <p:spPr>
            <a:xfrm>
              <a:off x="5074682" y="7786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6EBE3275-0054-48C8-859C-25B5F0F9471B}"/>
                </a:ext>
              </a:extLst>
            </p:cNvPr>
            <p:cNvSpPr/>
            <p:nvPr/>
          </p:nvSpPr>
          <p:spPr>
            <a:xfrm>
              <a:off x="5120164" y="783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BD1EE207-E792-46C5-BAF3-FDD5DC4BA5EA}"/>
                </a:ext>
              </a:extLst>
            </p:cNvPr>
            <p:cNvSpPr/>
            <p:nvPr/>
          </p:nvSpPr>
          <p:spPr>
            <a:xfrm>
              <a:off x="5144929" y="778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EA19DF3B-AAA9-4A72-B9F6-702808E7EEED}"/>
                </a:ext>
              </a:extLst>
            </p:cNvPr>
            <p:cNvSpPr/>
            <p:nvPr/>
          </p:nvSpPr>
          <p:spPr>
            <a:xfrm>
              <a:off x="4922573" y="8662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477F49CF-CE29-4C99-905E-11E74600FB2E}"/>
                </a:ext>
              </a:extLst>
            </p:cNvPr>
            <p:cNvSpPr/>
            <p:nvPr/>
          </p:nvSpPr>
          <p:spPr>
            <a:xfrm>
              <a:off x="4927564" y="8548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B5897512-843E-445A-81B2-1EC7C2E59345}"/>
                </a:ext>
              </a:extLst>
            </p:cNvPr>
            <p:cNvSpPr/>
            <p:nvPr/>
          </p:nvSpPr>
          <p:spPr>
            <a:xfrm>
              <a:off x="4924901" y="8662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23C6D535-B807-4439-8EA6-0160857681EF}"/>
                </a:ext>
              </a:extLst>
            </p:cNvPr>
            <p:cNvSpPr/>
            <p:nvPr/>
          </p:nvSpPr>
          <p:spPr>
            <a:xfrm>
              <a:off x="4949666" y="872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43DA4DF4-ACA5-4A05-96BE-24B2A9FAC7A3}"/>
                </a:ext>
              </a:extLst>
            </p:cNvPr>
            <p:cNvSpPr/>
            <p:nvPr/>
          </p:nvSpPr>
          <p:spPr>
            <a:xfrm>
              <a:off x="4953476" y="8729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3C7154B8-7522-4494-81C0-3BA63843625E}"/>
                </a:ext>
              </a:extLst>
            </p:cNvPr>
            <p:cNvSpPr/>
            <p:nvPr/>
          </p:nvSpPr>
          <p:spPr>
            <a:xfrm>
              <a:off x="4961096" y="87582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356FDFBC-AEA2-4182-982D-D81A4A72E696}"/>
                </a:ext>
              </a:extLst>
            </p:cNvPr>
            <p:cNvSpPr/>
            <p:nvPr/>
          </p:nvSpPr>
          <p:spPr>
            <a:xfrm>
              <a:off x="4962049" y="8739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58EA9099-3CF0-4C82-BF75-604223AAFF0B}"/>
                </a:ext>
              </a:extLst>
            </p:cNvPr>
            <p:cNvSpPr/>
            <p:nvPr/>
          </p:nvSpPr>
          <p:spPr>
            <a:xfrm>
              <a:off x="4973479" y="87540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E916231F-DD11-4EC3-9107-0134322A87C8}"/>
                </a:ext>
              </a:extLst>
            </p:cNvPr>
            <p:cNvSpPr/>
            <p:nvPr/>
          </p:nvSpPr>
          <p:spPr>
            <a:xfrm>
              <a:off x="4979194" y="8739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B824BCFB-C7CE-4959-9DC7-F6C9EFE33232}"/>
                </a:ext>
              </a:extLst>
            </p:cNvPr>
            <p:cNvSpPr/>
            <p:nvPr/>
          </p:nvSpPr>
          <p:spPr>
            <a:xfrm>
              <a:off x="5080688" y="8739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874F47C4-39EA-4030-9B62-2CDD5D2D5A79}"/>
                </a:ext>
              </a:extLst>
            </p:cNvPr>
            <p:cNvSpPr/>
            <p:nvPr/>
          </p:nvSpPr>
          <p:spPr>
            <a:xfrm>
              <a:off x="5126831" y="8784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4D14B9A2-BFA2-405C-9339-A0967680F2CE}"/>
                </a:ext>
              </a:extLst>
            </p:cNvPr>
            <p:cNvSpPr/>
            <p:nvPr/>
          </p:nvSpPr>
          <p:spPr>
            <a:xfrm>
              <a:off x="5151596" y="8741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CE127FDA-0651-4CE8-8C5E-BC372B0AA411}"/>
                </a:ext>
              </a:extLst>
            </p:cNvPr>
            <p:cNvSpPr/>
            <p:nvPr/>
          </p:nvSpPr>
          <p:spPr>
            <a:xfrm>
              <a:off x="4928949" y="961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8811" y="9049"/>
                    <a:pt x="7858" y="7144"/>
                  </a:cubicBezTo>
                  <a:cubicBezTo>
                    <a:pt x="6906" y="8096"/>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B501DA07-E9C1-4FC0-A739-C6B65CFDB479}"/>
                </a:ext>
              </a:extLst>
            </p:cNvPr>
            <p:cNvSpPr/>
            <p:nvPr/>
          </p:nvSpPr>
          <p:spPr>
            <a:xfrm>
              <a:off x="4934232" y="9501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7358" y="6208"/>
                    <a:pt x="301661"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0D9CB17D-1F8E-4B02-8F82-85211F6A488F}"/>
                </a:ext>
              </a:extLst>
            </p:cNvPr>
            <p:cNvSpPr/>
            <p:nvPr/>
          </p:nvSpPr>
          <p:spPr>
            <a:xfrm>
              <a:off x="4930616" y="9615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0CE23CFC-64EC-4012-B5A4-0FDF52DF564E}"/>
                </a:ext>
              </a:extLst>
            </p:cNvPr>
            <p:cNvSpPr/>
            <p:nvPr/>
          </p:nvSpPr>
          <p:spPr>
            <a:xfrm>
              <a:off x="4955910" y="968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CF07D108-B44A-4829-A79F-6C9936C5D5F5}"/>
                </a:ext>
              </a:extLst>
            </p:cNvPr>
            <p:cNvSpPr/>
            <p:nvPr/>
          </p:nvSpPr>
          <p:spPr>
            <a:xfrm>
              <a:off x="4960144"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D54B1F2E-C35B-4F3C-9D4A-FC29A59FB424}"/>
                </a:ext>
              </a:extLst>
            </p:cNvPr>
            <p:cNvSpPr/>
            <p:nvPr/>
          </p:nvSpPr>
          <p:spPr>
            <a:xfrm>
              <a:off x="4967764" y="9710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44C2F185-E554-478C-AE32-8882A2482001}"/>
                </a:ext>
              </a:extLst>
            </p:cNvPr>
            <p:cNvSpPr/>
            <p:nvPr/>
          </p:nvSpPr>
          <p:spPr>
            <a:xfrm>
              <a:off x="4967764" y="9691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EF3295D1-F6A5-4A36-9878-210CB0A74946}"/>
                </a:ext>
              </a:extLst>
            </p:cNvPr>
            <p:cNvSpPr/>
            <p:nvPr/>
          </p:nvSpPr>
          <p:spPr>
            <a:xfrm>
              <a:off x="4980146" y="9706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D9FDC0DC-FF76-4900-8E29-8580CBD31C1F}"/>
                </a:ext>
              </a:extLst>
            </p:cNvPr>
            <p:cNvSpPr/>
            <p:nvPr/>
          </p:nvSpPr>
          <p:spPr>
            <a:xfrm>
              <a:off x="4985861" y="9691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FFA9D150-5CEC-40A2-AFA9-9D8582B67396}"/>
                </a:ext>
              </a:extLst>
            </p:cNvPr>
            <p:cNvSpPr/>
            <p:nvPr/>
          </p:nvSpPr>
          <p:spPr>
            <a:xfrm>
              <a:off x="5087064" y="9691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57571153-64AC-4D3E-9930-E6785EA66416}"/>
                </a:ext>
              </a:extLst>
            </p:cNvPr>
            <p:cNvSpPr/>
            <p:nvPr/>
          </p:nvSpPr>
          <p:spPr>
            <a:xfrm>
              <a:off x="5132546" y="9736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E49D1BB8-FBF5-47C9-AF4C-29129175DDDB}"/>
                </a:ext>
              </a:extLst>
            </p:cNvPr>
            <p:cNvSpPr/>
            <p:nvPr/>
          </p:nvSpPr>
          <p:spPr>
            <a:xfrm>
              <a:off x="5158264" y="9693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E30E7F3F-786F-4D32-B83E-A24C0B3546DD}"/>
                </a:ext>
              </a:extLst>
            </p:cNvPr>
            <p:cNvSpPr/>
            <p:nvPr/>
          </p:nvSpPr>
          <p:spPr>
            <a:xfrm>
              <a:off x="4935104" y="105679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06A75D26-26EE-4A78-80F9-1F5C644582D0}"/>
                </a:ext>
              </a:extLst>
            </p:cNvPr>
            <p:cNvSpPr/>
            <p:nvPr/>
          </p:nvSpPr>
          <p:spPr>
            <a:xfrm>
              <a:off x="4939947" y="10453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9DF5A84F-E29F-470A-99E9-1815989B15D1}"/>
                </a:ext>
              </a:extLst>
            </p:cNvPr>
            <p:cNvSpPr/>
            <p:nvPr/>
          </p:nvSpPr>
          <p:spPr>
            <a:xfrm>
              <a:off x="4937284" y="10567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B458D7E8-AFA9-43F6-B4E1-CB16FF9560BD}"/>
                </a:ext>
              </a:extLst>
            </p:cNvPr>
            <p:cNvSpPr/>
            <p:nvPr/>
          </p:nvSpPr>
          <p:spPr>
            <a:xfrm>
              <a:off x="4962049" y="1063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BD317D0E-2D5C-41B8-9E4A-A2538285FB4C}"/>
                </a:ext>
              </a:extLst>
            </p:cNvPr>
            <p:cNvSpPr/>
            <p:nvPr/>
          </p:nvSpPr>
          <p:spPr>
            <a:xfrm>
              <a:off x="4966811" y="10634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315C78E5-8156-4609-802F-028FAF57DBFF}"/>
                </a:ext>
              </a:extLst>
            </p:cNvPr>
            <p:cNvSpPr/>
            <p:nvPr/>
          </p:nvSpPr>
          <p:spPr>
            <a:xfrm>
              <a:off x="4974008" y="106632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BC5868F5-D6F0-444F-9257-AE1642522781}"/>
                </a:ext>
              </a:extLst>
            </p:cNvPr>
            <p:cNvSpPr/>
            <p:nvPr/>
          </p:nvSpPr>
          <p:spPr>
            <a:xfrm>
              <a:off x="4974431" y="10644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E8F57418-9298-4F24-891F-79A273732F11}"/>
                </a:ext>
              </a:extLst>
            </p:cNvPr>
            <p:cNvSpPr/>
            <p:nvPr/>
          </p:nvSpPr>
          <p:spPr>
            <a:xfrm>
              <a:off x="4986419" y="106590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51910085-B6C6-4F48-A727-303E81B69498}"/>
                </a:ext>
              </a:extLst>
            </p:cNvPr>
            <p:cNvSpPr/>
            <p:nvPr/>
          </p:nvSpPr>
          <p:spPr>
            <a:xfrm>
              <a:off x="4991576" y="10644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26CE7EE6-3846-45DE-BB91-AA429B4508BF}"/>
                </a:ext>
              </a:extLst>
            </p:cNvPr>
            <p:cNvSpPr/>
            <p:nvPr/>
          </p:nvSpPr>
          <p:spPr>
            <a:xfrm>
              <a:off x="5093732" y="106441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8821B98B-3A6A-48B6-8A50-EE529F829688}"/>
                </a:ext>
              </a:extLst>
            </p:cNvPr>
            <p:cNvSpPr/>
            <p:nvPr/>
          </p:nvSpPr>
          <p:spPr>
            <a:xfrm>
              <a:off x="5139214" y="10689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A602721A-9AB5-4168-B5D0-2C09E746D613}"/>
                </a:ext>
              </a:extLst>
            </p:cNvPr>
            <p:cNvSpPr/>
            <p:nvPr/>
          </p:nvSpPr>
          <p:spPr>
            <a:xfrm>
              <a:off x="5163979" y="10646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6939F0EE-89D1-47CC-B48C-64BE7047C4A1}"/>
                </a:ext>
              </a:extLst>
            </p:cNvPr>
            <p:cNvSpPr/>
            <p:nvPr/>
          </p:nvSpPr>
          <p:spPr>
            <a:xfrm>
              <a:off x="4941623" y="115204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4CCBA596-AF7E-4650-9632-5E9312E3AA02}"/>
                </a:ext>
              </a:extLst>
            </p:cNvPr>
            <p:cNvSpPr/>
            <p:nvPr/>
          </p:nvSpPr>
          <p:spPr>
            <a:xfrm>
              <a:off x="4946614" y="1140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C2DD6E76-69B4-4304-97C5-3FE5648ACBC5}"/>
                </a:ext>
              </a:extLst>
            </p:cNvPr>
            <p:cNvSpPr/>
            <p:nvPr/>
          </p:nvSpPr>
          <p:spPr>
            <a:xfrm>
              <a:off x="4943951" y="1152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2310D6C8-743B-47AF-9905-9AA9214F4D7B}"/>
                </a:ext>
              </a:extLst>
            </p:cNvPr>
            <p:cNvSpPr/>
            <p:nvPr/>
          </p:nvSpPr>
          <p:spPr>
            <a:xfrm>
              <a:off x="4968716" y="1158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F6A2B34B-20F5-488D-A3FF-A59AA664C31D}"/>
                </a:ext>
              </a:extLst>
            </p:cNvPr>
            <p:cNvSpPr/>
            <p:nvPr/>
          </p:nvSpPr>
          <p:spPr>
            <a:xfrm>
              <a:off x="4972526" y="1158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D8679381-24D8-4FC8-AC89-B2E7958AE506}"/>
                </a:ext>
              </a:extLst>
            </p:cNvPr>
            <p:cNvSpPr/>
            <p:nvPr/>
          </p:nvSpPr>
          <p:spPr>
            <a:xfrm>
              <a:off x="4980146" y="11615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3EE497A9-A2D1-4C1D-AE0C-8D38A4F733BA}"/>
                </a:ext>
              </a:extLst>
            </p:cNvPr>
            <p:cNvSpPr/>
            <p:nvPr/>
          </p:nvSpPr>
          <p:spPr>
            <a:xfrm>
              <a:off x="4981099" y="1159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D632C74D-F950-4DB2-B1B9-A791FF1836D9}"/>
                </a:ext>
              </a:extLst>
            </p:cNvPr>
            <p:cNvSpPr/>
            <p:nvPr/>
          </p:nvSpPr>
          <p:spPr>
            <a:xfrm>
              <a:off x="4992529" y="11611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FA342C6B-D44F-40EA-B2EB-5857CE9DD4B9}"/>
                </a:ext>
              </a:extLst>
            </p:cNvPr>
            <p:cNvSpPr/>
            <p:nvPr/>
          </p:nvSpPr>
          <p:spPr>
            <a:xfrm>
              <a:off x="4998244" y="1159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D717E510-96A5-47B3-8A64-24009E3FBB1A}"/>
                </a:ext>
              </a:extLst>
            </p:cNvPr>
            <p:cNvSpPr/>
            <p:nvPr/>
          </p:nvSpPr>
          <p:spPr>
            <a:xfrm>
              <a:off x="5099738" y="11596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BFB031C5-3893-43B2-83D9-59CE83F7485E}"/>
                </a:ext>
              </a:extLst>
            </p:cNvPr>
            <p:cNvSpPr/>
            <p:nvPr/>
          </p:nvSpPr>
          <p:spPr>
            <a:xfrm>
              <a:off x="5145881" y="1164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BFA126CF-A168-41D7-8952-5BE017657768}"/>
                </a:ext>
              </a:extLst>
            </p:cNvPr>
            <p:cNvSpPr/>
            <p:nvPr/>
          </p:nvSpPr>
          <p:spPr>
            <a:xfrm>
              <a:off x="5170646" y="1159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BD2CFF3E-3C62-4AF2-B1A4-443EDF72B5BC}"/>
                </a:ext>
              </a:extLst>
            </p:cNvPr>
            <p:cNvSpPr/>
            <p:nvPr/>
          </p:nvSpPr>
          <p:spPr>
            <a:xfrm>
              <a:off x="4816316" y="52530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10001" y="7144"/>
                    <a:pt x="5239" y="8096"/>
                    <a:pt x="8096" y="7144"/>
                  </a:cubicBezTo>
                  <a:cubicBezTo>
                    <a:pt x="8096" y="8096"/>
                    <a:pt x="8096"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1572F39C-C9C6-4F0E-8FC6-2FBD13F179B1}"/>
                </a:ext>
              </a:extLst>
            </p:cNvPr>
            <p:cNvSpPr/>
            <p:nvPr/>
          </p:nvSpPr>
          <p:spPr>
            <a:xfrm>
              <a:off x="4712494" y="526256"/>
              <a:ext cx="104775" cy="800100"/>
            </a:xfrm>
            <a:custGeom>
              <a:avLst/>
              <a:gdLst>
                <a:gd name="connsiteX0" fmla="*/ 38576 w 104775"/>
                <a:gd name="connsiteY0" fmla="*/ 798671 h 800100"/>
                <a:gd name="connsiteX1" fmla="*/ 10954 w 104775"/>
                <a:gd name="connsiteY1" fmla="*/ 553879 h 800100"/>
                <a:gd name="connsiteX2" fmla="*/ 10954 w 104775"/>
                <a:gd name="connsiteY2" fmla="*/ 416719 h 800100"/>
                <a:gd name="connsiteX3" fmla="*/ 13811 w 104775"/>
                <a:gd name="connsiteY3" fmla="*/ 412909 h 800100"/>
                <a:gd name="connsiteX4" fmla="*/ 13811 w 104775"/>
                <a:gd name="connsiteY4" fmla="*/ 418624 h 800100"/>
                <a:gd name="connsiteX5" fmla="*/ 7144 w 104775"/>
                <a:gd name="connsiteY5" fmla="*/ 149066 h 800100"/>
                <a:gd name="connsiteX6" fmla="*/ 15716 w 104775"/>
                <a:gd name="connsiteY6" fmla="*/ 150971 h 800100"/>
                <a:gd name="connsiteX7" fmla="*/ 18574 w 104775"/>
                <a:gd name="connsiteY7" fmla="*/ 150019 h 800100"/>
                <a:gd name="connsiteX8" fmla="*/ 13811 w 104775"/>
                <a:gd name="connsiteY8" fmla="*/ 85249 h 800100"/>
                <a:gd name="connsiteX9" fmla="*/ 13811 w 104775"/>
                <a:gd name="connsiteY9" fmla="*/ 64294 h 800100"/>
                <a:gd name="connsiteX10" fmla="*/ 19526 w 104775"/>
                <a:gd name="connsiteY10" fmla="*/ 69056 h 800100"/>
                <a:gd name="connsiteX11" fmla="*/ 36671 w 104775"/>
                <a:gd name="connsiteY11" fmla="*/ 44291 h 800100"/>
                <a:gd name="connsiteX12" fmla="*/ 30004 w 104775"/>
                <a:gd name="connsiteY12" fmla="*/ 55721 h 800100"/>
                <a:gd name="connsiteX13" fmla="*/ 47149 w 104775"/>
                <a:gd name="connsiteY13" fmla="*/ 32861 h 800100"/>
                <a:gd name="connsiteX14" fmla="*/ 105251 w 104775"/>
                <a:gd name="connsiteY14" fmla="*/ 7144 h 800100"/>
                <a:gd name="connsiteX15" fmla="*/ 29051 w 104775"/>
                <a:gd name="connsiteY15" fmla="*/ 74771 h 800100"/>
                <a:gd name="connsiteX16" fmla="*/ 32861 w 104775"/>
                <a:gd name="connsiteY16" fmla="*/ 245269 h 800100"/>
                <a:gd name="connsiteX17" fmla="*/ 38576 w 104775"/>
                <a:gd name="connsiteY17" fmla="*/ 7986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775" h="800100">
                  <a:moveTo>
                    <a:pt x="38576" y="798671"/>
                  </a:moveTo>
                  <a:cubicBezTo>
                    <a:pt x="9049" y="739616"/>
                    <a:pt x="10954" y="604361"/>
                    <a:pt x="10954" y="553879"/>
                  </a:cubicBezTo>
                  <a:cubicBezTo>
                    <a:pt x="10954" y="500539"/>
                    <a:pt x="3334" y="469106"/>
                    <a:pt x="10954" y="416719"/>
                  </a:cubicBezTo>
                  <a:cubicBezTo>
                    <a:pt x="12859" y="417671"/>
                    <a:pt x="13811" y="416719"/>
                    <a:pt x="13811" y="412909"/>
                  </a:cubicBezTo>
                  <a:cubicBezTo>
                    <a:pt x="13811" y="414814"/>
                    <a:pt x="13811" y="416719"/>
                    <a:pt x="13811" y="418624"/>
                  </a:cubicBezTo>
                  <a:cubicBezTo>
                    <a:pt x="25241" y="411956"/>
                    <a:pt x="19526" y="152876"/>
                    <a:pt x="7144" y="149066"/>
                  </a:cubicBezTo>
                  <a:cubicBezTo>
                    <a:pt x="10954" y="145256"/>
                    <a:pt x="10954" y="153829"/>
                    <a:pt x="15716" y="150971"/>
                  </a:cubicBezTo>
                  <a:cubicBezTo>
                    <a:pt x="14764" y="149066"/>
                    <a:pt x="15716" y="148114"/>
                    <a:pt x="18574" y="150019"/>
                  </a:cubicBezTo>
                  <a:cubicBezTo>
                    <a:pt x="12859" y="137636"/>
                    <a:pt x="6191" y="76676"/>
                    <a:pt x="13811" y="85249"/>
                  </a:cubicBezTo>
                  <a:cubicBezTo>
                    <a:pt x="16669" y="80486"/>
                    <a:pt x="7144" y="70009"/>
                    <a:pt x="13811" y="64294"/>
                  </a:cubicBezTo>
                  <a:cubicBezTo>
                    <a:pt x="13811" y="64294"/>
                    <a:pt x="16669" y="72866"/>
                    <a:pt x="19526" y="69056"/>
                  </a:cubicBezTo>
                  <a:cubicBezTo>
                    <a:pt x="24289" y="59531"/>
                    <a:pt x="33814" y="56674"/>
                    <a:pt x="36671" y="44291"/>
                  </a:cubicBezTo>
                  <a:cubicBezTo>
                    <a:pt x="32861" y="47149"/>
                    <a:pt x="30004" y="50959"/>
                    <a:pt x="30004" y="55721"/>
                  </a:cubicBezTo>
                  <a:cubicBezTo>
                    <a:pt x="36671" y="49054"/>
                    <a:pt x="45244" y="40481"/>
                    <a:pt x="47149" y="32861"/>
                  </a:cubicBezTo>
                  <a:cubicBezTo>
                    <a:pt x="53816" y="28099"/>
                    <a:pt x="102394" y="17621"/>
                    <a:pt x="105251" y="7144"/>
                  </a:cubicBezTo>
                  <a:cubicBezTo>
                    <a:pt x="95726" y="16669"/>
                    <a:pt x="49054" y="33814"/>
                    <a:pt x="29051" y="74771"/>
                  </a:cubicBezTo>
                  <a:cubicBezTo>
                    <a:pt x="6191" y="120491"/>
                    <a:pt x="30004" y="195739"/>
                    <a:pt x="32861" y="245269"/>
                  </a:cubicBezTo>
                  <a:cubicBezTo>
                    <a:pt x="39529" y="419576"/>
                    <a:pt x="13811" y="651034"/>
                    <a:pt x="38576" y="798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A42C6D6E-FA56-4AF1-92CF-AB5309B8F3BC}"/>
                </a:ext>
              </a:extLst>
            </p:cNvPr>
            <p:cNvSpPr/>
            <p:nvPr/>
          </p:nvSpPr>
          <p:spPr>
            <a:xfrm>
              <a:off x="4809649" y="527208"/>
              <a:ext cx="9525" cy="9525"/>
            </a:xfrm>
            <a:custGeom>
              <a:avLst/>
              <a:gdLst>
                <a:gd name="connsiteX0" fmla="*/ 10001 w 9525"/>
                <a:gd name="connsiteY0" fmla="*/ 9049 h 9525"/>
                <a:gd name="connsiteX1" fmla="*/ 7144 w 9525"/>
                <a:gd name="connsiteY1" fmla="*/ 7144 h 9525"/>
                <a:gd name="connsiteX2" fmla="*/ 10001 w 9525"/>
                <a:gd name="connsiteY2" fmla="*/ 9049 h 9525"/>
              </a:gdLst>
              <a:ahLst/>
              <a:cxnLst>
                <a:cxn ang="0">
                  <a:pos x="connsiteX0" y="connsiteY0"/>
                </a:cxn>
                <a:cxn ang="0">
                  <a:pos x="connsiteX1" y="connsiteY1"/>
                </a:cxn>
                <a:cxn ang="0">
                  <a:pos x="connsiteX2" y="connsiteY2"/>
                </a:cxn>
              </a:cxnLst>
              <a:rect l="l" t="t" r="r" b="b"/>
              <a:pathLst>
                <a:path w="9525" h="9525">
                  <a:moveTo>
                    <a:pt x="10001" y="9049"/>
                  </a:moveTo>
                  <a:cubicBezTo>
                    <a:pt x="9049" y="8096"/>
                    <a:pt x="7144" y="9049"/>
                    <a:pt x="7144" y="7144"/>
                  </a:cubicBezTo>
                  <a:cubicBezTo>
                    <a:pt x="8096" y="8096"/>
                    <a:pt x="10001" y="8096"/>
                    <a:pt x="1000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F0B2522E-7CC2-4D2A-95E2-FA7B9C9C84F4}"/>
                </a:ext>
              </a:extLst>
            </p:cNvPr>
            <p:cNvSpPr/>
            <p:nvPr/>
          </p:nvSpPr>
          <p:spPr>
            <a:xfrm>
              <a:off x="4757261" y="55046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0"/>
                    <a:pt x="7144"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CD0E82F4-29FC-464B-B425-F8CBDA5CEDB2}"/>
                </a:ext>
              </a:extLst>
            </p:cNvPr>
            <p:cNvSpPr/>
            <p:nvPr/>
          </p:nvSpPr>
          <p:spPr>
            <a:xfrm>
              <a:off x="4744687" y="555783"/>
              <a:ext cx="9525" cy="19050"/>
            </a:xfrm>
            <a:custGeom>
              <a:avLst/>
              <a:gdLst>
                <a:gd name="connsiteX0" fmla="*/ 7335 w 9525"/>
                <a:gd name="connsiteY0" fmla="*/ 11906 h 19050"/>
                <a:gd name="connsiteX1" fmla="*/ 10193 w 9525"/>
                <a:gd name="connsiteY1" fmla="*/ 7144 h 19050"/>
                <a:gd name="connsiteX2" fmla="*/ 7335 w 9525"/>
                <a:gd name="connsiteY2" fmla="*/ 11906 h 19050"/>
              </a:gdLst>
              <a:ahLst/>
              <a:cxnLst>
                <a:cxn ang="0">
                  <a:pos x="connsiteX0" y="connsiteY0"/>
                </a:cxn>
                <a:cxn ang="0">
                  <a:pos x="connsiteX1" y="connsiteY1"/>
                </a:cxn>
                <a:cxn ang="0">
                  <a:pos x="connsiteX2" y="connsiteY2"/>
                </a:cxn>
              </a:cxnLst>
              <a:rect l="l" t="t" r="r" b="b"/>
              <a:pathLst>
                <a:path w="9525" h="19050">
                  <a:moveTo>
                    <a:pt x="7335" y="11906"/>
                  </a:moveTo>
                  <a:cubicBezTo>
                    <a:pt x="6383" y="10954"/>
                    <a:pt x="9240" y="8096"/>
                    <a:pt x="10193" y="7144"/>
                  </a:cubicBezTo>
                  <a:lnTo>
                    <a:pt x="7335"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CFF69873-25F9-430D-9146-C021DAB39037}"/>
                </a:ext>
              </a:extLst>
            </p:cNvPr>
            <p:cNvSpPr/>
            <p:nvPr/>
          </p:nvSpPr>
          <p:spPr>
            <a:xfrm>
              <a:off x="4730115" y="567213"/>
              <a:ext cx="9525" cy="9525"/>
            </a:xfrm>
            <a:custGeom>
              <a:avLst/>
              <a:gdLst>
                <a:gd name="connsiteX0" fmla="*/ 8573 w 9525"/>
                <a:gd name="connsiteY0" fmla="*/ 8096 h 9525"/>
                <a:gd name="connsiteX1" fmla="*/ 8573 w 9525"/>
                <a:gd name="connsiteY1" fmla="*/ 7144 h 9525"/>
                <a:gd name="connsiteX2" fmla="*/ 8573 w 9525"/>
                <a:gd name="connsiteY2" fmla="*/ 8096 h 9525"/>
              </a:gdLst>
              <a:ahLst/>
              <a:cxnLst>
                <a:cxn ang="0">
                  <a:pos x="connsiteX0" y="connsiteY0"/>
                </a:cxn>
                <a:cxn ang="0">
                  <a:pos x="connsiteX1" y="connsiteY1"/>
                </a:cxn>
                <a:cxn ang="0">
                  <a:pos x="connsiteX2" y="connsiteY2"/>
                </a:cxn>
              </a:cxnLst>
              <a:rect l="l" t="t" r="r" b="b"/>
              <a:pathLst>
                <a:path w="9525" h="9525">
                  <a:moveTo>
                    <a:pt x="8573" y="8096"/>
                  </a:moveTo>
                  <a:cubicBezTo>
                    <a:pt x="6667" y="8096"/>
                    <a:pt x="6667" y="8096"/>
                    <a:pt x="8573" y="7144"/>
                  </a:cubicBezTo>
                  <a:cubicBezTo>
                    <a:pt x="8573" y="7144"/>
                    <a:pt x="8573" y="8096"/>
                    <a:pt x="8573"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1DA4744E-629F-4B5A-BFE6-0BEE3EB06581}"/>
                </a:ext>
              </a:extLst>
            </p:cNvPr>
            <p:cNvSpPr/>
            <p:nvPr/>
          </p:nvSpPr>
          <p:spPr>
            <a:xfrm>
              <a:off x="4729639" y="570368"/>
              <a:ext cx="9525" cy="9525"/>
            </a:xfrm>
            <a:custGeom>
              <a:avLst/>
              <a:gdLst>
                <a:gd name="connsiteX0" fmla="*/ 10001 w 9525"/>
                <a:gd name="connsiteY0" fmla="*/ 7799 h 9525"/>
                <a:gd name="connsiteX1" fmla="*/ 7144 w 9525"/>
                <a:gd name="connsiteY1" fmla="*/ 8751 h 9525"/>
                <a:gd name="connsiteX2" fmla="*/ 10001 w 9525"/>
                <a:gd name="connsiteY2" fmla="*/ 7799 h 9525"/>
              </a:gdLst>
              <a:ahLst/>
              <a:cxnLst>
                <a:cxn ang="0">
                  <a:pos x="connsiteX0" y="connsiteY0"/>
                </a:cxn>
                <a:cxn ang="0">
                  <a:pos x="connsiteX1" y="connsiteY1"/>
                </a:cxn>
                <a:cxn ang="0">
                  <a:pos x="connsiteX2" y="connsiteY2"/>
                </a:cxn>
              </a:cxnLst>
              <a:rect l="l" t="t" r="r" b="b"/>
              <a:pathLst>
                <a:path w="9525" h="9525">
                  <a:moveTo>
                    <a:pt x="10001" y="7799"/>
                  </a:moveTo>
                  <a:cubicBezTo>
                    <a:pt x="9049" y="8751"/>
                    <a:pt x="8096" y="8751"/>
                    <a:pt x="7144" y="8751"/>
                  </a:cubicBezTo>
                  <a:cubicBezTo>
                    <a:pt x="8096" y="8751"/>
                    <a:pt x="9049" y="5894"/>
                    <a:pt x="10001" y="779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E2673236-B49C-4CE7-899F-F891146176A6}"/>
                </a:ext>
              </a:extLst>
            </p:cNvPr>
            <p:cNvSpPr/>
            <p:nvPr/>
          </p:nvSpPr>
          <p:spPr>
            <a:xfrm>
              <a:off x="4709636" y="597540"/>
              <a:ext cx="9525" cy="9525"/>
            </a:xfrm>
            <a:custGeom>
              <a:avLst/>
              <a:gdLst>
                <a:gd name="connsiteX0" fmla="*/ 9049 w 9525"/>
                <a:gd name="connsiteY0" fmla="*/ 7297 h 9525"/>
                <a:gd name="connsiteX1" fmla="*/ 7144 w 9525"/>
                <a:gd name="connsiteY1" fmla="*/ 10154 h 9525"/>
                <a:gd name="connsiteX2" fmla="*/ 9049 w 9525"/>
                <a:gd name="connsiteY2" fmla="*/ 7297 h 9525"/>
              </a:gdLst>
              <a:ahLst/>
              <a:cxnLst>
                <a:cxn ang="0">
                  <a:pos x="connsiteX0" y="connsiteY0"/>
                </a:cxn>
                <a:cxn ang="0">
                  <a:pos x="connsiteX1" y="connsiteY1"/>
                </a:cxn>
                <a:cxn ang="0">
                  <a:pos x="connsiteX2" y="connsiteY2"/>
                </a:cxn>
              </a:cxnLst>
              <a:rect l="l" t="t" r="r" b="b"/>
              <a:pathLst>
                <a:path w="9525" h="9525">
                  <a:moveTo>
                    <a:pt x="9049" y="7297"/>
                  </a:moveTo>
                  <a:cubicBezTo>
                    <a:pt x="9049" y="8249"/>
                    <a:pt x="9049" y="10154"/>
                    <a:pt x="7144" y="10154"/>
                  </a:cubicBezTo>
                  <a:cubicBezTo>
                    <a:pt x="8096" y="10154"/>
                    <a:pt x="8096" y="6344"/>
                    <a:pt x="9049"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A4246A76-F6D2-48E8-922D-8BF0A85BCED0}"/>
                </a:ext>
              </a:extLst>
            </p:cNvPr>
            <p:cNvSpPr/>
            <p:nvPr/>
          </p:nvSpPr>
          <p:spPr>
            <a:xfrm>
              <a:off x="4708260" y="6138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F6E32FE7-EE2B-4E4D-925B-02FFD9BE744D}"/>
                </a:ext>
              </a:extLst>
            </p:cNvPr>
            <p:cNvSpPr/>
            <p:nvPr/>
          </p:nvSpPr>
          <p:spPr>
            <a:xfrm>
              <a:off x="4722019" y="869257"/>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0" name="Freeform: Shape 879">
              <a:extLst>
                <a:ext uri="{FF2B5EF4-FFF2-40B4-BE49-F238E27FC236}">
                  <a16:creationId xmlns:a16="http://schemas.microsoft.com/office/drawing/2014/main" id="{31FB8FF2-0738-402E-9036-2934A5B198D9}"/>
                </a:ext>
              </a:extLst>
            </p:cNvPr>
            <p:cNvSpPr/>
            <p:nvPr/>
          </p:nvSpPr>
          <p:spPr>
            <a:xfrm>
              <a:off x="4713446" y="98250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9049"/>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61CDF6F7-A7E0-4F52-A8B6-121EBAACFE3F}"/>
                </a:ext>
              </a:extLst>
            </p:cNvPr>
            <p:cNvSpPr/>
            <p:nvPr/>
          </p:nvSpPr>
          <p:spPr>
            <a:xfrm>
              <a:off x="4715351" y="104261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190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7746AC36-0D94-42FF-848E-E31115C7CF99}"/>
                </a:ext>
              </a:extLst>
            </p:cNvPr>
            <p:cNvSpPr/>
            <p:nvPr/>
          </p:nvSpPr>
          <p:spPr>
            <a:xfrm>
              <a:off x="4764035" y="574833"/>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7990" y="8096"/>
                    <a:pt x="7990"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8AAB9938-9661-47EE-BD88-B802B0282FFB}"/>
                </a:ext>
              </a:extLst>
            </p:cNvPr>
            <p:cNvSpPr/>
            <p:nvPr/>
          </p:nvSpPr>
          <p:spPr>
            <a:xfrm>
              <a:off x="4745749" y="581501"/>
              <a:ext cx="28575" cy="723900"/>
            </a:xfrm>
            <a:custGeom>
              <a:avLst/>
              <a:gdLst>
                <a:gd name="connsiteX0" fmla="*/ 28181 w 28575"/>
                <a:gd name="connsiteY0" fmla="*/ 719614 h 723900"/>
                <a:gd name="connsiteX1" fmla="*/ 11988 w 28575"/>
                <a:gd name="connsiteY1" fmla="*/ 389096 h 723900"/>
                <a:gd name="connsiteX2" fmla="*/ 11988 w 28575"/>
                <a:gd name="connsiteY2" fmla="*/ 394811 h 723900"/>
                <a:gd name="connsiteX3" fmla="*/ 13893 w 28575"/>
                <a:gd name="connsiteY3" fmla="*/ 290036 h 723900"/>
                <a:gd name="connsiteX4" fmla="*/ 7226 w 28575"/>
                <a:gd name="connsiteY4" fmla="*/ 163354 h 723900"/>
                <a:gd name="connsiteX5" fmla="*/ 15798 w 28575"/>
                <a:gd name="connsiteY5" fmla="*/ 164306 h 723900"/>
                <a:gd name="connsiteX6" fmla="*/ 18656 w 28575"/>
                <a:gd name="connsiteY6" fmla="*/ 163354 h 723900"/>
                <a:gd name="connsiteX7" fmla="*/ 16751 w 28575"/>
                <a:gd name="connsiteY7" fmla="*/ 108109 h 723900"/>
                <a:gd name="connsiteX8" fmla="*/ 8178 w 28575"/>
                <a:gd name="connsiteY8" fmla="*/ 92869 h 723900"/>
                <a:gd name="connsiteX9" fmla="*/ 14846 w 28575"/>
                <a:gd name="connsiteY9" fmla="*/ 93821 h 723900"/>
                <a:gd name="connsiteX10" fmla="*/ 7226 w 28575"/>
                <a:gd name="connsiteY10" fmla="*/ 83344 h 723900"/>
                <a:gd name="connsiteX11" fmla="*/ 12941 w 28575"/>
                <a:gd name="connsiteY11" fmla="*/ 70009 h 723900"/>
                <a:gd name="connsiteX12" fmla="*/ 19608 w 28575"/>
                <a:gd name="connsiteY12" fmla="*/ 78581 h 723900"/>
                <a:gd name="connsiteX13" fmla="*/ 11988 w 28575"/>
                <a:gd name="connsiteY13" fmla="*/ 58579 h 723900"/>
                <a:gd name="connsiteX14" fmla="*/ 20561 w 28575"/>
                <a:gd name="connsiteY14" fmla="*/ 7144 h 723900"/>
                <a:gd name="connsiteX15" fmla="*/ 29133 w 28575"/>
                <a:gd name="connsiteY15" fmla="*/ 246221 h 723900"/>
                <a:gd name="connsiteX16" fmla="*/ 24371 w 28575"/>
                <a:gd name="connsiteY16" fmla="*/ 401479 h 723900"/>
                <a:gd name="connsiteX17" fmla="*/ 27228 w 28575"/>
                <a:gd name="connsiteY17" fmla="*/ 571024 h 723900"/>
                <a:gd name="connsiteX18" fmla="*/ 28181 w 28575"/>
                <a:gd name="connsiteY18" fmla="*/ 719614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 h="723900">
                  <a:moveTo>
                    <a:pt x="28181" y="719614"/>
                  </a:moveTo>
                  <a:cubicBezTo>
                    <a:pt x="3416" y="676751"/>
                    <a:pt x="26276" y="387191"/>
                    <a:pt x="11988" y="389096"/>
                  </a:cubicBezTo>
                  <a:cubicBezTo>
                    <a:pt x="11988" y="391001"/>
                    <a:pt x="11988" y="392906"/>
                    <a:pt x="11988" y="394811"/>
                  </a:cubicBezTo>
                  <a:cubicBezTo>
                    <a:pt x="16751" y="391954"/>
                    <a:pt x="14846" y="292894"/>
                    <a:pt x="13893" y="290036"/>
                  </a:cubicBezTo>
                  <a:cubicBezTo>
                    <a:pt x="14846" y="292894"/>
                    <a:pt x="12941" y="165259"/>
                    <a:pt x="7226" y="163354"/>
                  </a:cubicBezTo>
                  <a:cubicBezTo>
                    <a:pt x="11988" y="159544"/>
                    <a:pt x="9131" y="169069"/>
                    <a:pt x="15798" y="164306"/>
                  </a:cubicBezTo>
                  <a:cubicBezTo>
                    <a:pt x="14846" y="162401"/>
                    <a:pt x="15798" y="162401"/>
                    <a:pt x="18656" y="163354"/>
                  </a:cubicBezTo>
                  <a:cubicBezTo>
                    <a:pt x="14846" y="156686"/>
                    <a:pt x="2463" y="100489"/>
                    <a:pt x="16751" y="108109"/>
                  </a:cubicBezTo>
                  <a:cubicBezTo>
                    <a:pt x="17703" y="106204"/>
                    <a:pt x="6273" y="95726"/>
                    <a:pt x="8178" y="92869"/>
                  </a:cubicBezTo>
                  <a:cubicBezTo>
                    <a:pt x="8178" y="93821"/>
                    <a:pt x="14846" y="96679"/>
                    <a:pt x="14846" y="93821"/>
                  </a:cubicBezTo>
                  <a:cubicBezTo>
                    <a:pt x="13893" y="86201"/>
                    <a:pt x="6273" y="91916"/>
                    <a:pt x="7226" y="83344"/>
                  </a:cubicBezTo>
                  <a:cubicBezTo>
                    <a:pt x="8178" y="83344"/>
                    <a:pt x="19608" y="77629"/>
                    <a:pt x="12941" y="70009"/>
                  </a:cubicBezTo>
                  <a:cubicBezTo>
                    <a:pt x="-394" y="79534"/>
                    <a:pt x="22466" y="77629"/>
                    <a:pt x="19608" y="78581"/>
                  </a:cubicBezTo>
                  <a:cubicBezTo>
                    <a:pt x="20561" y="75724"/>
                    <a:pt x="11988" y="58579"/>
                    <a:pt x="11988" y="58579"/>
                  </a:cubicBezTo>
                  <a:cubicBezTo>
                    <a:pt x="12941" y="52864"/>
                    <a:pt x="25323" y="14764"/>
                    <a:pt x="20561" y="7144"/>
                  </a:cubicBezTo>
                  <a:cubicBezTo>
                    <a:pt x="23418" y="44291"/>
                    <a:pt x="27228" y="171926"/>
                    <a:pt x="29133" y="246221"/>
                  </a:cubicBezTo>
                  <a:cubicBezTo>
                    <a:pt x="30086" y="300514"/>
                    <a:pt x="24371" y="350996"/>
                    <a:pt x="24371" y="401479"/>
                  </a:cubicBezTo>
                  <a:cubicBezTo>
                    <a:pt x="24371" y="450056"/>
                    <a:pt x="28181" y="519589"/>
                    <a:pt x="27228" y="571024"/>
                  </a:cubicBezTo>
                  <a:cubicBezTo>
                    <a:pt x="27228" y="611981"/>
                    <a:pt x="26276" y="708184"/>
                    <a:pt x="28181" y="7196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0F2F3AD6-ADB6-4F57-930C-3492DC9EB285}"/>
                </a:ext>
              </a:extLst>
            </p:cNvPr>
            <p:cNvSpPr/>
            <p:nvPr/>
          </p:nvSpPr>
          <p:spPr>
            <a:xfrm>
              <a:off x="4761071" y="5795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2AA4A0A9-EB1A-46A3-BBED-14828BB1B826}"/>
                </a:ext>
              </a:extLst>
            </p:cNvPr>
            <p:cNvSpPr/>
            <p:nvPr/>
          </p:nvSpPr>
          <p:spPr>
            <a:xfrm>
              <a:off x="4745408" y="627750"/>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A87948BA-268D-42DF-B766-23DD33AE17B2}"/>
                </a:ext>
              </a:extLst>
            </p:cNvPr>
            <p:cNvSpPr/>
            <p:nvPr/>
          </p:nvSpPr>
          <p:spPr>
            <a:xfrm>
              <a:off x="4752499" y="635793"/>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9049"/>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99809FD2-E3DF-4AA5-BFF8-32D94BE5FDE2}"/>
                </a:ext>
              </a:extLst>
            </p:cNvPr>
            <p:cNvSpPr/>
            <p:nvPr/>
          </p:nvSpPr>
          <p:spPr>
            <a:xfrm>
              <a:off x="4747736" y="65198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8096" y="7144"/>
                    <a:pt x="8096"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29DBFC71-ABE0-46CA-B71C-19701EEAD0AB}"/>
                </a:ext>
              </a:extLst>
            </p:cNvPr>
            <p:cNvSpPr/>
            <p:nvPr/>
          </p:nvSpPr>
          <p:spPr>
            <a:xfrm>
              <a:off x="4749641" y="653696"/>
              <a:ext cx="9525" cy="9525"/>
            </a:xfrm>
            <a:custGeom>
              <a:avLst/>
              <a:gdLst>
                <a:gd name="connsiteX0" fmla="*/ 8096 w 9525"/>
                <a:gd name="connsiteY0" fmla="*/ 7338 h 9525"/>
                <a:gd name="connsiteX1" fmla="*/ 7144 w 9525"/>
                <a:gd name="connsiteY1" fmla="*/ 9243 h 9525"/>
                <a:gd name="connsiteX2" fmla="*/ 8096 w 9525"/>
                <a:gd name="connsiteY2" fmla="*/ 7338 h 9525"/>
              </a:gdLst>
              <a:ahLst/>
              <a:cxnLst>
                <a:cxn ang="0">
                  <a:pos x="connsiteX0" y="connsiteY0"/>
                </a:cxn>
                <a:cxn ang="0">
                  <a:pos x="connsiteX1" y="connsiteY1"/>
                </a:cxn>
                <a:cxn ang="0">
                  <a:pos x="connsiteX2" y="connsiteY2"/>
                </a:cxn>
              </a:cxnLst>
              <a:rect l="l" t="t" r="r" b="b"/>
              <a:pathLst>
                <a:path w="9525" h="9525">
                  <a:moveTo>
                    <a:pt x="8096" y="7338"/>
                  </a:moveTo>
                  <a:cubicBezTo>
                    <a:pt x="8096" y="8291"/>
                    <a:pt x="7144" y="9243"/>
                    <a:pt x="7144" y="9243"/>
                  </a:cubicBezTo>
                  <a:cubicBezTo>
                    <a:pt x="8096" y="9243"/>
                    <a:pt x="7144" y="6386"/>
                    <a:pt x="8096"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0ABBAB55-747A-4E56-BEA1-31F704962180}"/>
                </a:ext>
              </a:extLst>
            </p:cNvPr>
            <p:cNvSpPr/>
            <p:nvPr/>
          </p:nvSpPr>
          <p:spPr>
            <a:xfrm>
              <a:off x="4746360" y="679417"/>
              <a:ext cx="9525" cy="9525"/>
            </a:xfrm>
            <a:custGeom>
              <a:avLst/>
              <a:gdLst>
                <a:gd name="connsiteX0" fmla="*/ 7567 w 9525"/>
                <a:gd name="connsiteY0" fmla="*/ 7335 h 9525"/>
                <a:gd name="connsiteX1" fmla="*/ 7567 w 9525"/>
                <a:gd name="connsiteY1" fmla="*/ 10193 h 9525"/>
                <a:gd name="connsiteX2" fmla="*/ 7567 w 9525"/>
                <a:gd name="connsiteY2" fmla="*/ 7335 h 9525"/>
              </a:gdLst>
              <a:ahLst/>
              <a:cxnLst>
                <a:cxn ang="0">
                  <a:pos x="connsiteX0" y="connsiteY0"/>
                </a:cxn>
                <a:cxn ang="0">
                  <a:pos x="connsiteX1" y="connsiteY1"/>
                </a:cxn>
                <a:cxn ang="0">
                  <a:pos x="connsiteX2" y="connsiteY2"/>
                </a:cxn>
              </a:cxnLst>
              <a:rect l="l" t="t" r="r" b="b"/>
              <a:pathLst>
                <a:path w="9525" h="9525">
                  <a:moveTo>
                    <a:pt x="7567" y="7335"/>
                  </a:moveTo>
                  <a:cubicBezTo>
                    <a:pt x="7567" y="8288"/>
                    <a:pt x="8520" y="9240"/>
                    <a:pt x="7567" y="10193"/>
                  </a:cubicBezTo>
                  <a:cubicBezTo>
                    <a:pt x="7567" y="9240"/>
                    <a:pt x="6615" y="6383"/>
                    <a:pt x="7567"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EFCD7649-F99D-46D8-AC5A-B7AA51278AB5}"/>
                </a:ext>
              </a:extLst>
            </p:cNvPr>
            <p:cNvSpPr/>
            <p:nvPr/>
          </p:nvSpPr>
          <p:spPr>
            <a:xfrm>
              <a:off x="4747313" y="6919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48F8CFFD-4C27-45E6-BD58-ECE38902CD79}"/>
                </a:ext>
              </a:extLst>
            </p:cNvPr>
            <p:cNvSpPr/>
            <p:nvPr/>
          </p:nvSpPr>
          <p:spPr>
            <a:xfrm>
              <a:off x="4750594" y="90926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94FDDE5E-5F3C-47AE-8993-BDAEEA581F94}"/>
                </a:ext>
              </a:extLst>
            </p:cNvPr>
            <p:cNvSpPr/>
            <p:nvPr/>
          </p:nvSpPr>
          <p:spPr>
            <a:xfrm>
              <a:off x="4747736" y="10063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9049"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C5FAFE89-C2EC-4605-A240-8DE9B4625782}"/>
                </a:ext>
              </a:extLst>
            </p:cNvPr>
            <p:cNvSpPr/>
            <p:nvPr/>
          </p:nvSpPr>
          <p:spPr>
            <a:xfrm>
              <a:off x="4753451" y="10573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95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712DF1C2-7EB6-4BBC-A310-BC472A5E9B4B}"/>
                </a:ext>
              </a:extLst>
            </p:cNvPr>
            <p:cNvSpPr/>
            <p:nvPr/>
          </p:nvSpPr>
          <p:spPr>
            <a:xfrm>
              <a:off x="4747736" y="1324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10001" y="9049"/>
                    <a:pt x="7144" y="8096"/>
                  </a:cubicBezTo>
                  <a:cubicBezTo>
                    <a:pt x="8096"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1F2B3C59-98E5-40AE-A5EF-4400D8CA8E54}"/>
                </a:ext>
              </a:extLst>
            </p:cNvPr>
            <p:cNvSpPr/>
            <p:nvPr/>
          </p:nvSpPr>
          <p:spPr>
            <a:xfrm>
              <a:off x="4752499" y="1248251"/>
              <a:ext cx="590550" cy="104775"/>
            </a:xfrm>
            <a:custGeom>
              <a:avLst/>
              <a:gdLst>
                <a:gd name="connsiteX0" fmla="*/ 581501 w 590550"/>
                <a:gd name="connsiteY0" fmla="*/ 7144 h 104775"/>
                <a:gd name="connsiteX1" fmla="*/ 438626 w 590550"/>
                <a:gd name="connsiteY1" fmla="*/ 90964 h 104775"/>
                <a:gd name="connsiteX2" fmla="*/ 340519 w 590550"/>
                <a:gd name="connsiteY2" fmla="*/ 92869 h 104775"/>
                <a:gd name="connsiteX3" fmla="*/ 249079 w 590550"/>
                <a:gd name="connsiteY3" fmla="*/ 92869 h 104775"/>
                <a:gd name="connsiteX4" fmla="*/ 147161 w 590550"/>
                <a:gd name="connsiteY4" fmla="*/ 98584 h 104775"/>
                <a:gd name="connsiteX5" fmla="*/ 148114 w 590550"/>
                <a:gd name="connsiteY5" fmla="*/ 90011 h 104775"/>
                <a:gd name="connsiteX6" fmla="*/ 147161 w 590550"/>
                <a:gd name="connsiteY6" fmla="*/ 87154 h 104775"/>
                <a:gd name="connsiteX7" fmla="*/ 98584 w 590550"/>
                <a:gd name="connsiteY7" fmla="*/ 90011 h 104775"/>
                <a:gd name="connsiteX8" fmla="*/ 85249 w 590550"/>
                <a:gd name="connsiteY8" fmla="*/ 99536 h 104775"/>
                <a:gd name="connsiteX9" fmla="*/ 86201 w 590550"/>
                <a:gd name="connsiteY9" fmla="*/ 92869 h 104775"/>
                <a:gd name="connsiteX10" fmla="*/ 80486 w 590550"/>
                <a:gd name="connsiteY10" fmla="*/ 100489 h 104775"/>
                <a:gd name="connsiteX11" fmla="*/ 76676 w 590550"/>
                <a:gd name="connsiteY11" fmla="*/ 101441 h 104775"/>
                <a:gd name="connsiteX12" fmla="*/ 64294 w 590550"/>
                <a:gd name="connsiteY12" fmla="*/ 96679 h 104775"/>
                <a:gd name="connsiteX13" fmla="*/ 70961 w 590550"/>
                <a:gd name="connsiteY13" fmla="*/ 89059 h 104775"/>
                <a:gd name="connsiteX14" fmla="*/ 53816 w 590550"/>
                <a:gd name="connsiteY14" fmla="*/ 98584 h 104775"/>
                <a:gd name="connsiteX15" fmla="*/ 7144 w 590550"/>
                <a:gd name="connsiteY15" fmla="*/ 88106 h 104775"/>
                <a:gd name="connsiteX16" fmla="*/ 581501 w 590550"/>
                <a:gd name="connsiteY16"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0550" h="104775">
                  <a:moveTo>
                    <a:pt x="581501" y="7144"/>
                  </a:moveTo>
                  <a:cubicBezTo>
                    <a:pt x="606266" y="105251"/>
                    <a:pt x="470059" y="91916"/>
                    <a:pt x="438626" y="90964"/>
                  </a:cubicBezTo>
                  <a:cubicBezTo>
                    <a:pt x="408146" y="89059"/>
                    <a:pt x="355759" y="85249"/>
                    <a:pt x="340519" y="92869"/>
                  </a:cubicBezTo>
                  <a:cubicBezTo>
                    <a:pt x="338614" y="89059"/>
                    <a:pt x="250031" y="91916"/>
                    <a:pt x="249079" y="92869"/>
                  </a:cubicBezTo>
                  <a:cubicBezTo>
                    <a:pt x="251936" y="91916"/>
                    <a:pt x="148114" y="93821"/>
                    <a:pt x="147161" y="98584"/>
                  </a:cubicBezTo>
                  <a:cubicBezTo>
                    <a:pt x="143351" y="93821"/>
                    <a:pt x="153829" y="98584"/>
                    <a:pt x="148114" y="90011"/>
                  </a:cubicBezTo>
                  <a:cubicBezTo>
                    <a:pt x="146209" y="90964"/>
                    <a:pt x="146209" y="90011"/>
                    <a:pt x="147161" y="87154"/>
                  </a:cubicBezTo>
                  <a:cubicBezTo>
                    <a:pt x="141446" y="90964"/>
                    <a:pt x="91916" y="106204"/>
                    <a:pt x="98584" y="90011"/>
                  </a:cubicBezTo>
                  <a:cubicBezTo>
                    <a:pt x="97631" y="90011"/>
                    <a:pt x="88106" y="100489"/>
                    <a:pt x="85249" y="99536"/>
                  </a:cubicBezTo>
                  <a:cubicBezTo>
                    <a:pt x="86201" y="98584"/>
                    <a:pt x="88106" y="92869"/>
                    <a:pt x="86201" y="92869"/>
                  </a:cubicBezTo>
                  <a:cubicBezTo>
                    <a:pt x="82391" y="93821"/>
                    <a:pt x="82391" y="98584"/>
                    <a:pt x="80486" y="100489"/>
                  </a:cubicBezTo>
                  <a:cubicBezTo>
                    <a:pt x="81439" y="98584"/>
                    <a:pt x="80486" y="98584"/>
                    <a:pt x="76676" y="101441"/>
                  </a:cubicBezTo>
                  <a:cubicBezTo>
                    <a:pt x="76676" y="101441"/>
                    <a:pt x="70961" y="90011"/>
                    <a:pt x="64294" y="96679"/>
                  </a:cubicBezTo>
                  <a:cubicBezTo>
                    <a:pt x="73819" y="108109"/>
                    <a:pt x="70009" y="86201"/>
                    <a:pt x="70961" y="89059"/>
                  </a:cubicBezTo>
                  <a:cubicBezTo>
                    <a:pt x="68104" y="89059"/>
                    <a:pt x="53816" y="98584"/>
                    <a:pt x="53816" y="98584"/>
                  </a:cubicBezTo>
                  <a:cubicBezTo>
                    <a:pt x="49054" y="97631"/>
                    <a:pt x="12859" y="81439"/>
                    <a:pt x="7144" y="88106"/>
                  </a:cubicBezTo>
                  <a:cubicBezTo>
                    <a:pt x="87154" y="59531"/>
                    <a:pt x="566261" y="143351"/>
                    <a:pt x="5815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7B7A55C2-D2C3-42E0-BD9D-0CCC1B4FDE66}"/>
                </a:ext>
              </a:extLst>
            </p:cNvPr>
            <p:cNvSpPr/>
            <p:nvPr/>
          </p:nvSpPr>
          <p:spPr>
            <a:xfrm>
              <a:off x="4752499" y="132445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7" name="Freeform: Shape 896">
              <a:extLst>
                <a:ext uri="{FF2B5EF4-FFF2-40B4-BE49-F238E27FC236}">
                  <a16:creationId xmlns:a16="http://schemas.microsoft.com/office/drawing/2014/main" id="{F664239F-73E6-4AC0-BF7B-17E8D6533059}"/>
                </a:ext>
              </a:extLst>
            </p:cNvPr>
            <p:cNvSpPr/>
            <p:nvPr/>
          </p:nvSpPr>
          <p:spPr>
            <a:xfrm>
              <a:off x="4795890" y="133588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8" name="Freeform: Shape 897">
              <a:extLst>
                <a:ext uri="{FF2B5EF4-FFF2-40B4-BE49-F238E27FC236}">
                  <a16:creationId xmlns:a16="http://schemas.microsoft.com/office/drawing/2014/main" id="{2C386E8C-8D22-45D2-8211-7299BDDE4CA4}"/>
                </a:ext>
              </a:extLst>
            </p:cNvPr>
            <p:cNvSpPr/>
            <p:nvPr/>
          </p:nvSpPr>
          <p:spPr>
            <a:xfrm>
              <a:off x="4803934" y="1335881"/>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8096" y="9049"/>
                    <a:pt x="7144" y="9049"/>
                  </a:cubicBezTo>
                  <a:lnTo>
                    <a:pt x="1095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F741E534-F712-4DAF-A613-D98F71689002}"/>
                </a:ext>
              </a:extLst>
            </p:cNvPr>
            <p:cNvSpPr/>
            <p:nvPr/>
          </p:nvSpPr>
          <p:spPr>
            <a:xfrm>
              <a:off x="4817269" y="13396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9049" y="8096"/>
                    <a:pt x="7144" y="8096"/>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651AFE2C-3BE3-4891-A643-A658EE62617E}"/>
                </a:ext>
              </a:extLst>
            </p:cNvPr>
            <p:cNvSpPr/>
            <p:nvPr/>
          </p:nvSpPr>
          <p:spPr>
            <a:xfrm>
              <a:off x="4819174" y="1337786"/>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BC3F071D-07B5-436E-99B8-4166D440F082}"/>
                </a:ext>
              </a:extLst>
            </p:cNvPr>
            <p:cNvSpPr/>
            <p:nvPr/>
          </p:nvSpPr>
          <p:spPr>
            <a:xfrm>
              <a:off x="4841839" y="1340220"/>
              <a:ext cx="9525" cy="9525"/>
            </a:xfrm>
            <a:custGeom>
              <a:avLst/>
              <a:gdLst>
                <a:gd name="connsiteX0" fmla="*/ 7338 w 9525"/>
                <a:gd name="connsiteY0" fmla="*/ 7567 h 9525"/>
                <a:gd name="connsiteX1" fmla="*/ 9243 w 9525"/>
                <a:gd name="connsiteY1" fmla="*/ 7567 h 9525"/>
                <a:gd name="connsiteX2" fmla="*/ 7338 w 9525"/>
                <a:gd name="connsiteY2" fmla="*/ 7567 h 9525"/>
              </a:gdLst>
              <a:ahLst/>
              <a:cxnLst>
                <a:cxn ang="0">
                  <a:pos x="connsiteX0" y="connsiteY0"/>
                </a:cxn>
                <a:cxn ang="0">
                  <a:pos x="connsiteX1" y="connsiteY1"/>
                </a:cxn>
                <a:cxn ang="0">
                  <a:pos x="connsiteX2" y="connsiteY2"/>
                </a:cxn>
              </a:cxnLst>
              <a:rect l="l" t="t" r="r" b="b"/>
              <a:pathLst>
                <a:path w="9525" h="9525">
                  <a:moveTo>
                    <a:pt x="7338" y="7567"/>
                  </a:moveTo>
                  <a:cubicBezTo>
                    <a:pt x="8291" y="7567"/>
                    <a:pt x="9243" y="6615"/>
                    <a:pt x="9243" y="7567"/>
                  </a:cubicBezTo>
                  <a:cubicBezTo>
                    <a:pt x="9243" y="6615"/>
                    <a:pt x="6386" y="8520"/>
                    <a:pt x="73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C8EB9808-1F96-450B-A4B6-5197C8080FF8}"/>
                </a:ext>
              </a:extLst>
            </p:cNvPr>
            <p:cNvSpPr/>
            <p:nvPr/>
          </p:nvSpPr>
          <p:spPr>
            <a:xfrm>
              <a:off x="4852511" y="13387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793E871D-973B-4F84-8612-09343BF94844}"/>
                </a:ext>
              </a:extLst>
            </p:cNvPr>
            <p:cNvSpPr/>
            <p:nvPr/>
          </p:nvSpPr>
          <p:spPr>
            <a:xfrm>
              <a:off x="5034291" y="133492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7144"/>
                    <a:pt x="7291"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8CE5413D-D0E8-4B50-B681-0DF5B67269D7}"/>
                </a:ext>
              </a:extLst>
            </p:cNvPr>
            <p:cNvSpPr/>
            <p:nvPr/>
          </p:nvSpPr>
          <p:spPr>
            <a:xfrm>
              <a:off x="5120164" y="1334662"/>
              <a:ext cx="9525" cy="9525"/>
            </a:xfrm>
            <a:custGeom>
              <a:avLst/>
              <a:gdLst>
                <a:gd name="connsiteX0" fmla="*/ 7144 w 9525"/>
                <a:gd name="connsiteY0" fmla="*/ 7410 h 9525"/>
                <a:gd name="connsiteX1" fmla="*/ 8096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8096" y="8363"/>
                    <a:pt x="8096" y="8363"/>
                  </a:cubicBezTo>
                  <a:cubicBezTo>
                    <a:pt x="7144" y="9315"/>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B78C4069-5787-4117-B5FC-041CEAFC822C}"/>
                </a:ext>
              </a:extLst>
            </p:cNvPr>
            <p:cNvSpPr/>
            <p:nvPr/>
          </p:nvSpPr>
          <p:spPr>
            <a:xfrm>
              <a:off x="5164508" y="132995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7567" y="9260"/>
                    <a:pt x="6615" y="4498"/>
                    <a:pt x="7567"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6" name="Freeform: Shape 905">
              <a:extLst>
                <a:ext uri="{FF2B5EF4-FFF2-40B4-BE49-F238E27FC236}">
                  <a16:creationId xmlns:a16="http://schemas.microsoft.com/office/drawing/2014/main" id="{F21FFAA3-A548-4E29-B9D9-E960F605139E}"/>
                </a:ext>
              </a:extLst>
            </p:cNvPr>
            <p:cNvSpPr/>
            <p:nvPr/>
          </p:nvSpPr>
          <p:spPr>
            <a:xfrm>
              <a:off x="5304949" y="1291671"/>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cubicBezTo>
                    <a:pt x="9049" y="7538"/>
                    <a:pt x="6191" y="6586"/>
                    <a:pt x="8096" y="7538"/>
                  </a:cubicBezTo>
                  <a:cubicBezTo>
                    <a:pt x="9049" y="8491"/>
                    <a:pt x="8096" y="9443"/>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7" name="Freeform: Shape 906">
              <a:extLst>
                <a:ext uri="{FF2B5EF4-FFF2-40B4-BE49-F238E27FC236}">
                  <a16:creationId xmlns:a16="http://schemas.microsoft.com/office/drawing/2014/main" id="{E41F1D48-00BC-4EF5-A523-910D4B81E148}"/>
                </a:ext>
              </a:extLst>
            </p:cNvPr>
            <p:cNvSpPr/>
            <p:nvPr/>
          </p:nvSpPr>
          <p:spPr>
            <a:xfrm>
              <a:off x="4758214" y="1278731"/>
              <a:ext cx="552450" cy="38100"/>
            </a:xfrm>
            <a:custGeom>
              <a:avLst/>
              <a:gdLst>
                <a:gd name="connsiteX0" fmla="*/ 7144 w 552450"/>
                <a:gd name="connsiteY0" fmla="*/ 27146 h 38100"/>
                <a:gd name="connsiteX1" fmla="*/ 160496 w 552450"/>
                <a:gd name="connsiteY1" fmla="*/ 31909 h 38100"/>
                <a:gd name="connsiteX2" fmla="*/ 245269 w 552450"/>
                <a:gd name="connsiteY2" fmla="*/ 25241 h 38100"/>
                <a:gd name="connsiteX3" fmla="*/ 324326 w 552450"/>
                <a:gd name="connsiteY3" fmla="*/ 23336 h 38100"/>
                <a:gd name="connsiteX4" fmla="*/ 419576 w 552450"/>
                <a:gd name="connsiteY4" fmla="*/ 12859 h 38100"/>
                <a:gd name="connsiteX5" fmla="*/ 419576 w 552450"/>
                <a:gd name="connsiteY5" fmla="*/ 21431 h 38100"/>
                <a:gd name="connsiteX6" fmla="*/ 420529 w 552450"/>
                <a:gd name="connsiteY6" fmla="*/ 24289 h 38100"/>
                <a:gd name="connsiteX7" fmla="*/ 471964 w 552450"/>
                <a:gd name="connsiteY7" fmla="*/ 18574 h 38100"/>
                <a:gd name="connsiteX8" fmla="*/ 482441 w 552450"/>
                <a:gd name="connsiteY8" fmla="*/ 9049 h 38100"/>
                <a:gd name="connsiteX9" fmla="*/ 482441 w 552450"/>
                <a:gd name="connsiteY9" fmla="*/ 15716 h 38100"/>
                <a:gd name="connsiteX10" fmla="*/ 487204 w 552450"/>
                <a:gd name="connsiteY10" fmla="*/ 8096 h 38100"/>
                <a:gd name="connsiteX11" fmla="*/ 490061 w 552450"/>
                <a:gd name="connsiteY11" fmla="*/ 7144 h 38100"/>
                <a:gd name="connsiteX12" fmla="*/ 499586 w 552450"/>
                <a:gd name="connsiteY12" fmla="*/ 9049 h 38100"/>
                <a:gd name="connsiteX13" fmla="*/ 495776 w 552450"/>
                <a:gd name="connsiteY13" fmla="*/ 19526 h 38100"/>
                <a:gd name="connsiteX14" fmla="*/ 510064 w 552450"/>
                <a:gd name="connsiteY14" fmla="*/ 9049 h 38100"/>
                <a:gd name="connsiteX15" fmla="*/ 547211 w 552450"/>
                <a:gd name="connsiteY15" fmla="*/ 15716 h 38100"/>
                <a:gd name="connsiteX16" fmla="*/ 550069 w 552450"/>
                <a:gd name="connsiteY16" fmla="*/ 17621 h 38100"/>
                <a:gd name="connsiteX17" fmla="*/ 372904 w 552450"/>
                <a:gd name="connsiteY17" fmla="*/ 35719 h 38100"/>
                <a:gd name="connsiteX18" fmla="*/ 244316 w 552450"/>
                <a:gd name="connsiteY18" fmla="*/ 38576 h 38100"/>
                <a:gd name="connsiteX19" fmla="*/ 7144 w 552450"/>
                <a:gd name="connsiteY19" fmla="*/ 2714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2450" h="38100">
                  <a:moveTo>
                    <a:pt x="7144" y="27146"/>
                  </a:moveTo>
                  <a:cubicBezTo>
                    <a:pt x="34766" y="10001"/>
                    <a:pt x="139541" y="31909"/>
                    <a:pt x="160496" y="31909"/>
                  </a:cubicBezTo>
                  <a:cubicBezTo>
                    <a:pt x="185261" y="31909"/>
                    <a:pt x="233839" y="32861"/>
                    <a:pt x="245269" y="25241"/>
                  </a:cubicBezTo>
                  <a:cubicBezTo>
                    <a:pt x="246221" y="28099"/>
                    <a:pt x="324326" y="23336"/>
                    <a:pt x="324326" y="23336"/>
                  </a:cubicBezTo>
                  <a:cubicBezTo>
                    <a:pt x="321469" y="24289"/>
                    <a:pt x="419576" y="17621"/>
                    <a:pt x="419576" y="12859"/>
                  </a:cubicBezTo>
                  <a:cubicBezTo>
                    <a:pt x="424339" y="18574"/>
                    <a:pt x="412909" y="10954"/>
                    <a:pt x="419576" y="21431"/>
                  </a:cubicBezTo>
                  <a:cubicBezTo>
                    <a:pt x="421481" y="20479"/>
                    <a:pt x="421481" y="21431"/>
                    <a:pt x="420529" y="24289"/>
                  </a:cubicBezTo>
                  <a:cubicBezTo>
                    <a:pt x="425291" y="20479"/>
                    <a:pt x="477679" y="1429"/>
                    <a:pt x="471964" y="18574"/>
                  </a:cubicBezTo>
                  <a:cubicBezTo>
                    <a:pt x="471964" y="18574"/>
                    <a:pt x="481489" y="8096"/>
                    <a:pt x="482441" y="9049"/>
                  </a:cubicBezTo>
                  <a:cubicBezTo>
                    <a:pt x="481489" y="9049"/>
                    <a:pt x="479584" y="15716"/>
                    <a:pt x="482441" y="15716"/>
                  </a:cubicBezTo>
                  <a:cubicBezTo>
                    <a:pt x="486251" y="14764"/>
                    <a:pt x="485299" y="9049"/>
                    <a:pt x="487204" y="8096"/>
                  </a:cubicBezTo>
                  <a:cubicBezTo>
                    <a:pt x="486251" y="10001"/>
                    <a:pt x="487204" y="10001"/>
                    <a:pt x="490061" y="7144"/>
                  </a:cubicBezTo>
                  <a:cubicBezTo>
                    <a:pt x="493871" y="13811"/>
                    <a:pt x="487204" y="10954"/>
                    <a:pt x="499586" y="9049"/>
                  </a:cubicBezTo>
                  <a:cubicBezTo>
                    <a:pt x="498634" y="16669"/>
                    <a:pt x="492919" y="9049"/>
                    <a:pt x="495776" y="19526"/>
                  </a:cubicBezTo>
                  <a:cubicBezTo>
                    <a:pt x="497681" y="19526"/>
                    <a:pt x="510064" y="10001"/>
                    <a:pt x="510064" y="9049"/>
                  </a:cubicBezTo>
                  <a:cubicBezTo>
                    <a:pt x="522446" y="10954"/>
                    <a:pt x="533876" y="19526"/>
                    <a:pt x="547211" y="15716"/>
                  </a:cubicBezTo>
                  <a:cubicBezTo>
                    <a:pt x="547211" y="16669"/>
                    <a:pt x="550069" y="17621"/>
                    <a:pt x="550069" y="17621"/>
                  </a:cubicBezTo>
                  <a:cubicBezTo>
                    <a:pt x="533876" y="27146"/>
                    <a:pt x="420529" y="32861"/>
                    <a:pt x="372904" y="35719"/>
                  </a:cubicBezTo>
                  <a:cubicBezTo>
                    <a:pt x="329089" y="38576"/>
                    <a:pt x="284321" y="36671"/>
                    <a:pt x="244316" y="38576"/>
                  </a:cubicBezTo>
                  <a:cubicBezTo>
                    <a:pt x="185261" y="42386"/>
                    <a:pt x="45244" y="21431"/>
                    <a:pt x="7144" y="271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3C157403-40F7-45C8-9EC6-1345059CBD32}"/>
                </a:ext>
              </a:extLst>
            </p:cNvPr>
            <p:cNvSpPr/>
            <p:nvPr/>
          </p:nvSpPr>
          <p:spPr>
            <a:xfrm>
              <a:off x="5301697" y="1291113"/>
              <a:ext cx="9525" cy="9525"/>
            </a:xfrm>
            <a:custGeom>
              <a:avLst/>
              <a:gdLst>
                <a:gd name="connsiteX0" fmla="*/ 8491 w 9525"/>
                <a:gd name="connsiteY0" fmla="*/ 10001 h 9525"/>
                <a:gd name="connsiteX1" fmla="*/ 7538 w 9525"/>
                <a:gd name="connsiteY1" fmla="*/ 7144 h 9525"/>
                <a:gd name="connsiteX2" fmla="*/ 8491 w 9525"/>
                <a:gd name="connsiteY2" fmla="*/ 10001 h 9525"/>
              </a:gdLst>
              <a:ahLst/>
              <a:cxnLst>
                <a:cxn ang="0">
                  <a:pos x="connsiteX0" y="connsiteY0"/>
                </a:cxn>
                <a:cxn ang="0">
                  <a:pos x="connsiteX1" y="connsiteY1"/>
                </a:cxn>
                <a:cxn ang="0">
                  <a:pos x="connsiteX2" y="connsiteY2"/>
                </a:cxn>
              </a:cxnLst>
              <a:rect l="l" t="t" r="r" b="b"/>
              <a:pathLst>
                <a:path w="9525" h="9525">
                  <a:moveTo>
                    <a:pt x="8491" y="10001"/>
                  </a:moveTo>
                  <a:cubicBezTo>
                    <a:pt x="7538" y="9049"/>
                    <a:pt x="6586" y="8096"/>
                    <a:pt x="7538" y="7144"/>
                  </a:cubicBezTo>
                  <a:cubicBezTo>
                    <a:pt x="7538" y="8096"/>
                    <a:pt x="8491" y="9049"/>
                    <a:pt x="8491"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39827851-342B-49A2-A341-75698A946222}"/>
                </a:ext>
              </a:extLst>
            </p:cNvPr>
            <p:cNvSpPr/>
            <p:nvPr/>
          </p:nvSpPr>
          <p:spPr>
            <a:xfrm>
              <a:off x="5263991" y="12840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34C83946-92E4-4D2D-A442-A432212913BE}"/>
                </a:ext>
              </a:extLst>
            </p:cNvPr>
            <p:cNvSpPr/>
            <p:nvPr/>
          </p:nvSpPr>
          <p:spPr>
            <a:xfrm>
              <a:off x="5254466" y="1282541"/>
              <a:ext cx="9525" cy="9525"/>
            </a:xfrm>
            <a:custGeom>
              <a:avLst/>
              <a:gdLst>
                <a:gd name="connsiteX0" fmla="*/ 7144 w 9525"/>
                <a:gd name="connsiteY0" fmla="*/ 9049 h 9525"/>
                <a:gd name="connsiteX1" fmla="*/ 1095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954"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B33BED00-3B6D-4815-83ED-204570E3CB1C}"/>
                </a:ext>
              </a:extLst>
            </p:cNvPr>
            <p:cNvSpPr/>
            <p:nvPr/>
          </p:nvSpPr>
          <p:spPr>
            <a:xfrm>
              <a:off x="5244227" y="128063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8811" y="7144"/>
                    <a:pt x="8811" y="7144"/>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9EB6F77D-0428-4212-9D1A-B2D7C9436273}"/>
                </a:ext>
              </a:extLst>
            </p:cNvPr>
            <p:cNvSpPr/>
            <p:nvPr/>
          </p:nvSpPr>
          <p:spPr>
            <a:xfrm>
              <a:off x="5243036" y="128254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cubicBezTo>
                    <a:pt x="7144" y="8096"/>
                    <a:pt x="9049" y="619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61C7269C-6830-4D4E-B01E-5AC8C0086F08}"/>
                </a:ext>
              </a:extLst>
            </p:cNvPr>
            <p:cNvSpPr/>
            <p:nvPr/>
          </p:nvSpPr>
          <p:spPr>
            <a:xfrm>
              <a:off x="5223034" y="1281313"/>
              <a:ext cx="9525" cy="9525"/>
            </a:xfrm>
            <a:custGeom>
              <a:avLst/>
              <a:gdLst>
                <a:gd name="connsiteX0" fmla="*/ 9049 w 9525"/>
                <a:gd name="connsiteY0" fmla="*/ 7419 h 9525"/>
                <a:gd name="connsiteX1" fmla="*/ 7144 w 9525"/>
                <a:gd name="connsiteY1" fmla="*/ 7419 h 9525"/>
                <a:gd name="connsiteX2" fmla="*/ 9049 w 9525"/>
                <a:gd name="connsiteY2" fmla="*/ 7419 h 9525"/>
              </a:gdLst>
              <a:ahLst/>
              <a:cxnLst>
                <a:cxn ang="0">
                  <a:pos x="connsiteX0" y="connsiteY0"/>
                </a:cxn>
                <a:cxn ang="0">
                  <a:pos x="connsiteX1" y="connsiteY1"/>
                </a:cxn>
                <a:cxn ang="0">
                  <a:pos x="connsiteX2" y="connsiteY2"/>
                </a:cxn>
              </a:cxnLst>
              <a:rect l="l" t="t" r="r" b="b"/>
              <a:pathLst>
                <a:path w="9525" h="9525">
                  <a:moveTo>
                    <a:pt x="9049" y="7419"/>
                  </a:moveTo>
                  <a:cubicBezTo>
                    <a:pt x="9049" y="7419"/>
                    <a:pt x="7144" y="8371"/>
                    <a:pt x="7144" y="7419"/>
                  </a:cubicBezTo>
                  <a:cubicBezTo>
                    <a:pt x="8096" y="8371"/>
                    <a:pt x="9049" y="6466"/>
                    <a:pt x="9049"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CBABA59F-86A5-4C04-AF26-163E539B95B3}"/>
                </a:ext>
              </a:extLst>
            </p:cNvPr>
            <p:cNvSpPr/>
            <p:nvPr/>
          </p:nvSpPr>
          <p:spPr>
            <a:xfrm>
              <a:off x="5215266" y="1282647"/>
              <a:ext cx="9525" cy="9525"/>
            </a:xfrm>
            <a:custGeom>
              <a:avLst/>
              <a:gdLst>
                <a:gd name="connsiteX0" fmla="*/ 8244 w 9525"/>
                <a:gd name="connsiteY0" fmla="*/ 7990 h 9525"/>
                <a:gd name="connsiteX1" fmla="*/ 8244 w 9525"/>
                <a:gd name="connsiteY1" fmla="*/ 7990 h 9525"/>
              </a:gdLst>
              <a:ahLst/>
              <a:cxnLst>
                <a:cxn ang="0">
                  <a:pos x="connsiteX0" y="connsiteY0"/>
                </a:cxn>
                <a:cxn ang="0">
                  <a:pos x="connsiteX1" y="connsiteY1"/>
                </a:cxn>
              </a:cxnLst>
              <a:rect l="l" t="t" r="r" b="b"/>
              <a:pathLst>
                <a:path w="9525" h="9525">
                  <a:moveTo>
                    <a:pt x="8244" y="7990"/>
                  </a:moveTo>
                  <a:cubicBezTo>
                    <a:pt x="7291" y="7990"/>
                    <a:pt x="6339" y="6085"/>
                    <a:pt x="82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955A148E-EA97-4C26-BC6C-92FB76CE90D9}"/>
                </a:ext>
              </a:extLst>
            </p:cNvPr>
            <p:cNvSpPr/>
            <p:nvPr/>
          </p:nvSpPr>
          <p:spPr>
            <a:xfrm>
              <a:off x="5040154" y="1294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B355B114-221B-480F-B2A9-443CCB059909}"/>
                </a:ext>
              </a:extLst>
            </p:cNvPr>
            <p:cNvSpPr/>
            <p:nvPr/>
          </p:nvSpPr>
          <p:spPr>
            <a:xfrm>
              <a:off x="4966811" y="1295609"/>
              <a:ext cx="9525" cy="9525"/>
            </a:xfrm>
            <a:custGeom>
              <a:avLst/>
              <a:gdLst>
                <a:gd name="connsiteX0" fmla="*/ 8096 w 9525"/>
                <a:gd name="connsiteY0" fmla="*/ 8363 h 9525"/>
                <a:gd name="connsiteX1" fmla="*/ 7144 w 9525"/>
                <a:gd name="connsiteY1" fmla="*/ 7410 h 9525"/>
                <a:gd name="connsiteX2" fmla="*/ 8096 w 9525"/>
                <a:gd name="connsiteY2" fmla="*/ 8363 h 9525"/>
              </a:gdLst>
              <a:ahLst/>
              <a:cxnLst>
                <a:cxn ang="0">
                  <a:pos x="connsiteX0" y="connsiteY0"/>
                </a:cxn>
                <a:cxn ang="0">
                  <a:pos x="connsiteX1" y="connsiteY1"/>
                </a:cxn>
                <a:cxn ang="0">
                  <a:pos x="connsiteX2" y="connsiteY2"/>
                </a:cxn>
              </a:cxnLst>
              <a:rect l="l" t="t" r="r" b="b"/>
              <a:pathLst>
                <a:path w="9525" h="9525">
                  <a:moveTo>
                    <a:pt x="8096" y="8363"/>
                  </a:moveTo>
                  <a:cubicBezTo>
                    <a:pt x="7144" y="9315"/>
                    <a:pt x="7144" y="7410"/>
                    <a:pt x="7144" y="7410"/>
                  </a:cubicBezTo>
                  <a:cubicBezTo>
                    <a:pt x="8096" y="6458"/>
                    <a:pt x="6191" y="8363"/>
                    <a:pt x="8096"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ED6E9FC1-2F04-4315-BA64-6F97A5F3011A}"/>
                </a:ext>
              </a:extLst>
            </p:cNvPr>
            <p:cNvSpPr/>
            <p:nvPr/>
          </p:nvSpPr>
          <p:spPr>
            <a:xfrm>
              <a:off x="4927759" y="1301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8" name="Freeform: Shape 917">
              <a:extLst>
                <a:ext uri="{FF2B5EF4-FFF2-40B4-BE49-F238E27FC236}">
                  <a16:creationId xmlns:a16="http://schemas.microsoft.com/office/drawing/2014/main" id="{C7918B49-EC07-4980-AA3F-B5AEB1A23060}"/>
                </a:ext>
              </a:extLst>
            </p:cNvPr>
            <p:cNvSpPr/>
            <p:nvPr/>
          </p:nvSpPr>
          <p:spPr>
            <a:xfrm>
              <a:off x="5295424" y="1266082"/>
              <a:ext cx="9525" cy="9525"/>
            </a:xfrm>
            <a:custGeom>
              <a:avLst/>
              <a:gdLst>
                <a:gd name="connsiteX0" fmla="*/ 7144 w 9525"/>
                <a:gd name="connsiteY0" fmla="*/ 8363 h 9525"/>
                <a:gd name="connsiteX1" fmla="*/ 8096 w 9525"/>
                <a:gd name="connsiteY1" fmla="*/ 7410 h 9525"/>
                <a:gd name="connsiteX2" fmla="*/ 7144 w 9525"/>
                <a:gd name="connsiteY2" fmla="*/ 8363 h 9525"/>
              </a:gdLst>
              <a:ahLst/>
              <a:cxnLst>
                <a:cxn ang="0">
                  <a:pos x="connsiteX0" y="connsiteY0"/>
                </a:cxn>
                <a:cxn ang="0">
                  <a:pos x="connsiteX1" y="connsiteY1"/>
                </a:cxn>
                <a:cxn ang="0">
                  <a:pos x="connsiteX2" y="connsiteY2"/>
                </a:cxn>
              </a:cxnLst>
              <a:rect l="l" t="t" r="r" b="b"/>
              <a:pathLst>
                <a:path w="9525" h="9525">
                  <a:moveTo>
                    <a:pt x="7144" y="8363"/>
                  </a:moveTo>
                  <a:cubicBezTo>
                    <a:pt x="9049" y="8363"/>
                    <a:pt x="6191" y="6458"/>
                    <a:pt x="8096" y="7410"/>
                  </a:cubicBezTo>
                  <a:cubicBezTo>
                    <a:pt x="8096" y="8363"/>
                    <a:pt x="8096" y="9315"/>
                    <a:pt x="7144"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9" name="Freeform: Shape 918">
              <a:extLst>
                <a:ext uri="{FF2B5EF4-FFF2-40B4-BE49-F238E27FC236}">
                  <a16:creationId xmlns:a16="http://schemas.microsoft.com/office/drawing/2014/main" id="{E179AE7F-E154-4BF4-B5B9-586CECFC5D7A}"/>
                </a:ext>
              </a:extLst>
            </p:cNvPr>
            <p:cNvSpPr/>
            <p:nvPr/>
          </p:nvSpPr>
          <p:spPr>
            <a:xfrm>
              <a:off x="4789646" y="1250156"/>
              <a:ext cx="514350" cy="28575"/>
            </a:xfrm>
            <a:custGeom>
              <a:avLst/>
              <a:gdLst>
                <a:gd name="connsiteX0" fmla="*/ 7144 w 514350"/>
                <a:gd name="connsiteY0" fmla="*/ 23336 h 28575"/>
                <a:gd name="connsiteX1" fmla="*/ 148114 w 514350"/>
                <a:gd name="connsiteY1" fmla="*/ 20479 h 28575"/>
                <a:gd name="connsiteX2" fmla="*/ 226219 w 514350"/>
                <a:gd name="connsiteY2" fmla="*/ 15716 h 28575"/>
                <a:gd name="connsiteX3" fmla="*/ 299561 w 514350"/>
                <a:gd name="connsiteY3" fmla="*/ 15716 h 28575"/>
                <a:gd name="connsiteX4" fmla="*/ 388144 w 514350"/>
                <a:gd name="connsiteY4" fmla="*/ 10001 h 28575"/>
                <a:gd name="connsiteX5" fmla="*/ 388144 w 514350"/>
                <a:gd name="connsiteY5" fmla="*/ 21431 h 28575"/>
                <a:gd name="connsiteX6" fmla="*/ 435769 w 514350"/>
                <a:gd name="connsiteY6" fmla="*/ 18574 h 28575"/>
                <a:gd name="connsiteX7" fmla="*/ 446246 w 514350"/>
                <a:gd name="connsiteY7" fmla="*/ 9049 h 28575"/>
                <a:gd name="connsiteX8" fmla="*/ 446246 w 514350"/>
                <a:gd name="connsiteY8" fmla="*/ 15716 h 28575"/>
                <a:gd name="connsiteX9" fmla="*/ 451009 w 514350"/>
                <a:gd name="connsiteY9" fmla="*/ 8096 h 28575"/>
                <a:gd name="connsiteX10" fmla="*/ 453866 w 514350"/>
                <a:gd name="connsiteY10" fmla="*/ 7144 h 28575"/>
                <a:gd name="connsiteX11" fmla="*/ 462439 w 514350"/>
                <a:gd name="connsiteY11" fmla="*/ 9049 h 28575"/>
                <a:gd name="connsiteX12" fmla="*/ 457676 w 514350"/>
                <a:gd name="connsiteY12" fmla="*/ 18574 h 28575"/>
                <a:gd name="connsiteX13" fmla="*/ 471011 w 514350"/>
                <a:gd name="connsiteY13" fmla="*/ 9049 h 28575"/>
                <a:gd name="connsiteX14" fmla="*/ 505301 w 514350"/>
                <a:gd name="connsiteY14" fmla="*/ 17621 h 28575"/>
                <a:gd name="connsiteX15" fmla="*/ 508159 w 514350"/>
                <a:gd name="connsiteY15" fmla="*/ 19526 h 28575"/>
                <a:gd name="connsiteX16" fmla="*/ 343376 w 514350"/>
                <a:gd name="connsiteY16" fmla="*/ 30004 h 28575"/>
                <a:gd name="connsiteX17" fmla="*/ 224314 w 514350"/>
                <a:gd name="connsiteY17" fmla="*/ 29051 h 28575"/>
                <a:gd name="connsiteX18" fmla="*/ 7144 w 514350"/>
                <a:gd name="connsiteY18" fmla="*/ 23336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 h="28575">
                  <a:moveTo>
                    <a:pt x="7144" y="23336"/>
                  </a:moveTo>
                  <a:cubicBezTo>
                    <a:pt x="30004" y="5239"/>
                    <a:pt x="130016" y="21431"/>
                    <a:pt x="148114" y="20479"/>
                  </a:cubicBezTo>
                  <a:cubicBezTo>
                    <a:pt x="170021" y="19526"/>
                    <a:pt x="215741" y="23336"/>
                    <a:pt x="226219" y="15716"/>
                  </a:cubicBezTo>
                  <a:cubicBezTo>
                    <a:pt x="227171" y="17621"/>
                    <a:pt x="299561" y="15716"/>
                    <a:pt x="299561" y="15716"/>
                  </a:cubicBezTo>
                  <a:cubicBezTo>
                    <a:pt x="296704" y="16669"/>
                    <a:pt x="388144" y="13811"/>
                    <a:pt x="388144" y="10001"/>
                  </a:cubicBezTo>
                  <a:cubicBezTo>
                    <a:pt x="389096" y="10954"/>
                    <a:pt x="387191" y="20479"/>
                    <a:pt x="388144" y="21431"/>
                  </a:cubicBezTo>
                  <a:cubicBezTo>
                    <a:pt x="392906" y="17621"/>
                    <a:pt x="442436" y="1429"/>
                    <a:pt x="435769" y="18574"/>
                  </a:cubicBezTo>
                  <a:cubicBezTo>
                    <a:pt x="434816" y="18574"/>
                    <a:pt x="445294" y="9049"/>
                    <a:pt x="446246" y="9049"/>
                  </a:cubicBezTo>
                  <a:cubicBezTo>
                    <a:pt x="446246" y="9049"/>
                    <a:pt x="443389" y="15716"/>
                    <a:pt x="446246" y="15716"/>
                  </a:cubicBezTo>
                  <a:cubicBezTo>
                    <a:pt x="450056" y="14764"/>
                    <a:pt x="449104" y="10001"/>
                    <a:pt x="451009" y="8096"/>
                  </a:cubicBezTo>
                  <a:cubicBezTo>
                    <a:pt x="450056" y="10001"/>
                    <a:pt x="451009" y="10001"/>
                    <a:pt x="453866" y="7144"/>
                  </a:cubicBezTo>
                  <a:cubicBezTo>
                    <a:pt x="457676" y="13811"/>
                    <a:pt x="451009" y="10954"/>
                    <a:pt x="462439" y="9049"/>
                  </a:cubicBezTo>
                  <a:cubicBezTo>
                    <a:pt x="461486" y="15716"/>
                    <a:pt x="455771" y="9049"/>
                    <a:pt x="457676" y="18574"/>
                  </a:cubicBezTo>
                  <a:cubicBezTo>
                    <a:pt x="459581" y="18574"/>
                    <a:pt x="471011" y="10001"/>
                    <a:pt x="471011" y="9049"/>
                  </a:cubicBezTo>
                  <a:cubicBezTo>
                    <a:pt x="482441" y="10954"/>
                    <a:pt x="491966" y="20479"/>
                    <a:pt x="505301" y="17621"/>
                  </a:cubicBezTo>
                  <a:cubicBezTo>
                    <a:pt x="505301" y="18574"/>
                    <a:pt x="508159" y="19526"/>
                    <a:pt x="508159" y="19526"/>
                  </a:cubicBezTo>
                  <a:cubicBezTo>
                    <a:pt x="491966" y="27146"/>
                    <a:pt x="388144" y="28099"/>
                    <a:pt x="343376" y="30004"/>
                  </a:cubicBezTo>
                  <a:cubicBezTo>
                    <a:pt x="303371" y="30956"/>
                    <a:pt x="261461" y="28099"/>
                    <a:pt x="224314" y="29051"/>
                  </a:cubicBezTo>
                  <a:cubicBezTo>
                    <a:pt x="184309" y="29051"/>
                    <a:pt x="31909" y="16669"/>
                    <a:pt x="7144" y="233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26B4C9F5-BD2E-4B97-A223-E390854EA101}"/>
                </a:ext>
              </a:extLst>
            </p:cNvPr>
            <p:cNvSpPr/>
            <p:nvPr/>
          </p:nvSpPr>
          <p:spPr>
            <a:xfrm>
              <a:off x="5292300" y="1265396"/>
              <a:ext cx="9525" cy="9525"/>
            </a:xfrm>
            <a:custGeom>
              <a:avLst/>
              <a:gdLst>
                <a:gd name="connsiteX0" fmla="*/ 8363 w 9525"/>
                <a:gd name="connsiteY0" fmla="*/ 10001 h 9525"/>
                <a:gd name="connsiteX1" fmla="*/ 7410 w 9525"/>
                <a:gd name="connsiteY1" fmla="*/ 7144 h 9525"/>
                <a:gd name="connsiteX2" fmla="*/ 8363 w 9525"/>
                <a:gd name="connsiteY2" fmla="*/ 10001 h 9525"/>
              </a:gdLst>
              <a:ahLst/>
              <a:cxnLst>
                <a:cxn ang="0">
                  <a:pos x="connsiteX0" y="connsiteY0"/>
                </a:cxn>
                <a:cxn ang="0">
                  <a:pos x="connsiteX1" y="connsiteY1"/>
                </a:cxn>
                <a:cxn ang="0">
                  <a:pos x="connsiteX2" y="connsiteY2"/>
                </a:cxn>
              </a:cxnLst>
              <a:rect l="l" t="t" r="r" b="b"/>
              <a:pathLst>
                <a:path w="9525" h="9525">
                  <a:moveTo>
                    <a:pt x="8363" y="10001"/>
                  </a:moveTo>
                  <a:cubicBezTo>
                    <a:pt x="8363" y="9049"/>
                    <a:pt x="6458" y="8096"/>
                    <a:pt x="7410" y="7144"/>
                  </a:cubicBezTo>
                  <a:cubicBezTo>
                    <a:pt x="7410" y="7144"/>
                    <a:pt x="8363" y="9049"/>
                    <a:pt x="8363"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3747882F-E1BE-4A59-ACD2-C20D6AB5E206}"/>
                </a:ext>
              </a:extLst>
            </p:cNvPr>
            <p:cNvSpPr/>
            <p:nvPr/>
          </p:nvSpPr>
          <p:spPr>
            <a:xfrm>
              <a:off x="5258276" y="125597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809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3BCF697D-D6C2-4E25-A185-0F690150DE8C}"/>
                </a:ext>
              </a:extLst>
            </p:cNvPr>
            <p:cNvSpPr/>
            <p:nvPr/>
          </p:nvSpPr>
          <p:spPr>
            <a:xfrm>
              <a:off x="5248751" y="1254918"/>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001"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3" name="Freeform: Shape 922">
              <a:extLst>
                <a:ext uri="{FF2B5EF4-FFF2-40B4-BE49-F238E27FC236}">
                  <a16:creationId xmlns:a16="http://schemas.microsoft.com/office/drawing/2014/main" id="{F96B3489-4647-49ED-91A6-1B5AC96FCEE7}"/>
                </a:ext>
              </a:extLst>
            </p:cNvPr>
            <p:cNvSpPr/>
            <p:nvPr/>
          </p:nvSpPr>
          <p:spPr>
            <a:xfrm>
              <a:off x="5240417" y="1251108"/>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7858" y="8096"/>
                    <a:pt x="7858" y="8096"/>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FC68D11A-A6EA-4856-A3FA-DDC3558826C1}"/>
                </a:ext>
              </a:extLst>
            </p:cNvPr>
            <p:cNvSpPr/>
            <p:nvPr/>
          </p:nvSpPr>
          <p:spPr>
            <a:xfrm>
              <a:off x="5239226" y="1253728"/>
              <a:ext cx="9525" cy="9525"/>
            </a:xfrm>
            <a:custGeom>
              <a:avLst/>
              <a:gdLst>
                <a:gd name="connsiteX0" fmla="*/ 8096 w 9525"/>
                <a:gd name="connsiteY0" fmla="*/ 8334 h 9525"/>
                <a:gd name="connsiteX1" fmla="*/ 7144 w 9525"/>
                <a:gd name="connsiteY1" fmla="*/ 7382 h 9525"/>
                <a:gd name="connsiteX2" fmla="*/ 8096 w 9525"/>
                <a:gd name="connsiteY2" fmla="*/ 8334 h 9525"/>
              </a:gdLst>
              <a:ahLst/>
              <a:cxnLst>
                <a:cxn ang="0">
                  <a:pos x="connsiteX0" y="connsiteY0"/>
                </a:cxn>
                <a:cxn ang="0">
                  <a:pos x="connsiteX1" y="connsiteY1"/>
                </a:cxn>
                <a:cxn ang="0">
                  <a:pos x="connsiteX2" y="connsiteY2"/>
                </a:cxn>
              </a:cxnLst>
              <a:rect l="l" t="t" r="r" b="b"/>
              <a:pathLst>
                <a:path w="9525" h="9525">
                  <a:moveTo>
                    <a:pt x="8096" y="8334"/>
                  </a:moveTo>
                  <a:cubicBezTo>
                    <a:pt x="7144" y="8334"/>
                    <a:pt x="7144" y="7382"/>
                    <a:pt x="7144" y="7382"/>
                  </a:cubicBezTo>
                  <a:cubicBezTo>
                    <a:pt x="7144" y="7382"/>
                    <a:pt x="8096" y="6429"/>
                    <a:pt x="8096" y="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CF4E4389-914C-4082-808D-E5D2AC366F9C}"/>
                </a:ext>
              </a:extLst>
            </p:cNvPr>
            <p:cNvSpPr/>
            <p:nvPr/>
          </p:nvSpPr>
          <p:spPr>
            <a:xfrm>
              <a:off x="5220176" y="1251214"/>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9049" y="7990"/>
                    <a:pt x="8096" y="8943"/>
                    <a:pt x="7144" y="7990"/>
                  </a:cubicBezTo>
                  <a:cubicBezTo>
                    <a:pt x="8096" y="7990"/>
                    <a:pt x="9049" y="6085"/>
                    <a:pt x="904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511669A3-FAEE-4660-BC2E-7F43C76E5234}"/>
                </a:ext>
              </a:extLst>
            </p:cNvPr>
            <p:cNvSpPr/>
            <p:nvPr/>
          </p:nvSpPr>
          <p:spPr>
            <a:xfrm>
              <a:off x="5213085" y="1252167"/>
              <a:ext cx="9525" cy="9525"/>
            </a:xfrm>
            <a:custGeom>
              <a:avLst/>
              <a:gdLst>
                <a:gd name="connsiteX0" fmla="*/ 7567 w 9525"/>
                <a:gd name="connsiteY0" fmla="*/ 7990 h 9525"/>
                <a:gd name="connsiteX1" fmla="*/ 7567 w 9525"/>
                <a:gd name="connsiteY1" fmla="*/ 7990 h 9525"/>
              </a:gdLst>
              <a:ahLst/>
              <a:cxnLst>
                <a:cxn ang="0">
                  <a:pos x="connsiteX0" y="connsiteY0"/>
                </a:cxn>
                <a:cxn ang="0">
                  <a:pos x="connsiteX1" y="connsiteY1"/>
                </a:cxn>
              </a:cxnLst>
              <a:rect l="l" t="t" r="r" b="b"/>
              <a:pathLst>
                <a:path w="9525" h="9525">
                  <a:moveTo>
                    <a:pt x="7567" y="7990"/>
                  </a:moveTo>
                  <a:cubicBezTo>
                    <a:pt x="7567" y="7990"/>
                    <a:pt x="6615" y="6085"/>
                    <a:pt x="7567"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83E11F4C-50D6-4EDE-BA1A-03A44F208E4F}"/>
                </a:ext>
              </a:extLst>
            </p:cNvPr>
            <p:cNvSpPr/>
            <p:nvPr/>
          </p:nvSpPr>
          <p:spPr>
            <a:xfrm>
              <a:off x="5049679" y="12568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8F1B5F14-F1C6-4EED-93B1-9939A387718F}"/>
                </a:ext>
              </a:extLst>
            </p:cNvPr>
            <p:cNvSpPr/>
            <p:nvPr/>
          </p:nvSpPr>
          <p:spPr>
            <a:xfrm>
              <a:off x="4982051" y="125587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7144"/>
                    <a:pt x="7144" y="7144"/>
                  </a:cubicBezTo>
                  <a:cubicBezTo>
                    <a:pt x="8096" y="7144"/>
                    <a:pt x="6191" y="9049"/>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ED735379-D32D-4B08-9A12-7893AF665345}"/>
                </a:ext>
              </a:extLst>
            </p:cNvPr>
            <p:cNvSpPr/>
            <p:nvPr/>
          </p:nvSpPr>
          <p:spPr>
            <a:xfrm>
              <a:off x="4945856" y="1261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3869C146-B982-45B4-B502-306EBBFF521E}"/>
                </a:ext>
              </a:extLst>
            </p:cNvPr>
            <p:cNvSpPr/>
            <p:nvPr/>
          </p:nvSpPr>
          <p:spPr>
            <a:xfrm>
              <a:off x="5255419" y="5753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8520"/>
                    <a:pt x="9049" y="8520"/>
                    <a:pt x="7144" y="7567"/>
                  </a:cubicBez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0D5881EC-F5AE-40C4-9A00-891DB64C191F}"/>
                </a:ext>
              </a:extLst>
            </p:cNvPr>
            <p:cNvSpPr/>
            <p:nvPr/>
          </p:nvSpPr>
          <p:spPr>
            <a:xfrm>
              <a:off x="5200187" y="481636"/>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5238"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7613" y="-1576"/>
                    <a:pt x="7131" y="53669"/>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C8849B7B-3E9E-4599-A071-09DAAEEDDE79}"/>
                </a:ext>
              </a:extLst>
            </p:cNvPr>
            <p:cNvSpPr/>
            <p:nvPr/>
          </p:nvSpPr>
          <p:spPr>
            <a:xfrm>
              <a:off x="5256371" y="57483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0C4CA8D5-3048-4E99-BBB0-83C7B5BFAA51}"/>
                </a:ext>
              </a:extLst>
            </p:cNvPr>
            <p:cNvSpPr/>
            <p:nvPr/>
          </p:nvSpPr>
          <p:spPr>
            <a:xfrm>
              <a:off x="5273516" y="572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34D79278-C4B5-4607-865E-9AAA0C18FA11}"/>
                </a:ext>
              </a:extLst>
            </p:cNvPr>
            <p:cNvSpPr/>
            <p:nvPr/>
          </p:nvSpPr>
          <p:spPr>
            <a:xfrm>
              <a:off x="5276374" y="57007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2955ABE6-BDC0-401F-9C09-7E30B5B3635A}"/>
                </a:ext>
              </a:extLst>
            </p:cNvPr>
            <p:cNvSpPr/>
            <p:nvPr/>
          </p:nvSpPr>
          <p:spPr>
            <a:xfrm>
              <a:off x="5281136" y="569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B5469B1B-5AD6-4B39-A08C-986D47D22D32}"/>
                </a:ext>
              </a:extLst>
            </p:cNvPr>
            <p:cNvSpPr/>
            <p:nvPr/>
          </p:nvSpPr>
          <p:spPr>
            <a:xfrm>
              <a:off x="5279231" y="567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AB201149-A886-4865-AFB6-127BA9E050F9}"/>
                </a:ext>
              </a:extLst>
            </p:cNvPr>
            <p:cNvSpPr/>
            <p:nvPr/>
          </p:nvSpPr>
          <p:spPr>
            <a:xfrm>
              <a:off x="5285475" y="56107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7567" y="6615"/>
                    <a:pt x="8520" y="8520"/>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3021AEF8-4BBF-447B-B6A5-329901766080}"/>
                </a:ext>
              </a:extLst>
            </p:cNvPr>
            <p:cNvSpPr/>
            <p:nvPr/>
          </p:nvSpPr>
          <p:spPr>
            <a:xfrm>
              <a:off x="5285899" y="5576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CAB55DB9-A4E6-4AB7-BE36-9BC32BF9D445}"/>
                </a:ext>
              </a:extLst>
            </p:cNvPr>
            <p:cNvSpPr/>
            <p:nvPr/>
          </p:nvSpPr>
          <p:spPr>
            <a:xfrm>
              <a:off x="5278279" y="4938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0" name="Freeform: Shape 939">
              <a:extLst>
                <a:ext uri="{FF2B5EF4-FFF2-40B4-BE49-F238E27FC236}">
                  <a16:creationId xmlns:a16="http://schemas.microsoft.com/office/drawing/2014/main" id="{140A857A-6572-4359-90CE-DEC78E97EB00}"/>
                </a:ext>
              </a:extLst>
            </p:cNvPr>
            <p:cNvSpPr/>
            <p:nvPr/>
          </p:nvSpPr>
          <p:spPr>
            <a:xfrm>
              <a:off x="5251185" y="47767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8520" y="7144"/>
                    <a:pt x="7567"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1" name="Freeform: Shape 940">
              <a:extLst>
                <a:ext uri="{FF2B5EF4-FFF2-40B4-BE49-F238E27FC236}">
                  <a16:creationId xmlns:a16="http://schemas.microsoft.com/office/drawing/2014/main" id="{F79B9B01-26D7-4625-9E3B-B3A21CA55395}"/>
                </a:ext>
              </a:extLst>
            </p:cNvPr>
            <p:cNvSpPr/>
            <p:nvPr/>
          </p:nvSpPr>
          <p:spPr>
            <a:xfrm>
              <a:off x="5236369" y="483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AACFD07B-869E-419F-AC46-B3FF50432A4A}"/>
                </a:ext>
              </a:extLst>
            </p:cNvPr>
            <p:cNvSpPr/>
            <p:nvPr/>
          </p:nvSpPr>
          <p:spPr>
            <a:xfrm>
              <a:off x="4955910" y="55387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9049"/>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3" name="Freeform: Shape 942">
              <a:extLst>
                <a:ext uri="{FF2B5EF4-FFF2-40B4-BE49-F238E27FC236}">
                  <a16:creationId xmlns:a16="http://schemas.microsoft.com/office/drawing/2014/main" id="{98256BEB-67C2-4FB0-92D0-A226B3E3E28E}"/>
                </a:ext>
              </a:extLst>
            </p:cNvPr>
            <p:cNvSpPr/>
            <p:nvPr/>
          </p:nvSpPr>
          <p:spPr>
            <a:xfrm>
              <a:off x="4901102" y="460043"/>
              <a:ext cx="104775" cy="104775"/>
            </a:xfrm>
            <a:custGeom>
              <a:avLst/>
              <a:gdLst>
                <a:gd name="connsiteX0" fmla="*/ 9036 w 104775"/>
                <a:gd name="connsiteY0" fmla="*/ 57164 h 104775"/>
                <a:gd name="connsiteX1" fmla="*/ 48088 w 104775"/>
                <a:gd name="connsiteY1" fmla="*/ 13349 h 104775"/>
                <a:gd name="connsiteX2" fmla="*/ 97618 w 104775"/>
                <a:gd name="connsiteY2" fmla="*/ 69547 h 104775"/>
                <a:gd name="connsiteX3" fmla="*/ 89046 w 104775"/>
                <a:gd name="connsiteY3" fmla="*/ 67642 h 104775"/>
                <a:gd name="connsiteX4" fmla="*/ 86188 w 104775"/>
                <a:gd name="connsiteY4" fmla="*/ 67642 h 104775"/>
                <a:gd name="connsiteX5" fmla="*/ 96666 w 104775"/>
                <a:gd name="connsiteY5" fmla="*/ 75262 h 104775"/>
                <a:gd name="connsiteX6" fmla="*/ 92856 w 104775"/>
                <a:gd name="connsiteY6" fmla="*/ 85739 h 104775"/>
                <a:gd name="connsiteX7" fmla="*/ 84283 w 104775"/>
                <a:gd name="connsiteY7" fmla="*/ 82882 h 104775"/>
                <a:gd name="connsiteX8" fmla="*/ 90951 w 104775"/>
                <a:gd name="connsiteY8" fmla="*/ 90502 h 104775"/>
                <a:gd name="connsiteX9" fmla="*/ 85236 w 104775"/>
                <a:gd name="connsiteY9" fmla="*/ 86692 h 104775"/>
                <a:gd name="connsiteX10" fmla="*/ 90951 w 104775"/>
                <a:gd name="connsiteY10" fmla="*/ 91454 h 104775"/>
                <a:gd name="connsiteX11" fmla="*/ 90951 w 104775"/>
                <a:gd name="connsiteY11" fmla="*/ 92407 h 104775"/>
                <a:gd name="connsiteX12" fmla="*/ 87141 w 104775"/>
                <a:gd name="connsiteY12" fmla="*/ 94312 h 104775"/>
                <a:gd name="connsiteX13" fmla="*/ 79521 w 104775"/>
                <a:gd name="connsiteY13" fmla="*/ 87644 h 104775"/>
                <a:gd name="connsiteX14" fmla="*/ 84283 w 104775"/>
                <a:gd name="connsiteY14" fmla="*/ 98122 h 104775"/>
                <a:gd name="connsiteX15" fmla="*/ 68091 w 104775"/>
                <a:gd name="connsiteY15" fmla="*/ 102884 h 104775"/>
                <a:gd name="connsiteX16" fmla="*/ 65233 w 104775"/>
                <a:gd name="connsiteY16" fmla="*/ 99074 h 104775"/>
                <a:gd name="connsiteX17" fmla="*/ 79521 w 104775"/>
                <a:gd name="connsiteY17" fmla="*/ 49544 h 104775"/>
                <a:gd name="connsiteX18" fmla="*/ 9036 w 104775"/>
                <a:gd name="connsiteY18" fmla="*/ 571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164"/>
                  </a:moveTo>
                  <a:cubicBezTo>
                    <a:pt x="-2394" y="51449"/>
                    <a:pt x="41421" y="-10463"/>
                    <a:pt x="48088" y="13349"/>
                  </a:cubicBezTo>
                  <a:cubicBezTo>
                    <a:pt x="105238" y="-15226"/>
                    <a:pt x="78568" y="63832"/>
                    <a:pt x="97618" y="69547"/>
                  </a:cubicBezTo>
                  <a:cubicBezTo>
                    <a:pt x="87141" y="69547"/>
                    <a:pt x="109048" y="67642"/>
                    <a:pt x="89046" y="67642"/>
                  </a:cubicBezTo>
                  <a:cubicBezTo>
                    <a:pt x="89998" y="68594"/>
                    <a:pt x="89046" y="68594"/>
                    <a:pt x="86188" y="67642"/>
                  </a:cubicBezTo>
                  <a:cubicBezTo>
                    <a:pt x="93808" y="73357"/>
                    <a:pt x="91903" y="72404"/>
                    <a:pt x="96666" y="75262"/>
                  </a:cubicBezTo>
                  <a:cubicBezTo>
                    <a:pt x="92856" y="74309"/>
                    <a:pt x="92856" y="83834"/>
                    <a:pt x="92856" y="85739"/>
                  </a:cubicBezTo>
                  <a:cubicBezTo>
                    <a:pt x="89046" y="84787"/>
                    <a:pt x="87141" y="84787"/>
                    <a:pt x="84283" y="82882"/>
                  </a:cubicBezTo>
                  <a:cubicBezTo>
                    <a:pt x="90951" y="80977"/>
                    <a:pt x="87141" y="91454"/>
                    <a:pt x="90951" y="90502"/>
                  </a:cubicBezTo>
                  <a:cubicBezTo>
                    <a:pt x="90951" y="90502"/>
                    <a:pt x="85236" y="85739"/>
                    <a:pt x="85236" y="86692"/>
                  </a:cubicBezTo>
                  <a:cubicBezTo>
                    <a:pt x="85236" y="89549"/>
                    <a:pt x="89998" y="90502"/>
                    <a:pt x="90951" y="91454"/>
                  </a:cubicBezTo>
                  <a:cubicBezTo>
                    <a:pt x="89998" y="90502"/>
                    <a:pt x="89998" y="90502"/>
                    <a:pt x="90951" y="92407"/>
                  </a:cubicBezTo>
                  <a:cubicBezTo>
                    <a:pt x="83331" y="91454"/>
                    <a:pt x="89046" y="88597"/>
                    <a:pt x="87141" y="94312"/>
                  </a:cubicBezTo>
                  <a:cubicBezTo>
                    <a:pt x="83331" y="91454"/>
                    <a:pt x="85236" y="90502"/>
                    <a:pt x="79521" y="87644"/>
                  </a:cubicBezTo>
                  <a:cubicBezTo>
                    <a:pt x="80473" y="87644"/>
                    <a:pt x="83331" y="96217"/>
                    <a:pt x="84283" y="98122"/>
                  </a:cubicBezTo>
                  <a:cubicBezTo>
                    <a:pt x="77616" y="101932"/>
                    <a:pt x="70948" y="95264"/>
                    <a:pt x="68091" y="102884"/>
                  </a:cubicBezTo>
                  <a:cubicBezTo>
                    <a:pt x="68091" y="104789"/>
                    <a:pt x="64281" y="99074"/>
                    <a:pt x="65233" y="99074"/>
                  </a:cubicBezTo>
                  <a:cubicBezTo>
                    <a:pt x="68091" y="100027"/>
                    <a:pt x="86188" y="66689"/>
                    <a:pt x="79521" y="49544"/>
                  </a:cubicBezTo>
                  <a:cubicBezTo>
                    <a:pt x="57613" y="-938"/>
                    <a:pt x="6178" y="53354"/>
                    <a:pt x="9036" y="571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B3696721-EF9C-4EDC-AAA6-28508164984F}"/>
                </a:ext>
              </a:extLst>
            </p:cNvPr>
            <p:cNvSpPr/>
            <p:nvPr/>
          </p:nvSpPr>
          <p:spPr>
            <a:xfrm>
              <a:off x="4957286" y="553878"/>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556D353E-D86C-47CA-97DF-65741B082675}"/>
                </a:ext>
              </a:extLst>
            </p:cNvPr>
            <p:cNvSpPr/>
            <p:nvPr/>
          </p:nvSpPr>
          <p:spPr>
            <a:xfrm>
              <a:off x="4974431" y="5510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0ABAA160-39E0-426A-8017-72F7E1A10A0F}"/>
                </a:ext>
              </a:extLst>
            </p:cNvPr>
            <p:cNvSpPr/>
            <p:nvPr/>
          </p:nvSpPr>
          <p:spPr>
            <a:xfrm>
              <a:off x="4976336" y="54816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7" name="Freeform: Shape 946">
              <a:extLst>
                <a:ext uri="{FF2B5EF4-FFF2-40B4-BE49-F238E27FC236}">
                  <a16:creationId xmlns:a16="http://schemas.microsoft.com/office/drawing/2014/main" id="{B6989BA4-BA55-41D3-BDA2-5875EF9F175F}"/>
                </a:ext>
              </a:extLst>
            </p:cNvPr>
            <p:cNvSpPr/>
            <p:nvPr/>
          </p:nvSpPr>
          <p:spPr>
            <a:xfrm>
              <a:off x="4982051" y="5472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C35EE251-63CB-4ACA-A344-158BDA5FDFC3}"/>
                </a:ext>
              </a:extLst>
            </p:cNvPr>
            <p:cNvSpPr/>
            <p:nvPr/>
          </p:nvSpPr>
          <p:spPr>
            <a:xfrm>
              <a:off x="4980146" y="545983"/>
              <a:ext cx="9525" cy="9525"/>
            </a:xfrm>
            <a:custGeom>
              <a:avLst/>
              <a:gdLst>
                <a:gd name="connsiteX0" fmla="*/ 7144 w 9525"/>
                <a:gd name="connsiteY0" fmla="*/ 7419 h 9525"/>
                <a:gd name="connsiteX1" fmla="*/ 8096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7144" y="7419"/>
                    <a:pt x="8096" y="7419"/>
                    <a:pt x="8096" y="7419"/>
                  </a:cubicBezTo>
                  <a:cubicBezTo>
                    <a:pt x="8096" y="6466"/>
                    <a:pt x="8096" y="8371"/>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0A883E90-AAD5-4CFE-BA13-C6C89140215A}"/>
                </a:ext>
              </a:extLst>
            </p:cNvPr>
            <p:cNvSpPr/>
            <p:nvPr/>
          </p:nvSpPr>
          <p:spPr>
            <a:xfrm>
              <a:off x="4986390" y="5401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6615"/>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2C46185E-0638-4FD6-8EEF-7518C41CF637}"/>
                </a:ext>
              </a:extLst>
            </p:cNvPr>
            <p:cNvSpPr/>
            <p:nvPr/>
          </p:nvSpPr>
          <p:spPr>
            <a:xfrm>
              <a:off x="4986814" y="536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6FB3C932-4FA9-450C-BFA2-91EB7114BBC7}"/>
                </a:ext>
              </a:extLst>
            </p:cNvPr>
            <p:cNvSpPr/>
            <p:nvPr/>
          </p:nvSpPr>
          <p:spPr>
            <a:xfrm>
              <a:off x="4978241" y="471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9BBB145E-5E1F-43E1-B7AB-C72DD78A3CBF}"/>
                </a:ext>
              </a:extLst>
            </p:cNvPr>
            <p:cNvSpPr/>
            <p:nvPr/>
          </p:nvSpPr>
          <p:spPr>
            <a:xfrm>
              <a:off x="4952100" y="456723"/>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4DC76172-A17B-455E-8631-AB63C6D0C019}"/>
                </a:ext>
              </a:extLst>
            </p:cNvPr>
            <p:cNvSpPr/>
            <p:nvPr/>
          </p:nvSpPr>
          <p:spPr>
            <a:xfrm>
              <a:off x="4937284" y="4624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F5947FF8-C5CF-4BD8-8E77-63E1BABA1929}"/>
                </a:ext>
              </a:extLst>
            </p:cNvPr>
            <p:cNvSpPr/>
            <p:nvPr/>
          </p:nvSpPr>
          <p:spPr>
            <a:xfrm>
              <a:off x="5112120" y="556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8520" y="8520"/>
                    <a:pt x="7567" y="7567"/>
                  </a:cubicBez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5F38D29A-0E50-43B1-BB8A-66B0088405EA}"/>
                </a:ext>
              </a:extLst>
            </p:cNvPr>
            <p:cNvSpPr/>
            <p:nvPr/>
          </p:nvSpPr>
          <p:spPr>
            <a:xfrm>
              <a:off x="5057312" y="461633"/>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4286"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6661" y="-624"/>
                    <a:pt x="6178" y="54621"/>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19413860-818A-4118-99E9-4DB99A525EFD}"/>
                </a:ext>
              </a:extLst>
            </p:cNvPr>
            <p:cNvSpPr/>
            <p:nvPr/>
          </p:nvSpPr>
          <p:spPr>
            <a:xfrm>
              <a:off x="5112544" y="55578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9049"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BD856535-EF50-4FA0-AE1A-785834CFB5AA}"/>
                </a:ext>
              </a:extLst>
            </p:cNvPr>
            <p:cNvSpPr/>
            <p:nvPr/>
          </p:nvSpPr>
          <p:spPr>
            <a:xfrm>
              <a:off x="5129689" y="552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26F61A47-8910-42DA-A3DA-A1A31B765AF5}"/>
                </a:ext>
              </a:extLst>
            </p:cNvPr>
            <p:cNvSpPr/>
            <p:nvPr/>
          </p:nvSpPr>
          <p:spPr>
            <a:xfrm>
              <a:off x="5132546" y="55102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B8703F9A-9679-4C11-8F9A-84D7F04C379F}"/>
                </a:ext>
              </a:extLst>
            </p:cNvPr>
            <p:cNvSpPr/>
            <p:nvPr/>
          </p:nvSpPr>
          <p:spPr>
            <a:xfrm>
              <a:off x="5138261" y="549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507B209C-DE08-4125-91E1-F3615EC21B5F}"/>
                </a:ext>
              </a:extLst>
            </p:cNvPr>
            <p:cNvSpPr/>
            <p:nvPr/>
          </p:nvSpPr>
          <p:spPr>
            <a:xfrm>
              <a:off x="5136356" y="54816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EF79135E-99AB-47B4-BBA9-9A5EBD48EC8B}"/>
                </a:ext>
              </a:extLst>
            </p:cNvPr>
            <p:cNvSpPr/>
            <p:nvPr/>
          </p:nvSpPr>
          <p:spPr>
            <a:xfrm>
              <a:off x="5142071" y="5420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6615"/>
                    <a:pt x="9049" y="8520"/>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15A52EAD-27E4-4AD9-A3A9-8677A83724B8}"/>
                </a:ext>
              </a:extLst>
            </p:cNvPr>
            <p:cNvSpPr/>
            <p:nvPr/>
          </p:nvSpPr>
          <p:spPr>
            <a:xfrm>
              <a:off x="5143024" y="5386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3" name="Freeform: Shape 962">
              <a:extLst>
                <a:ext uri="{FF2B5EF4-FFF2-40B4-BE49-F238E27FC236}">
                  <a16:creationId xmlns:a16="http://schemas.microsoft.com/office/drawing/2014/main" id="{61E6ED9E-A0C0-4327-BFBE-BA089A624564}"/>
                </a:ext>
              </a:extLst>
            </p:cNvPr>
            <p:cNvSpPr/>
            <p:nvPr/>
          </p:nvSpPr>
          <p:spPr>
            <a:xfrm>
              <a:off x="5134451" y="473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4" name="Freeform: Shape 963">
              <a:extLst>
                <a:ext uri="{FF2B5EF4-FFF2-40B4-BE49-F238E27FC236}">
                  <a16:creationId xmlns:a16="http://schemas.microsoft.com/office/drawing/2014/main" id="{A2558D0F-CAF3-4A33-9590-EC4D6A4877D6}"/>
                </a:ext>
              </a:extLst>
            </p:cNvPr>
            <p:cNvSpPr/>
            <p:nvPr/>
          </p:nvSpPr>
          <p:spPr>
            <a:xfrm>
              <a:off x="5108310" y="45862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5" name="Freeform: Shape 964">
              <a:extLst>
                <a:ext uri="{FF2B5EF4-FFF2-40B4-BE49-F238E27FC236}">
                  <a16:creationId xmlns:a16="http://schemas.microsoft.com/office/drawing/2014/main" id="{4EE36652-D449-420D-8A04-56D5D595B17E}"/>
                </a:ext>
              </a:extLst>
            </p:cNvPr>
            <p:cNvSpPr/>
            <p:nvPr/>
          </p:nvSpPr>
          <p:spPr>
            <a:xfrm>
              <a:off x="5093494" y="4643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966" name="Group 965">
            <a:extLst>
              <a:ext uri="{FF2B5EF4-FFF2-40B4-BE49-F238E27FC236}">
                <a16:creationId xmlns:a16="http://schemas.microsoft.com/office/drawing/2014/main" id="{2B309114-739A-49FF-B2A3-EBE681211562}"/>
              </a:ext>
            </a:extLst>
          </p:cNvPr>
          <p:cNvGrpSpPr/>
          <p:nvPr/>
        </p:nvGrpSpPr>
        <p:grpSpPr>
          <a:xfrm>
            <a:off x="4568913" y="888849"/>
            <a:ext cx="1066746" cy="934238"/>
            <a:chOff x="6809793" y="1954053"/>
            <a:chExt cx="1048808" cy="918528"/>
          </a:xfrm>
          <a:solidFill>
            <a:srgbClr val="3C3C3C"/>
          </a:solidFill>
        </p:grpSpPr>
        <p:sp>
          <p:nvSpPr>
            <p:cNvPr id="967" name="Freeform: Shape 966">
              <a:extLst>
                <a:ext uri="{FF2B5EF4-FFF2-40B4-BE49-F238E27FC236}">
                  <a16:creationId xmlns:a16="http://schemas.microsoft.com/office/drawing/2014/main" id="{6A9DB23F-18B9-4DD1-923F-A37EF86F858C}"/>
                </a:ext>
              </a:extLst>
            </p:cNvPr>
            <p:cNvSpPr/>
            <p:nvPr/>
          </p:nvSpPr>
          <p:spPr>
            <a:xfrm>
              <a:off x="6889909" y="1954053"/>
              <a:ext cx="9525" cy="19050"/>
            </a:xfrm>
            <a:custGeom>
              <a:avLst/>
              <a:gdLst>
                <a:gd name="connsiteX0" fmla="*/ 10954 w 9525"/>
                <a:gd name="connsiteY0" fmla="*/ 11906 h 19050"/>
                <a:gd name="connsiteX1" fmla="*/ 7144 w 9525"/>
                <a:gd name="connsiteY1" fmla="*/ 7144 h 19050"/>
                <a:gd name="connsiteX2" fmla="*/ 10954 w 9525"/>
                <a:gd name="connsiteY2" fmla="*/ 11906 h 19050"/>
              </a:gdLst>
              <a:ahLst/>
              <a:cxnLst>
                <a:cxn ang="0">
                  <a:pos x="connsiteX0" y="connsiteY0"/>
                </a:cxn>
                <a:cxn ang="0">
                  <a:pos x="connsiteX1" y="connsiteY1"/>
                </a:cxn>
                <a:cxn ang="0">
                  <a:pos x="connsiteX2" y="connsiteY2"/>
                </a:cxn>
              </a:cxnLst>
              <a:rect l="l" t="t" r="r" b="b"/>
              <a:pathLst>
                <a:path w="9525" h="19050">
                  <a:moveTo>
                    <a:pt x="10954" y="11906"/>
                  </a:moveTo>
                  <a:cubicBezTo>
                    <a:pt x="6191" y="4286"/>
                    <a:pt x="10954" y="17621"/>
                    <a:pt x="7144" y="7144"/>
                  </a:cubicBezTo>
                  <a:cubicBezTo>
                    <a:pt x="9049" y="7144"/>
                    <a:pt x="10001" y="9049"/>
                    <a:pt x="10954" y="11906"/>
                  </a:cubicBezTo>
                  <a:close/>
                </a:path>
              </a:pathLst>
            </a:custGeom>
            <a:grpFill/>
            <a:ln w="9525" cap="flat">
              <a:no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63955A6F-D50D-4DB2-970B-10F24F7BA107}"/>
                </a:ext>
              </a:extLst>
            </p:cNvPr>
            <p:cNvSpPr/>
            <p:nvPr/>
          </p:nvSpPr>
          <p:spPr>
            <a:xfrm>
              <a:off x="6896576" y="1970359"/>
              <a:ext cx="962025" cy="676275"/>
            </a:xfrm>
            <a:custGeom>
              <a:avLst/>
              <a:gdLst>
                <a:gd name="connsiteX0" fmla="*/ 61436 w 962025"/>
                <a:gd name="connsiteY0" fmla="*/ 7983 h 676275"/>
                <a:gd name="connsiteX1" fmla="*/ 509111 w 962025"/>
                <a:gd name="connsiteY1" fmla="*/ 31795 h 676275"/>
                <a:gd name="connsiteX2" fmla="*/ 657701 w 962025"/>
                <a:gd name="connsiteY2" fmla="*/ 210865 h 676275"/>
                <a:gd name="connsiteX3" fmla="*/ 934879 w 962025"/>
                <a:gd name="connsiteY3" fmla="*/ 609010 h 676275"/>
                <a:gd name="connsiteX4" fmla="*/ 927259 w 962025"/>
                <a:gd name="connsiteY4" fmla="*/ 592818 h 676275"/>
                <a:gd name="connsiteX5" fmla="*/ 958692 w 962025"/>
                <a:gd name="connsiteY5" fmla="*/ 677590 h 676275"/>
                <a:gd name="connsiteX6" fmla="*/ 671989 w 962025"/>
                <a:gd name="connsiteY6" fmla="*/ 654730 h 676275"/>
                <a:gd name="connsiteX7" fmla="*/ 276701 w 962025"/>
                <a:gd name="connsiteY7" fmla="*/ 551860 h 676275"/>
                <a:gd name="connsiteX8" fmla="*/ 288131 w 962025"/>
                <a:gd name="connsiteY8" fmla="*/ 550908 h 676275"/>
                <a:gd name="connsiteX9" fmla="*/ 93821 w 962025"/>
                <a:gd name="connsiteY9" fmla="*/ 215628 h 676275"/>
                <a:gd name="connsiteX10" fmla="*/ 112871 w 962025"/>
                <a:gd name="connsiteY10" fmla="*/ 247060 h 676275"/>
                <a:gd name="connsiteX11" fmla="*/ 73819 w 962025"/>
                <a:gd name="connsiteY11" fmla="*/ 181338 h 676275"/>
                <a:gd name="connsiteX12" fmla="*/ 11906 w 962025"/>
                <a:gd name="connsiteY12" fmla="*/ 28938 h 676275"/>
                <a:gd name="connsiteX13" fmla="*/ 7144 w 962025"/>
                <a:gd name="connsiteY13" fmla="*/ 15603 h 676275"/>
                <a:gd name="connsiteX14" fmla="*/ 304324 w 962025"/>
                <a:gd name="connsiteY14" fmla="*/ 564243 h 676275"/>
                <a:gd name="connsiteX15" fmla="*/ 932021 w 962025"/>
                <a:gd name="connsiteY15" fmla="*/ 657588 h 676275"/>
                <a:gd name="connsiteX16" fmla="*/ 583406 w 962025"/>
                <a:gd name="connsiteY16" fmla="*/ 94660 h 676275"/>
                <a:gd name="connsiteX17" fmla="*/ 450056 w 962025"/>
                <a:gd name="connsiteY17" fmla="*/ 51798 h 676275"/>
                <a:gd name="connsiteX18" fmla="*/ 61436 w 962025"/>
                <a:gd name="connsiteY18" fmla="*/ 798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025" h="676275">
                  <a:moveTo>
                    <a:pt x="61436" y="7983"/>
                  </a:moveTo>
                  <a:cubicBezTo>
                    <a:pt x="138589" y="6078"/>
                    <a:pt x="437674" y="5125"/>
                    <a:pt x="509111" y="31795"/>
                  </a:cubicBezTo>
                  <a:cubicBezTo>
                    <a:pt x="595789" y="64180"/>
                    <a:pt x="621506" y="144190"/>
                    <a:pt x="657701" y="210865"/>
                  </a:cubicBezTo>
                  <a:cubicBezTo>
                    <a:pt x="678656" y="250870"/>
                    <a:pt x="939642" y="604248"/>
                    <a:pt x="934879" y="609010"/>
                  </a:cubicBezTo>
                  <a:cubicBezTo>
                    <a:pt x="932974" y="603295"/>
                    <a:pt x="930117" y="597580"/>
                    <a:pt x="927259" y="592818"/>
                  </a:cubicBezTo>
                  <a:cubicBezTo>
                    <a:pt x="926306" y="609963"/>
                    <a:pt x="954881" y="665208"/>
                    <a:pt x="958692" y="677590"/>
                  </a:cubicBezTo>
                  <a:cubicBezTo>
                    <a:pt x="946309" y="654730"/>
                    <a:pt x="706279" y="650921"/>
                    <a:pt x="671989" y="654730"/>
                  </a:cubicBezTo>
                  <a:cubicBezTo>
                    <a:pt x="625317" y="655683"/>
                    <a:pt x="298609" y="679496"/>
                    <a:pt x="276701" y="551860"/>
                  </a:cubicBezTo>
                  <a:cubicBezTo>
                    <a:pt x="276701" y="556623"/>
                    <a:pt x="290036" y="554718"/>
                    <a:pt x="288131" y="550908"/>
                  </a:cubicBezTo>
                  <a:cubicBezTo>
                    <a:pt x="206216" y="444228"/>
                    <a:pt x="157639" y="282303"/>
                    <a:pt x="93821" y="215628"/>
                  </a:cubicBezTo>
                  <a:cubicBezTo>
                    <a:pt x="98584" y="227058"/>
                    <a:pt x="105251" y="237535"/>
                    <a:pt x="112871" y="247060"/>
                  </a:cubicBezTo>
                  <a:cubicBezTo>
                    <a:pt x="103346" y="228010"/>
                    <a:pt x="74771" y="181338"/>
                    <a:pt x="73819" y="181338"/>
                  </a:cubicBezTo>
                  <a:cubicBezTo>
                    <a:pt x="54769" y="135618"/>
                    <a:pt x="33814" y="68943"/>
                    <a:pt x="11906" y="28938"/>
                  </a:cubicBezTo>
                  <a:cubicBezTo>
                    <a:pt x="14764" y="29890"/>
                    <a:pt x="7144" y="14650"/>
                    <a:pt x="7144" y="15603"/>
                  </a:cubicBezTo>
                  <a:cubicBezTo>
                    <a:pt x="49054" y="81325"/>
                    <a:pt x="181451" y="445180"/>
                    <a:pt x="304324" y="564243"/>
                  </a:cubicBezTo>
                  <a:cubicBezTo>
                    <a:pt x="391954" y="649968"/>
                    <a:pt x="913924" y="603295"/>
                    <a:pt x="932021" y="657588"/>
                  </a:cubicBezTo>
                  <a:cubicBezTo>
                    <a:pt x="878681" y="502330"/>
                    <a:pt x="691992" y="198483"/>
                    <a:pt x="583406" y="94660"/>
                  </a:cubicBezTo>
                  <a:cubicBezTo>
                    <a:pt x="517684" y="32748"/>
                    <a:pt x="561499" y="79420"/>
                    <a:pt x="450056" y="51798"/>
                  </a:cubicBezTo>
                  <a:cubicBezTo>
                    <a:pt x="370046" y="29890"/>
                    <a:pt x="51911" y="6078"/>
                    <a:pt x="61436" y="7983"/>
                  </a:cubicBezTo>
                  <a:close/>
                </a:path>
              </a:pathLst>
            </a:custGeom>
            <a:grpFill/>
            <a:ln w="9525" cap="flat">
              <a:noFill/>
              <a:prstDash val="solid"/>
              <a:miter/>
            </a:ln>
          </p:spPr>
          <p:txBody>
            <a:bodyPr rtlCol="0" anchor="ctr"/>
            <a:lstStyle/>
            <a:p>
              <a:endParaRPr lang="en-US"/>
            </a:p>
          </p:txBody>
        </p:sp>
        <p:sp>
          <p:nvSpPr>
            <p:cNvPr id="969" name="Freeform: Shape 968">
              <a:extLst>
                <a:ext uri="{FF2B5EF4-FFF2-40B4-BE49-F238E27FC236}">
                  <a16:creationId xmlns:a16="http://schemas.microsoft.com/office/drawing/2014/main" id="{D1C98631-8D03-44BE-BF61-B4FA9CEE1EA1}"/>
                </a:ext>
              </a:extLst>
            </p:cNvPr>
            <p:cNvSpPr/>
            <p:nvPr/>
          </p:nvSpPr>
          <p:spPr>
            <a:xfrm>
              <a:off x="6896576" y="1968341"/>
              <a:ext cx="9525" cy="19050"/>
            </a:xfrm>
            <a:custGeom>
              <a:avLst/>
              <a:gdLst>
                <a:gd name="connsiteX0" fmla="*/ 9049 w 9525"/>
                <a:gd name="connsiteY0" fmla="*/ 7144 h 19050"/>
                <a:gd name="connsiteX1" fmla="*/ 7144 w 9525"/>
                <a:gd name="connsiteY1" fmla="*/ 11906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cubicBezTo>
                    <a:pt x="9049" y="9049"/>
                    <a:pt x="10954" y="15716"/>
                    <a:pt x="7144" y="11906"/>
                  </a:cubicBezTo>
                  <a:cubicBezTo>
                    <a:pt x="8096" y="10001"/>
                    <a:pt x="8096" y="7144"/>
                    <a:pt x="9049" y="7144"/>
                  </a:cubicBezTo>
                  <a:close/>
                </a:path>
              </a:pathLst>
            </a:custGeom>
            <a:grpFill/>
            <a:ln w="9525" cap="flat">
              <a:no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7C7FB932-508A-49C8-99D1-C1EB6B8DE8B2}"/>
                </a:ext>
              </a:extLst>
            </p:cNvPr>
            <p:cNvSpPr/>
            <p:nvPr/>
          </p:nvSpPr>
          <p:spPr>
            <a:xfrm>
              <a:off x="6959184" y="2125186"/>
              <a:ext cx="9525" cy="9525"/>
            </a:xfrm>
            <a:custGeom>
              <a:avLst/>
              <a:gdLst>
                <a:gd name="connsiteX0" fmla="*/ 8354 w 9525"/>
                <a:gd name="connsiteY0" fmla="*/ 8414 h 9525"/>
                <a:gd name="connsiteX1" fmla="*/ 8354 w 9525"/>
                <a:gd name="connsiteY1" fmla="*/ 8414 h 9525"/>
              </a:gdLst>
              <a:ahLst/>
              <a:cxnLst>
                <a:cxn ang="0">
                  <a:pos x="connsiteX0" y="connsiteY0"/>
                </a:cxn>
                <a:cxn ang="0">
                  <a:pos x="connsiteX1" y="connsiteY1"/>
                </a:cxn>
              </a:cxnLst>
              <a:rect l="l" t="t" r="r" b="b"/>
              <a:pathLst>
                <a:path w="9525" h="9525">
                  <a:moveTo>
                    <a:pt x="8354" y="8414"/>
                  </a:moveTo>
                  <a:cubicBezTo>
                    <a:pt x="11211" y="8414"/>
                    <a:pt x="4544" y="5556"/>
                    <a:pt x="8354" y="8414"/>
                  </a:cubicBezTo>
                  <a:close/>
                </a:path>
              </a:pathLst>
            </a:custGeom>
            <a:grpFill/>
            <a:ln w="9525" cap="flat">
              <a:no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B66E786C-C5AE-4736-ACD5-F919B29F6786}"/>
                </a:ext>
              </a:extLst>
            </p:cNvPr>
            <p:cNvSpPr/>
            <p:nvPr/>
          </p:nvSpPr>
          <p:spPr>
            <a:xfrm>
              <a:off x="6970871" y="2152173"/>
              <a:ext cx="19050" cy="19050"/>
            </a:xfrm>
            <a:custGeom>
              <a:avLst/>
              <a:gdLst>
                <a:gd name="connsiteX0" fmla="*/ 15716 w 19050"/>
                <a:gd name="connsiteY0" fmla="*/ 20479 h 19050"/>
                <a:gd name="connsiteX1" fmla="*/ 7144 w 19050"/>
                <a:gd name="connsiteY1" fmla="*/ 7144 h 19050"/>
                <a:gd name="connsiteX2" fmla="*/ 15716 w 19050"/>
                <a:gd name="connsiteY2" fmla="*/ 20479 h 19050"/>
              </a:gdLst>
              <a:ahLst/>
              <a:cxnLst>
                <a:cxn ang="0">
                  <a:pos x="connsiteX0" y="connsiteY0"/>
                </a:cxn>
                <a:cxn ang="0">
                  <a:pos x="connsiteX1" y="connsiteY1"/>
                </a:cxn>
                <a:cxn ang="0">
                  <a:pos x="connsiteX2" y="connsiteY2"/>
                </a:cxn>
              </a:cxnLst>
              <a:rect l="l" t="t" r="r" b="b"/>
              <a:pathLst>
                <a:path w="19050" h="19050">
                  <a:moveTo>
                    <a:pt x="15716" y="20479"/>
                  </a:moveTo>
                  <a:cubicBezTo>
                    <a:pt x="14764" y="20479"/>
                    <a:pt x="10001" y="12859"/>
                    <a:pt x="7144" y="7144"/>
                  </a:cubicBezTo>
                  <a:lnTo>
                    <a:pt x="15716" y="20479"/>
                  </a:lnTo>
                  <a:close/>
                </a:path>
              </a:pathLst>
            </a:custGeom>
            <a:grpFill/>
            <a:ln w="9525" cap="flat">
              <a:no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72C54C63-2D1E-41A3-8300-38BE1F7C012D}"/>
                </a:ext>
              </a:extLst>
            </p:cNvPr>
            <p:cNvSpPr/>
            <p:nvPr/>
          </p:nvSpPr>
          <p:spPr>
            <a:xfrm>
              <a:off x="6990874" y="2202261"/>
              <a:ext cx="9525" cy="9525"/>
            </a:xfrm>
            <a:custGeom>
              <a:avLst/>
              <a:gdLst>
                <a:gd name="connsiteX0" fmla="*/ 9049 w 9525"/>
                <a:gd name="connsiteY0" fmla="*/ 8491 h 9525"/>
                <a:gd name="connsiteX1" fmla="*/ 7144 w 9525"/>
                <a:gd name="connsiteY1" fmla="*/ 7538 h 9525"/>
                <a:gd name="connsiteX2" fmla="*/ 9049 w 9525"/>
                <a:gd name="connsiteY2" fmla="*/ 8491 h 9525"/>
              </a:gdLst>
              <a:ahLst/>
              <a:cxnLst>
                <a:cxn ang="0">
                  <a:pos x="connsiteX0" y="connsiteY0"/>
                </a:cxn>
                <a:cxn ang="0">
                  <a:pos x="connsiteX1" y="connsiteY1"/>
                </a:cxn>
                <a:cxn ang="0">
                  <a:pos x="connsiteX2" y="connsiteY2"/>
                </a:cxn>
              </a:cxnLst>
              <a:rect l="l" t="t" r="r" b="b"/>
              <a:pathLst>
                <a:path w="9525" h="9525">
                  <a:moveTo>
                    <a:pt x="9049" y="8491"/>
                  </a:moveTo>
                  <a:cubicBezTo>
                    <a:pt x="10001" y="12301"/>
                    <a:pt x="9049" y="11348"/>
                    <a:pt x="7144" y="7538"/>
                  </a:cubicBezTo>
                  <a:cubicBezTo>
                    <a:pt x="7144" y="6586"/>
                    <a:pt x="8096" y="7538"/>
                    <a:pt x="9049" y="8491"/>
                  </a:cubicBezTo>
                  <a:close/>
                </a:path>
              </a:pathLst>
            </a:custGeom>
            <a:grpFill/>
            <a:ln w="9525" cap="flat">
              <a:no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9F486499-A322-4B73-82F3-B573CC4DE649}"/>
                </a:ext>
              </a:extLst>
            </p:cNvPr>
            <p:cNvSpPr/>
            <p:nvPr/>
          </p:nvSpPr>
          <p:spPr>
            <a:xfrm>
              <a:off x="6995182" y="2204561"/>
              <a:ext cx="9525" cy="19050"/>
            </a:xfrm>
            <a:custGeom>
              <a:avLst/>
              <a:gdLst>
                <a:gd name="connsiteX0" fmla="*/ 7598 w 9525"/>
                <a:gd name="connsiteY0" fmla="*/ 7144 h 19050"/>
                <a:gd name="connsiteX1" fmla="*/ 9503 w 9525"/>
                <a:gd name="connsiteY1" fmla="*/ 13811 h 19050"/>
                <a:gd name="connsiteX2" fmla="*/ 7598 w 9525"/>
                <a:gd name="connsiteY2" fmla="*/ 7144 h 19050"/>
              </a:gdLst>
              <a:ahLst/>
              <a:cxnLst>
                <a:cxn ang="0">
                  <a:pos x="connsiteX0" y="connsiteY0"/>
                </a:cxn>
                <a:cxn ang="0">
                  <a:pos x="connsiteX1" y="connsiteY1"/>
                </a:cxn>
                <a:cxn ang="0">
                  <a:pos x="connsiteX2" y="connsiteY2"/>
                </a:cxn>
              </a:cxnLst>
              <a:rect l="l" t="t" r="r" b="b"/>
              <a:pathLst>
                <a:path w="9525" h="19050">
                  <a:moveTo>
                    <a:pt x="7598" y="7144"/>
                  </a:moveTo>
                  <a:cubicBezTo>
                    <a:pt x="9503" y="10001"/>
                    <a:pt x="9503" y="11906"/>
                    <a:pt x="9503" y="13811"/>
                  </a:cubicBezTo>
                  <a:cubicBezTo>
                    <a:pt x="10455" y="13811"/>
                    <a:pt x="5693" y="7144"/>
                    <a:pt x="7598" y="7144"/>
                  </a:cubicBezTo>
                  <a:close/>
                </a:path>
              </a:pathLst>
            </a:custGeom>
            <a:grpFill/>
            <a:ln w="9525" cap="flat">
              <a:no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FA4B522C-7892-4502-A2D6-6FDC47C6139F}"/>
                </a:ext>
              </a:extLst>
            </p:cNvPr>
            <p:cNvSpPr/>
            <p:nvPr/>
          </p:nvSpPr>
          <p:spPr>
            <a:xfrm>
              <a:off x="7078664" y="2342567"/>
              <a:ext cx="9525" cy="19050"/>
            </a:xfrm>
            <a:custGeom>
              <a:avLst/>
              <a:gdLst>
                <a:gd name="connsiteX0" fmla="*/ 7936 w 9525"/>
                <a:gd name="connsiteY0" fmla="*/ 7250 h 19050"/>
                <a:gd name="connsiteX1" fmla="*/ 11746 w 9525"/>
                <a:gd name="connsiteY1" fmla="*/ 14870 h 19050"/>
                <a:gd name="connsiteX2" fmla="*/ 7936 w 9525"/>
                <a:gd name="connsiteY2" fmla="*/ 7250 h 19050"/>
              </a:gdLst>
              <a:ahLst/>
              <a:cxnLst>
                <a:cxn ang="0">
                  <a:pos x="connsiteX0" y="connsiteY0"/>
                </a:cxn>
                <a:cxn ang="0">
                  <a:pos x="connsiteX1" y="connsiteY1"/>
                </a:cxn>
                <a:cxn ang="0">
                  <a:pos x="connsiteX2" y="connsiteY2"/>
                </a:cxn>
              </a:cxnLst>
              <a:rect l="l" t="t" r="r" b="b"/>
              <a:pathLst>
                <a:path w="9525" h="19050">
                  <a:moveTo>
                    <a:pt x="7936" y="7250"/>
                  </a:moveTo>
                  <a:cubicBezTo>
                    <a:pt x="8889" y="9155"/>
                    <a:pt x="11746" y="12965"/>
                    <a:pt x="11746" y="14870"/>
                  </a:cubicBezTo>
                  <a:cubicBezTo>
                    <a:pt x="10794" y="12012"/>
                    <a:pt x="5079" y="6297"/>
                    <a:pt x="7936" y="7250"/>
                  </a:cubicBezTo>
                  <a:close/>
                </a:path>
              </a:pathLst>
            </a:custGeom>
            <a:grpFill/>
            <a:ln w="9525" cap="flat">
              <a:noFill/>
              <a:prstDash val="solid"/>
              <a:miter/>
            </a:ln>
          </p:spPr>
          <p:txBody>
            <a:bodyPr rtlCol="0" anchor="ctr"/>
            <a:lstStyle/>
            <a:p>
              <a:endParaRPr lang="en-US"/>
            </a:p>
          </p:txBody>
        </p:sp>
        <p:sp>
          <p:nvSpPr>
            <p:cNvPr id="975" name="Freeform: Shape 974">
              <a:extLst>
                <a:ext uri="{FF2B5EF4-FFF2-40B4-BE49-F238E27FC236}">
                  <a16:creationId xmlns:a16="http://schemas.microsoft.com/office/drawing/2014/main" id="{3E02C2E1-C28A-4A3D-9994-9182D5DA9686}"/>
                </a:ext>
              </a:extLst>
            </p:cNvPr>
            <p:cNvSpPr/>
            <p:nvPr/>
          </p:nvSpPr>
          <p:spPr>
            <a:xfrm>
              <a:off x="7098506" y="23779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2859"/>
                    <a:pt x="7144" y="9049"/>
                    <a:pt x="7144" y="7144"/>
                  </a:cubicBezTo>
                  <a:close/>
                </a:path>
              </a:pathLst>
            </a:custGeom>
            <a:grpFill/>
            <a:ln w="9525" cap="flat">
              <a:noFill/>
              <a:prstDash val="solid"/>
              <a:miter/>
            </a:ln>
          </p:spPr>
          <p:txBody>
            <a:bodyPr rtlCol="0" anchor="ctr"/>
            <a:lstStyle/>
            <a:p>
              <a:endParaRPr lang="en-US"/>
            </a:p>
          </p:txBody>
        </p:sp>
        <p:sp>
          <p:nvSpPr>
            <p:cNvPr id="976" name="Freeform: Shape 975">
              <a:extLst>
                <a:ext uri="{FF2B5EF4-FFF2-40B4-BE49-F238E27FC236}">
                  <a16:creationId xmlns:a16="http://schemas.microsoft.com/office/drawing/2014/main" id="{F43FF6B1-AC77-47F3-9816-20F526AA9F63}"/>
                </a:ext>
              </a:extLst>
            </p:cNvPr>
            <p:cNvSpPr/>
            <p:nvPr/>
          </p:nvSpPr>
          <p:spPr>
            <a:xfrm>
              <a:off x="7712564" y="2630857"/>
              <a:ext cx="9525" cy="9525"/>
            </a:xfrm>
            <a:custGeom>
              <a:avLst/>
              <a:gdLst>
                <a:gd name="connsiteX0" fmla="*/ 11258 w 9525"/>
                <a:gd name="connsiteY0" fmla="*/ 7567 h 9525"/>
                <a:gd name="connsiteX1" fmla="*/ 11258 w 9525"/>
                <a:gd name="connsiteY1" fmla="*/ 7567 h 9525"/>
              </a:gdLst>
              <a:ahLst/>
              <a:cxnLst>
                <a:cxn ang="0">
                  <a:pos x="connsiteX0" y="connsiteY0"/>
                </a:cxn>
                <a:cxn ang="0">
                  <a:pos x="connsiteX1" y="connsiteY1"/>
                </a:cxn>
              </a:cxnLst>
              <a:rect l="l" t="t" r="r" b="b"/>
              <a:pathLst>
                <a:path w="9525" h="9525">
                  <a:moveTo>
                    <a:pt x="11258" y="7567"/>
                  </a:moveTo>
                  <a:cubicBezTo>
                    <a:pt x="3639" y="6615"/>
                    <a:pt x="8401" y="7567"/>
                    <a:pt x="11258" y="7567"/>
                  </a:cubicBezTo>
                  <a:close/>
                </a:path>
              </a:pathLst>
            </a:custGeom>
            <a:grpFill/>
            <a:ln w="9525" cap="flat">
              <a:no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98349D72-7921-43C3-A04D-A6F2E1B2D06A}"/>
                </a:ext>
              </a:extLst>
            </p:cNvPr>
            <p:cNvSpPr/>
            <p:nvPr/>
          </p:nvSpPr>
          <p:spPr>
            <a:xfrm>
              <a:off x="7747489" y="2442686"/>
              <a:ext cx="9525" cy="9525"/>
            </a:xfrm>
            <a:custGeom>
              <a:avLst/>
              <a:gdLst>
                <a:gd name="connsiteX0" fmla="*/ 8718 w 9525"/>
                <a:gd name="connsiteY0" fmla="*/ 10954 h 9525"/>
                <a:gd name="connsiteX1" fmla="*/ 7766 w 9525"/>
                <a:gd name="connsiteY1" fmla="*/ 7144 h 9525"/>
                <a:gd name="connsiteX2" fmla="*/ 8718 w 9525"/>
                <a:gd name="connsiteY2" fmla="*/ 10954 h 9525"/>
              </a:gdLst>
              <a:ahLst/>
              <a:cxnLst>
                <a:cxn ang="0">
                  <a:pos x="connsiteX0" y="connsiteY0"/>
                </a:cxn>
                <a:cxn ang="0">
                  <a:pos x="connsiteX1" y="connsiteY1"/>
                </a:cxn>
                <a:cxn ang="0">
                  <a:pos x="connsiteX2" y="connsiteY2"/>
                </a:cxn>
              </a:cxnLst>
              <a:rect l="l" t="t" r="r" b="b"/>
              <a:pathLst>
                <a:path w="9525" h="9525">
                  <a:moveTo>
                    <a:pt x="8718" y="10954"/>
                  </a:moveTo>
                  <a:cubicBezTo>
                    <a:pt x="5861" y="8096"/>
                    <a:pt x="7766" y="8096"/>
                    <a:pt x="7766" y="7144"/>
                  </a:cubicBezTo>
                  <a:cubicBezTo>
                    <a:pt x="9671" y="10001"/>
                    <a:pt x="4908" y="6191"/>
                    <a:pt x="8718" y="10954"/>
                  </a:cubicBezTo>
                  <a:close/>
                </a:path>
              </a:pathLst>
            </a:custGeom>
            <a:grpFill/>
            <a:ln w="9525" cap="flat">
              <a:no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7C8F4A00-5C16-4D51-BA50-EC58A8720526}"/>
                </a:ext>
              </a:extLst>
            </p:cNvPr>
            <p:cNvSpPr/>
            <p:nvPr/>
          </p:nvSpPr>
          <p:spPr>
            <a:xfrm>
              <a:off x="7603184" y="224456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8096"/>
                    <a:pt x="6339" y="11906"/>
                    <a:pt x="8244" y="7144"/>
                  </a:cubicBezTo>
                  <a:close/>
                </a:path>
              </a:pathLst>
            </a:custGeom>
            <a:grpFill/>
            <a:ln w="9525" cap="flat">
              <a:no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11445D1E-856F-48EE-A8AC-71DA0DF14DEB}"/>
                </a:ext>
              </a:extLst>
            </p:cNvPr>
            <p:cNvSpPr/>
            <p:nvPr/>
          </p:nvSpPr>
          <p:spPr>
            <a:xfrm>
              <a:off x="6816172" y="221218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7538" y="6191"/>
                    <a:pt x="6586" y="10954"/>
                    <a:pt x="7538" y="7144"/>
                  </a:cubicBezTo>
                  <a:cubicBezTo>
                    <a:pt x="7538" y="8096"/>
                    <a:pt x="8491" y="8096"/>
                    <a:pt x="8491" y="9049"/>
                  </a:cubicBezTo>
                  <a:close/>
                </a:path>
              </a:pathLst>
            </a:custGeom>
            <a:grpFill/>
            <a:ln w="9525" cap="flat">
              <a:no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AA6B66DC-D442-4C42-B313-F6311621AB38}"/>
                </a:ext>
              </a:extLst>
            </p:cNvPr>
            <p:cNvSpPr/>
            <p:nvPr/>
          </p:nvSpPr>
          <p:spPr>
            <a:xfrm>
              <a:off x="6812756" y="2219801"/>
              <a:ext cx="400050" cy="561975"/>
            </a:xfrm>
            <a:custGeom>
              <a:avLst/>
              <a:gdLst>
                <a:gd name="connsiteX0" fmla="*/ 392906 w 400050"/>
                <a:gd name="connsiteY0" fmla="*/ 385286 h 561975"/>
                <a:gd name="connsiteX1" fmla="*/ 372904 w 400050"/>
                <a:gd name="connsiteY1" fmla="*/ 556736 h 561975"/>
                <a:gd name="connsiteX2" fmla="*/ 198596 w 400050"/>
                <a:gd name="connsiteY2" fmla="*/ 337661 h 561975"/>
                <a:gd name="connsiteX3" fmla="*/ 136684 w 400050"/>
                <a:gd name="connsiteY3" fmla="*/ 214789 h 561975"/>
                <a:gd name="connsiteX4" fmla="*/ 77629 w 400050"/>
                <a:gd name="connsiteY4" fmla="*/ 131921 h 561975"/>
                <a:gd name="connsiteX5" fmla="*/ 89059 w 400050"/>
                <a:gd name="connsiteY5" fmla="*/ 134779 h 561975"/>
                <a:gd name="connsiteX6" fmla="*/ 7144 w 400050"/>
                <a:gd name="connsiteY6" fmla="*/ 7144 h 561975"/>
                <a:gd name="connsiteX7" fmla="*/ 9049 w 400050"/>
                <a:gd name="connsiteY7" fmla="*/ 11906 h 561975"/>
                <a:gd name="connsiteX8" fmla="*/ 362426 w 400050"/>
                <a:gd name="connsiteY8" fmla="*/ 526256 h 561975"/>
                <a:gd name="connsiteX9" fmla="*/ 392906 w 400050"/>
                <a:gd name="connsiteY9" fmla="*/ 385286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561975">
                  <a:moveTo>
                    <a:pt x="392906" y="385286"/>
                  </a:moveTo>
                  <a:cubicBezTo>
                    <a:pt x="406241" y="414814"/>
                    <a:pt x="356711" y="547211"/>
                    <a:pt x="372904" y="556736"/>
                  </a:cubicBezTo>
                  <a:cubicBezTo>
                    <a:pt x="303371" y="493871"/>
                    <a:pt x="257651" y="369094"/>
                    <a:pt x="198596" y="337661"/>
                  </a:cubicBezTo>
                  <a:cubicBezTo>
                    <a:pt x="185261" y="317659"/>
                    <a:pt x="143351" y="235744"/>
                    <a:pt x="136684" y="214789"/>
                  </a:cubicBezTo>
                  <a:cubicBezTo>
                    <a:pt x="100489" y="195739"/>
                    <a:pt x="100489" y="138589"/>
                    <a:pt x="77629" y="131921"/>
                  </a:cubicBezTo>
                  <a:cubicBezTo>
                    <a:pt x="70961" y="149066"/>
                    <a:pt x="91916" y="132874"/>
                    <a:pt x="89059" y="134779"/>
                  </a:cubicBezTo>
                  <a:cubicBezTo>
                    <a:pt x="90011" y="138589"/>
                    <a:pt x="8096" y="7144"/>
                    <a:pt x="7144" y="7144"/>
                  </a:cubicBezTo>
                  <a:cubicBezTo>
                    <a:pt x="10954" y="13811"/>
                    <a:pt x="13811" y="6191"/>
                    <a:pt x="9049" y="11906"/>
                  </a:cubicBezTo>
                  <a:cubicBezTo>
                    <a:pt x="-476" y="22384"/>
                    <a:pt x="296704" y="474821"/>
                    <a:pt x="362426" y="526256"/>
                  </a:cubicBezTo>
                  <a:cubicBezTo>
                    <a:pt x="341471" y="504349"/>
                    <a:pt x="392906" y="382429"/>
                    <a:pt x="392906" y="385286"/>
                  </a:cubicBezTo>
                  <a:close/>
                </a:path>
              </a:pathLst>
            </a:custGeom>
            <a:grpFill/>
            <a:ln w="9525" cap="flat">
              <a:noFill/>
              <a:prstDash val="solid"/>
              <a:miter/>
            </a:ln>
          </p:spPr>
          <p:txBody>
            <a:bodyPr rtlCol="0" anchor="ctr"/>
            <a:lstStyle/>
            <a:p>
              <a:endParaRPr lang="en-US"/>
            </a:p>
          </p:txBody>
        </p:sp>
        <p:sp>
          <p:nvSpPr>
            <p:cNvPr id="981" name="Freeform: Shape 980">
              <a:extLst>
                <a:ext uri="{FF2B5EF4-FFF2-40B4-BE49-F238E27FC236}">
                  <a16:creationId xmlns:a16="http://schemas.microsoft.com/office/drawing/2014/main" id="{97C45854-7F19-497D-8C59-A2C7F9C8ACD0}"/>
                </a:ext>
              </a:extLst>
            </p:cNvPr>
            <p:cNvSpPr/>
            <p:nvPr/>
          </p:nvSpPr>
          <p:spPr>
            <a:xfrm>
              <a:off x="6815614" y="221694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10001"/>
                    <a:pt x="7144" y="9049"/>
                  </a:cubicBezTo>
                  <a:cubicBezTo>
                    <a:pt x="7144" y="9049"/>
                    <a:pt x="8096" y="7144"/>
                    <a:pt x="10001" y="7144"/>
                  </a:cubicBezTo>
                  <a:close/>
                </a:path>
              </a:pathLst>
            </a:custGeom>
            <a:grpFill/>
            <a:ln w="9525" cap="flat">
              <a:noFill/>
              <a:prstDash val="solid"/>
              <a:miter/>
            </a:ln>
          </p:spPr>
          <p:txBody>
            <a:bodyPr rtlCol="0" anchor="ctr"/>
            <a:lstStyle/>
            <a:p>
              <a:endParaRPr lang="en-US"/>
            </a:p>
          </p:txBody>
        </p:sp>
        <p:sp>
          <p:nvSpPr>
            <p:cNvPr id="982" name="Freeform: Shape 981">
              <a:extLst>
                <a:ext uri="{FF2B5EF4-FFF2-40B4-BE49-F238E27FC236}">
                  <a16:creationId xmlns:a16="http://schemas.microsoft.com/office/drawing/2014/main" id="{FEF847C1-D1B5-4131-8D5D-264A93DE9DCB}"/>
                </a:ext>
              </a:extLst>
            </p:cNvPr>
            <p:cNvSpPr/>
            <p:nvPr/>
          </p:nvSpPr>
          <p:spPr>
            <a:xfrm>
              <a:off x="6827849" y="227218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983" name="Freeform: Shape 982">
              <a:extLst>
                <a:ext uri="{FF2B5EF4-FFF2-40B4-BE49-F238E27FC236}">
                  <a16:creationId xmlns:a16="http://schemas.microsoft.com/office/drawing/2014/main" id="{9E0122B8-5EB3-4E4B-BA85-33A45D004F0B}"/>
                </a:ext>
              </a:extLst>
            </p:cNvPr>
            <p:cNvSpPr/>
            <p:nvPr/>
          </p:nvSpPr>
          <p:spPr>
            <a:xfrm>
              <a:off x="6879431" y="2338863"/>
              <a:ext cx="9525" cy="9525"/>
            </a:xfrm>
            <a:custGeom>
              <a:avLst/>
              <a:gdLst>
                <a:gd name="connsiteX0" fmla="*/ 10954 w 9525"/>
                <a:gd name="connsiteY0" fmla="*/ 10001 h 9525"/>
                <a:gd name="connsiteX1" fmla="*/ 7144 w 9525"/>
                <a:gd name="connsiteY1" fmla="*/ 7144 h 9525"/>
                <a:gd name="connsiteX2" fmla="*/ 10954 w 9525"/>
                <a:gd name="connsiteY2" fmla="*/ 10001 h 9525"/>
              </a:gdLst>
              <a:ahLst/>
              <a:cxnLst>
                <a:cxn ang="0">
                  <a:pos x="connsiteX0" y="connsiteY0"/>
                </a:cxn>
                <a:cxn ang="0">
                  <a:pos x="connsiteX1" y="connsiteY1"/>
                </a:cxn>
                <a:cxn ang="0">
                  <a:pos x="connsiteX2" y="connsiteY2"/>
                </a:cxn>
              </a:cxnLst>
              <a:rect l="l" t="t" r="r" b="b"/>
              <a:pathLst>
                <a:path w="9525" h="9525">
                  <a:moveTo>
                    <a:pt x="10954" y="10001"/>
                  </a:moveTo>
                  <a:cubicBezTo>
                    <a:pt x="10001" y="10001"/>
                    <a:pt x="8096" y="8096"/>
                    <a:pt x="7144" y="7144"/>
                  </a:cubicBezTo>
                  <a:lnTo>
                    <a:pt x="10954" y="10001"/>
                  </a:lnTo>
                  <a:close/>
                </a:path>
              </a:pathLst>
            </a:custGeom>
            <a:grpFill/>
            <a:ln w="9525" cap="flat">
              <a:noFill/>
              <a:prstDash val="solid"/>
              <a:miter/>
            </a:ln>
          </p:spPr>
          <p:txBody>
            <a:bodyPr rtlCol="0" anchor="ctr"/>
            <a:lstStyle/>
            <a:p>
              <a:endParaRPr lang="en-US"/>
            </a:p>
          </p:txBody>
        </p:sp>
        <p:sp>
          <p:nvSpPr>
            <p:cNvPr id="984" name="Freeform: Shape 983">
              <a:extLst>
                <a:ext uri="{FF2B5EF4-FFF2-40B4-BE49-F238E27FC236}">
                  <a16:creationId xmlns:a16="http://schemas.microsoft.com/office/drawing/2014/main" id="{73B2D8D2-7C28-4A67-A3CA-20F3701D2852}"/>
                </a:ext>
              </a:extLst>
            </p:cNvPr>
            <p:cNvSpPr/>
            <p:nvPr/>
          </p:nvSpPr>
          <p:spPr>
            <a:xfrm>
              <a:off x="6883241" y="235463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9472"/>
                    <a:pt x="8096" y="8520"/>
                    <a:pt x="7144" y="7567"/>
                  </a:cubicBezTo>
                  <a:cubicBezTo>
                    <a:pt x="8096" y="6615"/>
                    <a:pt x="8096" y="7567"/>
                    <a:pt x="9049" y="7567"/>
                  </a:cubicBezTo>
                  <a:close/>
                </a:path>
              </a:pathLst>
            </a:custGeom>
            <a:grpFill/>
            <a:ln w="9525" cap="flat">
              <a:noFill/>
              <a:prstDash val="solid"/>
              <a:miter/>
            </a:ln>
          </p:spPr>
          <p:txBody>
            <a:bodyPr rtlCol="0" anchor="ctr"/>
            <a:lstStyle/>
            <a:p>
              <a:endParaRPr lang="en-US"/>
            </a:p>
          </p:txBody>
        </p:sp>
        <p:sp>
          <p:nvSpPr>
            <p:cNvPr id="985" name="Freeform: Shape 984">
              <a:extLst>
                <a:ext uri="{FF2B5EF4-FFF2-40B4-BE49-F238E27FC236}">
                  <a16:creationId xmlns:a16="http://schemas.microsoft.com/office/drawing/2014/main" id="{6DE55E77-C4F3-4551-88C6-DB42F98478EC}"/>
                </a:ext>
              </a:extLst>
            </p:cNvPr>
            <p:cNvSpPr/>
            <p:nvPr/>
          </p:nvSpPr>
          <p:spPr>
            <a:xfrm>
              <a:off x="6887333" y="2354103"/>
              <a:ext cx="9525" cy="9525"/>
            </a:xfrm>
            <a:custGeom>
              <a:avLst/>
              <a:gdLst>
                <a:gd name="connsiteX0" fmla="*/ 7814 w 9525"/>
                <a:gd name="connsiteY0" fmla="*/ 7144 h 9525"/>
                <a:gd name="connsiteX1" fmla="*/ 7814 w 9525"/>
                <a:gd name="connsiteY1" fmla="*/ 10001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8767" y="8096"/>
                    <a:pt x="7814" y="9049"/>
                    <a:pt x="7814" y="10001"/>
                  </a:cubicBezTo>
                  <a:cubicBezTo>
                    <a:pt x="8767" y="9049"/>
                    <a:pt x="5910" y="8096"/>
                    <a:pt x="7814" y="7144"/>
                  </a:cubicBezTo>
                  <a:close/>
                </a:path>
              </a:pathLst>
            </a:custGeom>
            <a:grpFill/>
            <a:ln w="9525" cap="flat">
              <a:no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D11F9151-223E-4504-9CC4-C8D5E13EB821}"/>
                </a:ext>
              </a:extLst>
            </p:cNvPr>
            <p:cNvSpPr/>
            <p:nvPr/>
          </p:nvSpPr>
          <p:spPr>
            <a:xfrm>
              <a:off x="6898284" y="2380773"/>
              <a:ext cx="9525" cy="9525"/>
            </a:xfrm>
            <a:custGeom>
              <a:avLst/>
              <a:gdLst>
                <a:gd name="connsiteX0" fmla="*/ 7341 w 9525"/>
                <a:gd name="connsiteY0" fmla="*/ 7144 h 9525"/>
                <a:gd name="connsiteX1" fmla="*/ 8294 w 9525"/>
                <a:gd name="connsiteY1" fmla="*/ 10001 h 9525"/>
                <a:gd name="connsiteX2" fmla="*/ 7341 w 9525"/>
                <a:gd name="connsiteY2" fmla="*/ 7144 h 9525"/>
              </a:gdLst>
              <a:ahLst/>
              <a:cxnLst>
                <a:cxn ang="0">
                  <a:pos x="connsiteX0" y="connsiteY0"/>
                </a:cxn>
                <a:cxn ang="0">
                  <a:pos x="connsiteX1" y="connsiteY1"/>
                </a:cxn>
                <a:cxn ang="0">
                  <a:pos x="connsiteX2" y="connsiteY2"/>
                </a:cxn>
              </a:cxnLst>
              <a:rect l="l" t="t" r="r" b="b"/>
              <a:pathLst>
                <a:path w="9525" h="9525">
                  <a:moveTo>
                    <a:pt x="7341" y="7144"/>
                  </a:moveTo>
                  <a:cubicBezTo>
                    <a:pt x="7341" y="8096"/>
                    <a:pt x="9246" y="8096"/>
                    <a:pt x="8294" y="10001"/>
                  </a:cubicBezTo>
                  <a:cubicBezTo>
                    <a:pt x="9246" y="8096"/>
                    <a:pt x="6388" y="7144"/>
                    <a:pt x="7341" y="7144"/>
                  </a:cubicBezTo>
                  <a:close/>
                </a:path>
              </a:pathLst>
            </a:custGeom>
            <a:grpFill/>
            <a:ln w="9525" cap="flat">
              <a:no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EB83FEFF-0479-419E-96A8-7DF0010394CD}"/>
                </a:ext>
              </a:extLst>
            </p:cNvPr>
            <p:cNvSpPr/>
            <p:nvPr/>
          </p:nvSpPr>
          <p:spPr>
            <a:xfrm>
              <a:off x="6906630" y="23912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3078BB75-0AC1-47D2-A526-C7097AAD7B79}"/>
                </a:ext>
              </a:extLst>
            </p:cNvPr>
            <p:cNvSpPr/>
            <p:nvPr/>
          </p:nvSpPr>
          <p:spPr>
            <a:xfrm>
              <a:off x="7026354" y="2593986"/>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6339"/>
                    <a:pt x="6906" y="7291"/>
                    <a:pt x="7858" y="8244"/>
                  </a:cubicBezTo>
                  <a:close/>
                </a:path>
              </a:pathLst>
            </a:custGeom>
            <a:grpFill/>
            <a:ln w="9525" cap="flat">
              <a:no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7060CC4E-6994-4EDB-B567-F6B4CD6E3EA5}"/>
                </a:ext>
              </a:extLst>
            </p:cNvPr>
            <p:cNvSpPr/>
            <p:nvPr/>
          </p:nvSpPr>
          <p:spPr>
            <a:xfrm>
              <a:off x="7080691" y="2685573"/>
              <a:ext cx="9525" cy="9525"/>
            </a:xfrm>
            <a:custGeom>
              <a:avLst/>
              <a:gdLst>
                <a:gd name="connsiteX0" fmla="*/ 7815 w 9525"/>
                <a:gd name="connsiteY0" fmla="*/ 7144 h 9525"/>
                <a:gd name="connsiteX1" fmla="*/ 7815 w 9525"/>
                <a:gd name="connsiteY1" fmla="*/ 9049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8096"/>
                    <a:pt x="7815" y="8096"/>
                    <a:pt x="7815" y="9049"/>
                  </a:cubicBezTo>
                  <a:cubicBezTo>
                    <a:pt x="5909" y="7144"/>
                    <a:pt x="8767" y="8096"/>
                    <a:pt x="7815" y="7144"/>
                  </a:cubicBezTo>
                  <a:close/>
                </a:path>
              </a:pathLst>
            </a:custGeom>
            <a:grpFill/>
            <a:ln w="9525" cap="flat">
              <a:no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99538727-330C-4130-AC60-4C9F922BE5F4}"/>
                </a:ext>
              </a:extLst>
            </p:cNvPr>
            <p:cNvSpPr/>
            <p:nvPr/>
          </p:nvSpPr>
          <p:spPr>
            <a:xfrm>
              <a:off x="7119461" y="271531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10954" y="5027"/>
                    <a:pt x="7144" y="8837"/>
                  </a:cubicBezTo>
                  <a:close/>
                </a:path>
              </a:pathLst>
            </a:custGeom>
            <a:grpFill/>
            <a:ln w="9525" cap="flat">
              <a:no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61DD5DF5-93C7-45AF-BEA4-461AA26955ED}"/>
                </a:ext>
              </a:extLst>
            </p:cNvPr>
            <p:cNvSpPr/>
            <p:nvPr/>
          </p:nvSpPr>
          <p:spPr>
            <a:xfrm>
              <a:off x="7174706" y="2782334"/>
              <a:ext cx="9525" cy="9525"/>
            </a:xfrm>
            <a:custGeom>
              <a:avLst/>
              <a:gdLst>
                <a:gd name="connsiteX0" fmla="*/ 9049 w 9525"/>
                <a:gd name="connsiteY0" fmla="*/ 7538 h 9525"/>
                <a:gd name="connsiteX1" fmla="*/ 7144 w 9525"/>
                <a:gd name="connsiteY1" fmla="*/ 8491 h 9525"/>
                <a:gd name="connsiteX2" fmla="*/ 9049 w 9525"/>
                <a:gd name="connsiteY2" fmla="*/ 7538 h 9525"/>
              </a:gdLst>
              <a:ahLst/>
              <a:cxnLst>
                <a:cxn ang="0">
                  <a:pos x="connsiteX0" y="connsiteY0"/>
                </a:cxn>
                <a:cxn ang="0">
                  <a:pos x="connsiteX1" y="connsiteY1"/>
                </a:cxn>
                <a:cxn ang="0">
                  <a:pos x="connsiteX2" y="connsiteY2"/>
                </a:cxn>
              </a:cxnLst>
              <a:rect l="l" t="t" r="r" b="b"/>
              <a:pathLst>
                <a:path w="9525" h="9525">
                  <a:moveTo>
                    <a:pt x="9049" y="7538"/>
                  </a:moveTo>
                  <a:cubicBezTo>
                    <a:pt x="6191" y="7538"/>
                    <a:pt x="10001" y="9443"/>
                    <a:pt x="7144" y="8491"/>
                  </a:cubicBezTo>
                  <a:cubicBezTo>
                    <a:pt x="7144" y="7538"/>
                    <a:pt x="8096" y="6586"/>
                    <a:pt x="9049" y="7538"/>
                  </a:cubicBezTo>
                  <a:close/>
                </a:path>
              </a:pathLst>
            </a:custGeom>
            <a:grpFill/>
            <a:ln w="9525" cap="flat">
              <a:no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0DA0B320-88DD-4B66-9595-7399543E6005}"/>
                </a:ext>
              </a:extLst>
            </p:cNvPr>
            <p:cNvSpPr/>
            <p:nvPr/>
          </p:nvSpPr>
          <p:spPr>
            <a:xfrm>
              <a:off x="7180412" y="2780790"/>
              <a:ext cx="628650" cy="85725"/>
            </a:xfrm>
            <a:custGeom>
              <a:avLst/>
              <a:gdLst>
                <a:gd name="connsiteX0" fmla="*/ 629136 w 628650"/>
                <a:gd name="connsiteY0" fmla="*/ 74805 h 85725"/>
                <a:gd name="connsiteX1" fmla="*/ 260518 w 628650"/>
                <a:gd name="connsiteY1" fmla="*/ 58612 h 85725"/>
                <a:gd name="connsiteX2" fmla="*/ 148123 w 628650"/>
                <a:gd name="connsiteY2" fmla="*/ 32895 h 85725"/>
                <a:gd name="connsiteX3" fmla="*/ 64303 w 628650"/>
                <a:gd name="connsiteY3" fmla="*/ 33847 h 85725"/>
                <a:gd name="connsiteX4" fmla="*/ 71923 w 628650"/>
                <a:gd name="connsiteY4" fmla="*/ 23370 h 85725"/>
                <a:gd name="connsiteX5" fmla="*/ 7153 w 628650"/>
                <a:gd name="connsiteY5" fmla="*/ 13845 h 85725"/>
                <a:gd name="connsiteX6" fmla="*/ 12868 w 628650"/>
                <a:gd name="connsiteY6" fmla="*/ 13845 h 85725"/>
                <a:gd name="connsiteX7" fmla="*/ 13821 w 628650"/>
                <a:gd name="connsiteY7" fmla="*/ 10035 h 85725"/>
                <a:gd name="connsiteX8" fmla="*/ 629136 w 628650"/>
                <a:gd name="connsiteY8" fmla="*/ 7480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 h="85725">
                  <a:moveTo>
                    <a:pt x="629136" y="74805"/>
                  </a:moveTo>
                  <a:cubicBezTo>
                    <a:pt x="649138" y="105285"/>
                    <a:pt x="246231" y="66232"/>
                    <a:pt x="260518" y="58612"/>
                  </a:cubicBezTo>
                  <a:cubicBezTo>
                    <a:pt x="248136" y="58612"/>
                    <a:pt x="141456" y="45278"/>
                    <a:pt x="148123" y="32895"/>
                  </a:cubicBezTo>
                  <a:cubicBezTo>
                    <a:pt x="113833" y="50992"/>
                    <a:pt x="92878" y="34800"/>
                    <a:pt x="64303" y="33847"/>
                  </a:cubicBezTo>
                  <a:cubicBezTo>
                    <a:pt x="67161" y="25275"/>
                    <a:pt x="71923" y="34800"/>
                    <a:pt x="71923" y="23370"/>
                  </a:cubicBezTo>
                  <a:cubicBezTo>
                    <a:pt x="76686" y="25275"/>
                    <a:pt x="6201" y="14797"/>
                    <a:pt x="7153" y="13845"/>
                  </a:cubicBezTo>
                  <a:cubicBezTo>
                    <a:pt x="9058" y="13845"/>
                    <a:pt x="16678" y="11940"/>
                    <a:pt x="12868" y="13845"/>
                  </a:cubicBezTo>
                  <a:cubicBezTo>
                    <a:pt x="16678" y="10987"/>
                    <a:pt x="16678" y="10035"/>
                    <a:pt x="13821" y="10035"/>
                  </a:cubicBezTo>
                  <a:cubicBezTo>
                    <a:pt x="44301" y="-13778"/>
                    <a:pt x="636756" y="118620"/>
                    <a:pt x="629136" y="74805"/>
                  </a:cubicBezTo>
                  <a:close/>
                </a:path>
              </a:pathLst>
            </a:custGeom>
            <a:grpFill/>
            <a:ln w="9525" cap="flat">
              <a:no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E1E84D10-09B0-496D-A0B7-D9946696AF95}"/>
                </a:ext>
              </a:extLst>
            </p:cNvPr>
            <p:cNvSpPr/>
            <p:nvPr/>
          </p:nvSpPr>
          <p:spPr>
            <a:xfrm>
              <a:off x="7179469" y="2782728"/>
              <a:ext cx="9525" cy="9525"/>
            </a:xfrm>
            <a:custGeom>
              <a:avLst/>
              <a:gdLst>
                <a:gd name="connsiteX0" fmla="*/ 7144 w 9525"/>
                <a:gd name="connsiteY0" fmla="*/ 7144 h 9525"/>
                <a:gd name="connsiteX1" fmla="*/ 7144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9049" y="9049"/>
                    <a:pt x="7144" y="10954"/>
                  </a:cubicBez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474D90AE-C1C3-45A0-BC4B-BDE95A1BDA83}"/>
                </a:ext>
              </a:extLst>
            </p:cNvPr>
            <p:cNvSpPr/>
            <p:nvPr/>
          </p:nvSpPr>
          <p:spPr>
            <a:xfrm>
              <a:off x="7221908" y="280082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grpFill/>
            <a:ln w="9525" cap="flat">
              <a:no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6914AA8D-4266-45E2-AF5F-88970D901E8E}"/>
                </a:ext>
              </a:extLst>
            </p:cNvPr>
            <p:cNvSpPr/>
            <p:nvPr/>
          </p:nvSpPr>
          <p:spPr>
            <a:xfrm>
              <a:off x="7228999" y="2802731"/>
              <a:ext cx="19050" cy="9525"/>
            </a:xfrm>
            <a:custGeom>
              <a:avLst/>
              <a:gdLst>
                <a:gd name="connsiteX0" fmla="*/ 11906 w 19050"/>
                <a:gd name="connsiteY0" fmla="*/ 7144 h 9525"/>
                <a:gd name="connsiteX1" fmla="*/ 7144 w 19050"/>
                <a:gd name="connsiteY1" fmla="*/ 9049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1906" y="8096"/>
                    <a:pt x="9049" y="9049"/>
                    <a:pt x="7144" y="9049"/>
                  </a:cubicBezTo>
                  <a:lnTo>
                    <a:pt x="11906" y="7144"/>
                  </a:lnTo>
                  <a:close/>
                </a:path>
              </a:pathLst>
            </a:custGeom>
            <a:grpFill/>
            <a:ln w="9525" cap="flat">
              <a:no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A418B905-2FDA-4CDE-A589-535B20AD7223}"/>
                </a:ext>
              </a:extLst>
            </p:cNvPr>
            <p:cNvSpPr/>
            <p:nvPr/>
          </p:nvSpPr>
          <p:spPr>
            <a:xfrm>
              <a:off x="7243286" y="280939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8096" y="9049"/>
                    <a:pt x="7144" y="8096"/>
                  </a:cubicBezTo>
                  <a:cubicBezTo>
                    <a:pt x="7144" y="8096"/>
                    <a:pt x="8096" y="7144"/>
                    <a:pt x="8096" y="7144"/>
                  </a:cubicBezTo>
                  <a:close/>
                </a:path>
              </a:pathLst>
            </a:custGeom>
            <a:grpFill/>
            <a:ln w="9525" cap="flat">
              <a:no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09449374-6120-4375-9874-662FF3366C48}"/>
                </a:ext>
              </a:extLst>
            </p:cNvPr>
            <p:cNvSpPr/>
            <p:nvPr/>
          </p:nvSpPr>
          <p:spPr>
            <a:xfrm>
              <a:off x="7244997" y="2806541"/>
              <a:ext cx="9525" cy="9525"/>
            </a:xfrm>
            <a:custGeom>
              <a:avLst/>
              <a:gdLst>
                <a:gd name="connsiteX0" fmla="*/ 7338 w 9525"/>
                <a:gd name="connsiteY0" fmla="*/ 7144 h 9525"/>
                <a:gd name="connsiteX1" fmla="*/ 9243 w 9525"/>
                <a:gd name="connsiteY1" fmla="*/ 9049 h 9525"/>
                <a:gd name="connsiteX2" fmla="*/ 7338 w 9525"/>
                <a:gd name="connsiteY2" fmla="*/ 7144 h 9525"/>
              </a:gdLst>
              <a:ahLst/>
              <a:cxnLst>
                <a:cxn ang="0">
                  <a:pos x="connsiteX0" y="connsiteY0"/>
                </a:cxn>
                <a:cxn ang="0">
                  <a:pos x="connsiteX1" y="connsiteY1"/>
                </a:cxn>
                <a:cxn ang="0">
                  <a:pos x="connsiteX2" y="connsiteY2"/>
                </a:cxn>
              </a:cxnLst>
              <a:rect l="l" t="t" r="r" b="b"/>
              <a:pathLst>
                <a:path w="9525" h="9525">
                  <a:moveTo>
                    <a:pt x="7338" y="7144"/>
                  </a:moveTo>
                  <a:cubicBezTo>
                    <a:pt x="8291" y="7144"/>
                    <a:pt x="8291" y="8096"/>
                    <a:pt x="9243" y="9049"/>
                  </a:cubicBezTo>
                  <a:cubicBezTo>
                    <a:pt x="9243" y="8096"/>
                    <a:pt x="6386" y="9049"/>
                    <a:pt x="7338" y="7144"/>
                  </a:cubicBezTo>
                  <a:close/>
                </a:path>
              </a:pathLst>
            </a:custGeom>
            <a:grpFill/>
            <a:ln w="9525" cap="flat">
              <a:noFill/>
              <a:prstDash val="solid"/>
              <a:miter/>
            </a:ln>
          </p:spPr>
          <p:txBody>
            <a:bodyPr rtlCol="0" anchor="ctr"/>
            <a:lstStyle/>
            <a:p>
              <a:endParaRPr lang="en-US"/>
            </a:p>
          </p:txBody>
        </p:sp>
        <p:sp>
          <p:nvSpPr>
            <p:cNvPr id="998" name="Freeform: Shape 997">
              <a:extLst>
                <a:ext uri="{FF2B5EF4-FFF2-40B4-BE49-F238E27FC236}">
                  <a16:creationId xmlns:a16="http://schemas.microsoft.com/office/drawing/2014/main" id="{DA48DBED-DB18-471A-B3C3-3600B00DB652}"/>
                </a:ext>
              </a:extLst>
            </p:cNvPr>
            <p:cNvSpPr/>
            <p:nvPr/>
          </p:nvSpPr>
          <p:spPr>
            <a:xfrm>
              <a:off x="7267857" y="2812970"/>
              <a:ext cx="9525" cy="9525"/>
            </a:xfrm>
            <a:custGeom>
              <a:avLst/>
              <a:gdLst>
                <a:gd name="connsiteX0" fmla="*/ 7338 w 9525"/>
                <a:gd name="connsiteY0" fmla="*/ 7382 h 9525"/>
                <a:gd name="connsiteX1" fmla="*/ 9243 w 9525"/>
                <a:gd name="connsiteY1" fmla="*/ 8334 h 9525"/>
                <a:gd name="connsiteX2" fmla="*/ 7338 w 9525"/>
                <a:gd name="connsiteY2" fmla="*/ 7382 h 9525"/>
              </a:gdLst>
              <a:ahLst/>
              <a:cxnLst>
                <a:cxn ang="0">
                  <a:pos x="connsiteX0" y="connsiteY0"/>
                </a:cxn>
                <a:cxn ang="0">
                  <a:pos x="connsiteX1" y="connsiteY1"/>
                </a:cxn>
                <a:cxn ang="0">
                  <a:pos x="connsiteX2" y="connsiteY2"/>
                </a:cxn>
              </a:cxnLst>
              <a:rect l="l" t="t" r="r" b="b"/>
              <a:pathLst>
                <a:path w="9525" h="9525">
                  <a:moveTo>
                    <a:pt x="7338" y="7382"/>
                  </a:moveTo>
                  <a:cubicBezTo>
                    <a:pt x="8291" y="7382"/>
                    <a:pt x="9243" y="6429"/>
                    <a:pt x="9243" y="8334"/>
                  </a:cubicBezTo>
                  <a:cubicBezTo>
                    <a:pt x="9243" y="7382"/>
                    <a:pt x="6386" y="9287"/>
                    <a:pt x="7338" y="7382"/>
                  </a:cubicBezTo>
                  <a:close/>
                </a:path>
              </a:pathLst>
            </a:custGeom>
            <a:grpFill/>
            <a:ln w="9525" cap="flat">
              <a:noFill/>
              <a:prstDash val="solid"/>
              <a:miter/>
            </a:ln>
          </p:spPr>
          <p:txBody>
            <a:bodyPr rtlCol="0" anchor="ctr"/>
            <a:lstStyle/>
            <a:p>
              <a:endParaRPr lang="en-US"/>
            </a:p>
          </p:txBody>
        </p:sp>
        <p:sp>
          <p:nvSpPr>
            <p:cNvPr id="999" name="Freeform: Shape 998">
              <a:extLst>
                <a:ext uri="{FF2B5EF4-FFF2-40B4-BE49-F238E27FC236}">
                  <a16:creationId xmlns:a16="http://schemas.microsoft.com/office/drawing/2014/main" id="{F8788A92-0C90-4C2A-A39C-B795FF6CA74D}"/>
                </a:ext>
              </a:extLst>
            </p:cNvPr>
            <p:cNvSpPr/>
            <p:nvPr/>
          </p:nvSpPr>
          <p:spPr>
            <a:xfrm>
              <a:off x="7278529" y="28132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9049"/>
                    <a:pt x="7144" y="7144"/>
                  </a:cubicBezTo>
                  <a:close/>
                </a:path>
              </a:pathLst>
            </a:custGeom>
            <a:grpFill/>
            <a:ln w="9525" cap="flat">
              <a:noFill/>
              <a:prstDash val="solid"/>
              <a:miter/>
            </a:ln>
          </p:spPr>
          <p:txBody>
            <a:bodyPr rtlCol="0" anchor="ctr"/>
            <a:lstStyle/>
            <a:p>
              <a:endParaRPr lang="en-US"/>
            </a:p>
          </p:txBody>
        </p:sp>
        <p:sp>
          <p:nvSpPr>
            <p:cNvPr id="1000" name="Freeform: Shape 999">
              <a:extLst>
                <a:ext uri="{FF2B5EF4-FFF2-40B4-BE49-F238E27FC236}">
                  <a16:creationId xmlns:a16="http://schemas.microsoft.com/office/drawing/2014/main" id="{6A23DF44-6090-442E-BA02-D4851479D2A1}"/>
                </a:ext>
              </a:extLst>
            </p:cNvPr>
            <p:cNvSpPr/>
            <p:nvPr/>
          </p:nvSpPr>
          <p:spPr>
            <a:xfrm>
              <a:off x="7473644" y="2842021"/>
              <a:ext cx="9525" cy="9525"/>
            </a:xfrm>
            <a:custGeom>
              <a:avLst/>
              <a:gdLst>
                <a:gd name="connsiteX0" fmla="*/ 8244 w 9525"/>
                <a:gd name="connsiteY0" fmla="*/ 7858 h 9525"/>
                <a:gd name="connsiteX1" fmla="*/ 8244 w 9525"/>
                <a:gd name="connsiteY1" fmla="*/ 7858 h 9525"/>
              </a:gdLst>
              <a:ahLst/>
              <a:cxnLst>
                <a:cxn ang="0">
                  <a:pos x="connsiteX0" y="connsiteY0"/>
                </a:cxn>
                <a:cxn ang="0">
                  <a:pos x="connsiteX1" y="connsiteY1"/>
                </a:cxn>
              </a:cxnLst>
              <a:rect l="l" t="t" r="r" b="b"/>
              <a:pathLst>
                <a:path w="9525" h="9525">
                  <a:moveTo>
                    <a:pt x="8244" y="7858"/>
                  </a:moveTo>
                  <a:cubicBezTo>
                    <a:pt x="6339" y="6906"/>
                    <a:pt x="7291" y="6906"/>
                    <a:pt x="8244" y="7858"/>
                  </a:cubicBezTo>
                  <a:close/>
                </a:path>
              </a:pathLst>
            </a:custGeom>
            <a:grpFill/>
            <a:ln w="9525" cap="flat">
              <a:noFill/>
              <a:prstDash val="solid"/>
              <a:miter/>
            </a:ln>
          </p:spPr>
          <p:txBody>
            <a:bodyPr rtlCol="0" anchor="ctr"/>
            <a:lstStyle/>
            <a:p>
              <a:endParaRPr lang="en-US"/>
            </a:p>
          </p:txBody>
        </p:sp>
        <p:sp>
          <p:nvSpPr>
            <p:cNvPr id="1001" name="Freeform: Shape 1000">
              <a:extLst>
                <a:ext uri="{FF2B5EF4-FFF2-40B4-BE49-F238E27FC236}">
                  <a16:creationId xmlns:a16="http://schemas.microsoft.com/office/drawing/2014/main" id="{765984AF-310B-4EEC-B103-F07E10B3B790}"/>
                </a:ext>
              </a:extLst>
            </p:cNvPr>
            <p:cNvSpPr/>
            <p:nvPr/>
          </p:nvSpPr>
          <p:spPr>
            <a:xfrm>
              <a:off x="7559516" y="286083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7144" y="8096"/>
                    <a:pt x="9049" y="7144"/>
                    <a:pt x="7144" y="7144"/>
                  </a:cubicBezTo>
                  <a:close/>
                </a:path>
              </a:pathLst>
            </a:custGeom>
            <a:grpFill/>
            <a:ln w="9525" cap="flat">
              <a:noFill/>
              <a:prstDash val="solid"/>
              <a:miter/>
            </a:ln>
          </p:spPr>
          <p:txBody>
            <a:bodyPr rtlCol="0" anchor="ctr"/>
            <a:lstStyle/>
            <a:p>
              <a:endParaRPr lang="en-US"/>
            </a:p>
          </p:txBody>
        </p:sp>
        <p:sp>
          <p:nvSpPr>
            <p:cNvPr id="1002" name="Freeform: Shape 1001">
              <a:extLst>
                <a:ext uri="{FF2B5EF4-FFF2-40B4-BE49-F238E27FC236}">
                  <a16:creationId xmlns:a16="http://schemas.microsoft.com/office/drawing/2014/main" id="{A39D4654-6907-4BF8-AEA9-E8ADF4645A11}"/>
                </a:ext>
              </a:extLst>
            </p:cNvPr>
            <p:cNvSpPr/>
            <p:nvPr/>
          </p:nvSpPr>
          <p:spPr>
            <a:xfrm>
              <a:off x="7606189" y="2863056"/>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8096" y="3969"/>
                    <a:pt x="7144" y="9684"/>
                  </a:cubicBezTo>
                  <a:close/>
                </a:path>
              </a:pathLst>
            </a:custGeom>
            <a:grpFill/>
            <a:ln w="9525" cap="flat">
              <a:noFill/>
              <a:prstDash val="solid"/>
              <a:miter/>
            </a:ln>
          </p:spPr>
          <p:txBody>
            <a:bodyPr rtlCol="0" anchor="ctr"/>
            <a:lstStyle/>
            <a:p>
              <a:endParaRPr lang="en-US"/>
            </a:p>
          </p:txBody>
        </p:sp>
        <p:sp>
          <p:nvSpPr>
            <p:cNvPr id="1003" name="Freeform: Shape 1002">
              <a:extLst>
                <a:ext uri="{FF2B5EF4-FFF2-40B4-BE49-F238E27FC236}">
                  <a16:creationId xmlns:a16="http://schemas.microsoft.com/office/drawing/2014/main" id="{2325D249-473D-458B-9AF8-0939494663D3}"/>
                </a:ext>
              </a:extLst>
            </p:cNvPr>
            <p:cNvSpPr/>
            <p:nvPr/>
          </p:nvSpPr>
          <p:spPr>
            <a:xfrm>
              <a:off x="7786303" y="266938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6" y="7144"/>
                    <a:pt x="4194" y="8096"/>
                    <a:pt x="9909" y="7144"/>
                  </a:cubicBezTo>
                  <a:close/>
                </a:path>
              </a:pathLst>
            </a:custGeom>
            <a:grpFill/>
            <a:ln w="9525" cap="flat">
              <a:noFill/>
              <a:prstDash val="solid"/>
              <a:miter/>
            </a:ln>
          </p:spPr>
          <p:txBody>
            <a:bodyPr rtlCol="0" anchor="ctr"/>
            <a:lstStyle/>
            <a:p>
              <a:endParaRPr lang="en-US"/>
            </a:p>
          </p:txBody>
        </p:sp>
        <p:sp>
          <p:nvSpPr>
            <p:cNvPr id="1004" name="Freeform: Shape 1003">
              <a:extLst>
                <a:ext uri="{FF2B5EF4-FFF2-40B4-BE49-F238E27FC236}">
                  <a16:creationId xmlns:a16="http://schemas.microsoft.com/office/drawing/2014/main" id="{5BD8D582-3BA5-46A5-92F9-605384665CB7}"/>
                </a:ext>
              </a:extLst>
            </p:cNvPr>
            <p:cNvSpPr/>
            <p:nvPr/>
          </p:nvSpPr>
          <p:spPr>
            <a:xfrm>
              <a:off x="7782401" y="26569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7146"/>
                    <a:pt x="9049" y="14764"/>
                    <a:pt x="7144" y="7144"/>
                  </a:cubicBezTo>
                  <a:close/>
                </a:path>
              </a:pathLst>
            </a:custGeom>
            <a:grpFill/>
            <a:ln w="9525" cap="flat">
              <a:noFill/>
              <a:prstDash val="solid"/>
              <a:miter/>
            </a:ln>
          </p:spPr>
          <p:txBody>
            <a:bodyPr rtlCol="0" anchor="ctr"/>
            <a:lstStyle/>
            <a:p>
              <a:endParaRPr lang="en-US"/>
            </a:p>
          </p:txBody>
        </p:sp>
        <p:sp>
          <p:nvSpPr>
            <p:cNvPr id="1005" name="Freeform: Shape 1004">
              <a:extLst>
                <a:ext uri="{FF2B5EF4-FFF2-40B4-BE49-F238E27FC236}">
                  <a16:creationId xmlns:a16="http://schemas.microsoft.com/office/drawing/2014/main" id="{16267B2C-EA61-4F20-AD19-2572470C725A}"/>
                </a:ext>
              </a:extLst>
            </p:cNvPr>
            <p:cNvSpPr/>
            <p:nvPr/>
          </p:nvSpPr>
          <p:spPr>
            <a:xfrm>
              <a:off x="7777776" y="2660808"/>
              <a:ext cx="9525" cy="19050"/>
            </a:xfrm>
            <a:custGeom>
              <a:avLst/>
              <a:gdLst>
                <a:gd name="connsiteX0" fmla="*/ 7959 w 9525"/>
                <a:gd name="connsiteY0" fmla="*/ 11906 h 19050"/>
                <a:gd name="connsiteX1" fmla="*/ 8911 w 9525"/>
                <a:gd name="connsiteY1" fmla="*/ 7144 h 19050"/>
                <a:gd name="connsiteX2" fmla="*/ 7959 w 9525"/>
                <a:gd name="connsiteY2" fmla="*/ 11906 h 19050"/>
              </a:gdLst>
              <a:ahLst/>
              <a:cxnLst>
                <a:cxn ang="0">
                  <a:pos x="connsiteX0" y="connsiteY0"/>
                </a:cxn>
                <a:cxn ang="0">
                  <a:pos x="connsiteX1" y="connsiteY1"/>
                </a:cxn>
                <a:cxn ang="0">
                  <a:pos x="connsiteX2" y="connsiteY2"/>
                </a:cxn>
              </a:cxnLst>
              <a:rect l="l" t="t" r="r" b="b"/>
              <a:pathLst>
                <a:path w="9525" h="19050">
                  <a:moveTo>
                    <a:pt x="7959" y="11906"/>
                  </a:moveTo>
                  <a:cubicBezTo>
                    <a:pt x="8911" y="10001"/>
                    <a:pt x="8911" y="9049"/>
                    <a:pt x="8911" y="7144"/>
                  </a:cubicBezTo>
                  <a:cubicBezTo>
                    <a:pt x="7959" y="9049"/>
                    <a:pt x="6054" y="10954"/>
                    <a:pt x="7959" y="11906"/>
                  </a:cubicBezTo>
                  <a:close/>
                </a:path>
              </a:pathLst>
            </a:custGeom>
            <a:grpFill/>
            <a:ln w="9525" cap="flat">
              <a:noFill/>
              <a:prstDash val="solid"/>
              <a:miter/>
            </a:ln>
          </p:spPr>
          <p:txBody>
            <a:bodyPr rtlCol="0" anchor="ctr"/>
            <a:lstStyle/>
            <a:p>
              <a:endParaRPr lang="en-US"/>
            </a:p>
          </p:txBody>
        </p:sp>
        <p:sp>
          <p:nvSpPr>
            <p:cNvPr id="1006" name="Freeform: Shape 1005">
              <a:extLst>
                <a:ext uri="{FF2B5EF4-FFF2-40B4-BE49-F238E27FC236}">
                  <a16:creationId xmlns:a16="http://schemas.microsoft.com/office/drawing/2014/main" id="{12EF5C77-08AE-427B-A8F3-2D5E664D9F0F}"/>
                </a:ext>
              </a:extLst>
            </p:cNvPr>
            <p:cNvSpPr/>
            <p:nvPr/>
          </p:nvSpPr>
          <p:spPr>
            <a:xfrm>
              <a:off x="7775258" y="2665423"/>
              <a:ext cx="9525" cy="9525"/>
            </a:xfrm>
            <a:custGeom>
              <a:avLst/>
              <a:gdLst>
                <a:gd name="connsiteX0" fmla="*/ 8573 w 9525"/>
                <a:gd name="connsiteY0" fmla="*/ 8244 h 9525"/>
                <a:gd name="connsiteX1" fmla="*/ 8573 w 9525"/>
                <a:gd name="connsiteY1" fmla="*/ 8244 h 9525"/>
              </a:gdLst>
              <a:ahLst/>
              <a:cxnLst>
                <a:cxn ang="0">
                  <a:pos x="connsiteX0" y="connsiteY0"/>
                </a:cxn>
                <a:cxn ang="0">
                  <a:pos x="connsiteX1" y="connsiteY1"/>
                </a:cxn>
              </a:cxnLst>
              <a:rect l="l" t="t" r="r" b="b"/>
              <a:pathLst>
                <a:path w="9525" h="9525">
                  <a:moveTo>
                    <a:pt x="8573" y="8244"/>
                  </a:moveTo>
                  <a:cubicBezTo>
                    <a:pt x="6667" y="7291"/>
                    <a:pt x="6667" y="6339"/>
                    <a:pt x="8573" y="8244"/>
                  </a:cubicBezTo>
                  <a:close/>
                </a:path>
              </a:pathLst>
            </a:custGeom>
            <a:grpFill/>
            <a:ln w="9525" cap="flat">
              <a:noFill/>
              <a:prstDash val="solid"/>
              <a:miter/>
            </a:ln>
          </p:spPr>
          <p:txBody>
            <a:bodyPr rtlCol="0" anchor="ctr"/>
            <a:lstStyle/>
            <a:p>
              <a:endParaRPr lang="en-US"/>
            </a:p>
          </p:txBody>
        </p:sp>
        <p:sp>
          <p:nvSpPr>
            <p:cNvPr id="1007" name="Freeform: Shape 1006">
              <a:extLst>
                <a:ext uri="{FF2B5EF4-FFF2-40B4-BE49-F238E27FC236}">
                  <a16:creationId xmlns:a16="http://schemas.microsoft.com/office/drawing/2014/main" id="{B8C9CD02-2EAD-4F04-A9CF-2B2A43244F32}"/>
                </a:ext>
              </a:extLst>
            </p:cNvPr>
            <p:cNvSpPr/>
            <p:nvPr/>
          </p:nvSpPr>
          <p:spPr>
            <a:xfrm>
              <a:off x="7768352" y="26646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8096"/>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1008" name="Freeform: Shape 1007">
              <a:extLst>
                <a:ext uri="{FF2B5EF4-FFF2-40B4-BE49-F238E27FC236}">
                  <a16:creationId xmlns:a16="http://schemas.microsoft.com/office/drawing/2014/main" id="{0FB06052-0256-4669-BE61-E489C46999D5}"/>
                </a:ext>
              </a:extLst>
            </p:cNvPr>
            <p:cNvSpPr/>
            <p:nvPr/>
          </p:nvSpPr>
          <p:spPr>
            <a:xfrm>
              <a:off x="7765256" y="2656277"/>
              <a:ext cx="19050" cy="19050"/>
            </a:xfrm>
            <a:custGeom>
              <a:avLst/>
              <a:gdLst>
                <a:gd name="connsiteX0" fmla="*/ 7144 w 19050"/>
                <a:gd name="connsiteY0" fmla="*/ 15485 h 19050"/>
                <a:gd name="connsiteX1" fmla="*/ 7144 w 19050"/>
                <a:gd name="connsiteY1" fmla="*/ 15485 h 19050"/>
              </a:gdLst>
              <a:ahLst/>
              <a:cxnLst>
                <a:cxn ang="0">
                  <a:pos x="connsiteX0" y="connsiteY0"/>
                </a:cxn>
                <a:cxn ang="0">
                  <a:pos x="connsiteX1" y="connsiteY1"/>
                </a:cxn>
              </a:cxnLst>
              <a:rect l="l" t="t" r="r" b="b"/>
              <a:pathLst>
                <a:path w="19050" h="19050">
                  <a:moveTo>
                    <a:pt x="7144" y="15485"/>
                  </a:moveTo>
                  <a:cubicBezTo>
                    <a:pt x="8096" y="20248"/>
                    <a:pt x="25241" y="-5470"/>
                    <a:pt x="7144" y="15485"/>
                  </a:cubicBezTo>
                  <a:close/>
                </a:path>
              </a:pathLst>
            </a:custGeom>
            <a:grpFill/>
            <a:ln w="9525" cap="flat">
              <a:noFill/>
              <a:prstDash val="solid"/>
              <a:miter/>
            </a:ln>
          </p:spPr>
          <p:txBody>
            <a:bodyPr rtlCol="0" anchor="ctr"/>
            <a:lstStyle/>
            <a:p>
              <a:endParaRPr lang="en-US"/>
            </a:p>
          </p:txBody>
        </p:sp>
        <p:sp>
          <p:nvSpPr>
            <p:cNvPr id="1009" name="Freeform: Shape 1008">
              <a:extLst>
                <a:ext uri="{FF2B5EF4-FFF2-40B4-BE49-F238E27FC236}">
                  <a16:creationId xmlns:a16="http://schemas.microsoft.com/office/drawing/2014/main" id="{5ACCA096-F0CD-45E0-A327-24846CAB3B10}"/>
                </a:ext>
              </a:extLst>
            </p:cNvPr>
            <p:cNvSpPr/>
            <p:nvPr/>
          </p:nvSpPr>
          <p:spPr>
            <a:xfrm>
              <a:off x="7769066" y="266419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8096" y="6615"/>
                    <a:pt x="7144" y="7567"/>
                    <a:pt x="7144" y="7567"/>
                  </a:cubicBezTo>
                  <a:close/>
                </a:path>
              </a:pathLst>
            </a:custGeom>
            <a:grpFill/>
            <a:ln w="9525" cap="flat">
              <a:noFill/>
              <a:prstDash val="solid"/>
              <a:miter/>
            </a:ln>
          </p:spPr>
          <p:txBody>
            <a:bodyPr rtlCol="0" anchor="ctr"/>
            <a:lstStyle/>
            <a:p>
              <a:endParaRPr lang="en-US"/>
            </a:p>
          </p:txBody>
        </p:sp>
        <p:sp>
          <p:nvSpPr>
            <p:cNvPr id="1010" name="Freeform: Shape 1009">
              <a:extLst>
                <a:ext uri="{FF2B5EF4-FFF2-40B4-BE49-F238E27FC236}">
                  <a16:creationId xmlns:a16="http://schemas.microsoft.com/office/drawing/2014/main" id="{BAD13E07-3E01-44AD-8AC2-8D08338D873A}"/>
                </a:ext>
              </a:extLst>
            </p:cNvPr>
            <p:cNvSpPr/>
            <p:nvPr/>
          </p:nvSpPr>
          <p:spPr>
            <a:xfrm>
              <a:off x="7772876" y="266322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10001" y="4726"/>
                    <a:pt x="7144" y="9488"/>
                  </a:cubicBezTo>
                  <a:close/>
                </a:path>
              </a:pathLst>
            </a:custGeom>
            <a:grpFill/>
            <a:ln w="9525" cap="flat">
              <a:noFill/>
              <a:prstDash val="solid"/>
              <a:miter/>
            </a:ln>
          </p:spPr>
          <p:txBody>
            <a:bodyPr rtlCol="0" anchor="ctr"/>
            <a:lstStyle/>
            <a:p>
              <a:endParaRPr lang="en-US"/>
            </a:p>
          </p:txBody>
        </p:sp>
        <p:sp>
          <p:nvSpPr>
            <p:cNvPr id="1011" name="Freeform: Shape 1010">
              <a:extLst>
                <a:ext uri="{FF2B5EF4-FFF2-40B4-BE49-F238E27FC236}">
                  <a16:creationId xmlns:a16="http://schemas.microsoft.com/office/drawing/2014/main" id="{94E0753F-2870-4258-A69D-6F782871CC62}"/>
                </a:ext>
              </a:extLst>
            </p:cNvPr>
            <p:cNvSpPr/>
            <p:nvPr/>
          </p:nvSpPr>
          <p:spPr>
            <a:xfrm>
              <a:off x="7757934" y="2655318"/>
              <a:ext cx="9525" cy="19050"/>
            </a:xfrm>
            <a:custGeom>
              <a:avLst/>
              <a:gdLst>
                <a:gd name="connsiteX0" fmla="*/ 8751 w 9525"/>
                <a:gd name="connsiteY0" fmla="*/ 16444 h 19050"/>
                <a:gd name="connsiteX1" fmla="*/ 8751 w 9525"/>
                <a:gd name="connsiteY1" fmla="*/ 16444 h 19050"/>
              </a:gdLst>
              <a:ahLst/>
              <a:cxnLst>
                <a:cxn ang="0">
                  <a:pos x="connsiteX0" y="connsiteY0"/>
                </a:cxn>
                <a:cxn ang="0">
                  <a:pos x="connsiteX1" y="connsiteY1"/>
                </a:cxn>
              </a:cxnLst>
              <a:rect l="l" t="t" r="r" b="b"/>
              <a:pathLst>
                <a:path w="9525" h="19050">
                  <a:moveTo>
                    <a:pt x="8751" y="16444"/>
                  </a:moveTo>
                  <a:cubicBezTo>
                    <a:pt x="11609" y="3109"/>
                    <a:pt x="3989" y="5014"/>
                    <a:pt x="8751" y="16444"/>
                  </a:cubicBezTo>
                  <a:close/>
                </a:path>
              </a:pathLst>
            </a:custGeom>
            <a:grpFill/>
            <a:ln w="9525" cap="flat">
              <a:noFill/>
              <a:prstDash val="solid"/>
              <a:miter/>
            </a:ln>
          </p:spPr>
          <p:txBody>
            <a:bodyPr rtlCol="0" anchor="ctr"/>
            <a:lstStyle/>
            <a:p>
              <a:endParaRPr lang="en-US"/>
            </a:p>
          </p:txBody>
        </p:sp>
        <p:sp>
          <p:nvSpPr>
            <p:cNvPr id="1012" name="Freeform: Shape 1011">
              <a:extLst>
                <a:ext uri="{FF2B5EF4-FFF2-40B4-BE49-F238E27FC236}">
                  <a16:creationId xmlns:a16="http://schemas.microsoft.com/office/drawing/2014/main" id="{B77EE1A7-906F-42A5-8FFB-725360045820}"/>
                </a:ext>
              </a:extLst>
            </p:cNvPr>
            <p:cNvSpPr/>
            <p:nvPr/>
          </p:nvSpPr>
          <p:spPr>
            <a:xfrm>
              <a:off x="7755731" y="26493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13" name="Freeform: Shape 1012">
              <a:extLst>
                <a:ext uri="{FF2B5EF4-FFF2-40B4-BE49-F238E27FC236}">
                  <a16:creationId xmlns:a16="http://schemas.microsoft.com/office/drawing/2014/main" id="{74DAF2BF-CB53-4A05-BAB3-84064739E049}"/>
                </a:ext>
              </a:extLst>
            </p:cNvPr>
            <p:cNvSpPr/>
            <p:nvPr/>
          </p:nvSpPr>
          <p:spPr>
            <a:xfrm>
              <a:off x="7741444" y="2651640"/>
              <a:ext cx="19050" cy="19050"/>
            </a:xfrm>
            <a:custGeom>
              <a:avLst/>
              <a:gdLst>
                <a:gd name="connsiteX0" fmla="*/ 7144 w 19050"/>
                <a:gd name="connsiteY0" fmla="*/ 13455 h 19050"/>
                <a:gd name="connsiteX1" fmla="*/ 7144 w 19050"/>
                <a:gd name="connsiteY1" fmla="*/ 13455 h 19050"/>
              </a:gdLst>
              <a:ahLst/>
              <a:cxnLst>
                <a:cxn ang="0">
                  <a:pos x="connsiteX0" y="connsiteY0"/>
                </a:cxn>
                <a:cxn ang="0">
                  <a:pos x="connsiteX1" y="connsiteY1"/>
                </a:cxn>
              </a:cxnLst>
              <a:rect l="l" t="t" r="r" b="b"/>
              <a:pathLst>
                <a:path w="19050" h="19050">
                  <a:moveTo>
                    <a:pt x="7144" y="13455"/>
                  </a:moveTo>
                  <a:cubicBezTo>
                    <a:pt x="26194" y="8692"/>
                    <a:pt x="18574" y="2025"/>
                    <a:pt x="7144" y="13455"/>
                  </a:cubicBezTo>
                  <a:close/>
                </a:path>
              </a:pathLst>
            </a:custGeom>
            <a:grpFill/>
            <a:ln w="9525" cap="flat">
              <a:noFill/>
              <a:prstDash val="solid"/>
              <a:miter/>
            </a:ln>
          </p:spPr>
          <p:txBody>
            <a:bodyPr rtlCol="0" anchor="ctr"/>
            <a:lstStyle/>
            <a:p>
              <a:endParaRPr lang="en-US"/>
            </a:p>
          </p:txBody>
        </p:sp>
        <p:sp>
          <p:nvSpPr>
            <p:cNvPr id="1014" name="Freeform: Shape 1013">
              <a:extLst>
                <a:ext uri="{FF2B5EF4-FFF2-40B4-BE49-F238E27FC236}">
                  <a16:creationId xmlns:a16="http://schemas.microsoft.com/office/drawing/2014/main" id="{9566B355-023A-4088-8D92-D1CF655492D4}"/>
                </a:ext>
              </a:extLst>
            </p:cNvPr>
            <p:cNvSpPr/>
            <p:nvPr/>
          </p:nvSpPr>
          <p:spPr>
            <a:xfrm>
              <a:off x="7741169" y="2648861"/>
              <a:ext cx="9525" cy="9525"/>
            </a:xfrm>
            <a:custGeom>
              <a:avLst/>
              <a:gdLst>
                <a:gd name="connsiteX0" fmla="*/ 7419 w 9525"/>
                <a:gd name="connsiteY0" fmla="*/ 9566 h 9525"/>
                <a:gd name="connsiteX1" fmla="*/ 7419 w 9525"/>
                <a:gd name="connsiteY1" fmla="*/ 9566 h 9525"/>
              </a:gdLst>
              <a:ahLst/>
              <a:cxnLst>
                <a:cxn ang="0">
                  <a:pos x="connsiteX0" y="connsiteY0"/>
                </a:cxn>
                <a:cxn ang="0">
                  <a:pos x="connsiteX1" y="connsiteY1"/>
                </a:cxn>
              </a:cxnLst>
              <a:rect l="l" t="t" r="r" b="b"/>
              <a:pathLst>
                <a:path w="9525" h="9525">
                  <a:moveTo>
                    <a:pt x="7419" y="9566"/>
                  </a:moveTo>
                  <a:cubicBezTo>
                    <a:pt x="6466" y="2898"/>
                    <a:pt x="8371" y="12423"/>
                    <a:pt x="7419" y="9566"/>
                  </a:cubicBezTo>
                  <a:close/>
                </a:path>
              </a:pathLst>
            </a:custGeom>
            <a:grpFill/>
            <a:ln w="9525" cap="flat">
              <a:noFill/>
              <a:prstDash val="solid"/>
              <a:miter/>
            </a:ln>
          </p:spPr>
          <p:txBody>
            <a:bodyPr rtlCol="0" anchor="ctr"/>
            <a:lstStyle/>
            <a:p>
              <a:endParaRPr lang="en-US"/>
            </a:p>
          </p:txBody>
        </p:sp>
        <p:sp>
          <p:nvSpPr>
            <p:cNvPr id="1015" name="Freeform: Shape 1014">
              <a:extLst>
                <a:ext uri="{FF2B5EF4-FFF2-40B4-BE49-F238E27FC236}">
                  <a16:creationId xmlns:a16="http://schemas.microsoft.com/office/drawing/2014/main" id="{D83E6E72-3924-4772-A42C-90C3A1406645}"/>
                </a:ext>
              </a:extLst>
            </p:cNvPr>
            <p:cNvSpPr/>
            <p:nvPr/>
          </p:nvSpPr>
          <p:spPr>
            <a:xfrm>
              <a:off x="7731218" y="2650961"/>
              <a:ext cx="9525" cy="19050"/>
            </a:xfrm>
            <a:custGeom>
              <a:avLst/>
              <a:gdLst>
                <a:gd name="connsiteX0" fmla="*/ 9750 w 9525"/>
                <a:gd name="connsiteY0" fmla="*/ 14133 h 19050"/>
                <a:gd name="connsiteX1" fmla="*/ 9750 w 9525"/>
                <a:gd name="connsiteY1" fmla="*/ 14133 h 19050"/>
              </a:gdLst>
              <a:ahLst/>
              <a:cxnLst>
                <a:cxn ang="0">
                  <a:pos x="connsiteX0" y="connsiteY0"/>
                </a:cxn>
                <a:cxn ang="0">
                  <a:pos x="connsiteX1" y="connsiteY1"/>
                </a:cxn>
              </a:cxnLst>
              <a:rect l="l" t="t" r="r" b="b"/>
              <a:pathLst>
                <a:path w="9525" h="19050">
                  <a:moveTo>
                    <a:pt x="9750" y="14133"/>
                  </a:moveTo>
                  <a:cubicBezTo>
                    <a:pt x="7845" y="-2059"/>
                    <a:pt x="4988" y="15086"/>
                    <a:pt x="9750" y="14133"/>
                  </a:cubicBezTo>
                  <a:close/>
                </a:path>
              </a:pathLst>
            </a:custGeom>
            <a:grpFill/>
            <a:ln w="9525" cap="flat">
              <a:noFill/>
              <a:prstDash val="solid"/>
              <a:miter/>
            </a:ln>
          </p:spPr>
          <p:txBody>
            <a:bodyPr rtlCol="0" anchor="ctr"/>
            <a:lstStyle/>
            <a:p>
              <a:endParaRPr lang="en-US"/>
            </a:p>
          </p:txBody>
        </p:sp>
        <p:sp>
          <p:nvSpPr>
            <p:cNvPr id="1016" name="Freeform: Shape 1015">
              <a:extLst>
                <a:ext uri="{FF2B5EF4-FFF2-40B4-BE49-F238E27FC236}">
                  <a16:creationId xmlns:a16="http://schemas.microsoft.com/office/drawing/2014/main" id="{F3BBFEBD-8BF5-46DE-94B0-77B1DDA84EFB}"/>
                </a:ext>
              </a:extLst>
            </p:cNvPr>
            <p:cNvSpPr/>
            <p:nvPr/>
          </p:nvSpPr>
          <p:spPr>
            <a:xfrm>
              <a:off x="7737634" y="26579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8096"/>
                    <a:pt x="8096" y="10001"/>
                    <a:pt x="9049" y="8096"/>
                  </a:cubicBezTo>
                  <a:close/>
                </a:path>
              </a:pathLst>
            </a:custGeom>
            <a:grpFill/>
            <a:ln w="9525" cap="flat">
              <a:noFill/>
              <a:prstDash val="solid"/>
              <a:miter/>
            </a:ln>
          </p:spPr>
          <p:txBody>
            <a:bodyPr rtlCol="0" anchor="ctr"/>
            <a:lstStyle/>
            <a:p>
              <a:endParaRPr lang="en-US"/>
            </a:p>
          </p:txBody>
        </p:sp>
        <p:sp>
          <p:nvSpPr>
            <p:cNvPr id="1017" name="Freeform: Shape 1016">
              <a:extLst>
                <a:ext uri="{FF2B5EF4-FFF2-40B4-BE49-F238E27FC236}">
                  <a16:creationId xmlns:a16="http://schemas.microsoft.com/office/drawing/2014/main" id="{578FFDB6-2A06-4707-A862-417F26532FD7}"/>
                </a:ext>
              </a:extLst>
            </p:cNvPr>
            <p:cNvSpPr/>
            <p:nvPr/>
          </p:nvSpPr>
          <p:spPr>
            <a:xfrm>
              <a:off x="7726204" y="264937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grpFill/>
            <a:ln w="9525" cap="flat">
              <a:noFill/>
              <a:prstDash val="solid"/>
              <a:miter/>
            </a:ln>
          </p:spPr>
          <p:txBody>
            <a:bodyPr rtlCol="0" anchor="ctr"/>
            <a:lstStyle/>
            <a:p>
              <a:endParaRPr lang="en-US"/>
            </a:p>
          </p:txBody>
        </p:sp>
        <p:sp>
          <p:nvSpPr>
            <p:cNvPr id="1018" name="Freeform: Shape 1017">
              <a:extLst>
                <a:ext uri="{FF2B5EF4-FFF2-40B4-BE49-F238E27FC236}">
                  <a16:creationId xmlns:a16="http://schemas.microsoft.com/office/drawing/2014/main" id="{96E525AA-8A80-4BA6-9650-E2ECBD419E4C}"/>
                </a:ext>
              </a:extLst>
            </p:cNvPr>
            <p:cNvSpPr/>
            <p:nvPr/>
          </p:nvSpPr>
          <p:spPr>
            <a:xfrm>
              <a:off x="7725040" y="265604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1019" name="Freeform: Shape 1018">
              <a:extLst>
                <a:ext uri="{FF2B5EF4-FFF2-40B4-BE49-F238E27FC236}">
                  <a16:creationId xmlns:a16="http://schemas.microsoft.com/office/drawing/2014/main" id="{24AEF12F-B60C-458C-9C0C-DCD81EEDF0B0}"/>
                </a:ext>
              </a:extLst>
            </p:cNvPr>
            <p:cNvSpPr/>
            <p:nvPr/>
          </p:nvSpPr>
          <p:spPr>
            <a:xfrm>
              <a:off x="7640479" y="2638758"/>
              <a:ext cx="95250" cy="28575"/>
            </a:xfrm>
            <a:custGeom>
              <a:avLst/>
              <a:gdLst>
                <a:gd name="connsiteX0" fmla="*/ 7144 w 95250"/>
                <a:gd name="connsiteY0" fmla="*/ 11097 h 28575"/>
                <a:gd name="connsiteX1" fmla="*/ 90011 w 95250"/>
                <a:gd name="connsiteY1" fmla="*/ 22527 h 28575"/>
                <a:gd name="connsiteX2" fmla="*/ 90011 w 95250"/>
                <a:gd name="connsiteY2" fmla="*/ 14907 h 28575"/>
                <a:gd name="connsiteX3" fmla="*/ 7144 w 95250"/>
                <a:gd name="connsiteY3" fmla="*/ 11097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1097"/>
                  </a:moveTo>
                  <a:cubicBezTo>
                    <a:pt x="9049" y="36814"/>
                    <a:pt x="85249" y="19669"/>
                    <a:pt x="90011" y="22527"/>
                  </a:cubicBezTo>
                  <a:cubicBezTo>
                    <a:pt x="85249" y="19669"/>
                    <a:pt x="85249" y="16812"/>
                    <a:pt x="90011" y="14907"/>
                  </a:cubicBezTo>
                  <a:cubicBezTo>
                    <a:pt x="53816" y="-3191"/>
                    <a:pt x="25241" y="16812"/>
                    <a:pt x="7144" y="11097"/>
                  </a:cubicBezTo>
                  <a:close/>
                </a:path>
              </a:pathLst>
            </a:custGeom>
            <a:grpFill/>
            <a:ln w="9525" cap="flat">
              <a:noFill/>
              <a:prstDash val="solid"/>
              <a:miter/>
            </a:ln>
          </p:spPr>
          <p:txBody>
            <a:bodyPr rtlCol="0" anchor="ctr"/>
            <a:lstStyle/>
            <a:p>
              <a:endParaRPr lang="en-US"/>
            </a:p>
          </p:txBody>
        </p:sp>
        <p:sp>
          <p:nvSpPr>
            <p:cNvPr id="1020" name="Freeform: Shape 1019">
              <a:extLst>
                <a:ext uri="{FF2B5EF4-FFF2-40B4-BE49-F238E27FC236}">
                  <a16:creationId xmlns:a16="http://schemas.microsoft.com/office/drawing/2014/main" id="{B3D9B1C1-9225-48D6-9163-8DAF0322B510}"/>
                </a:ext>
              </a:extLst>
            </p:cNvPr>
            <p:cNvSpPr/>
            <p:nvPr/>
          </p:nvSpPr>
          <p:spPr>
            <a:xfrm>
              <a:off x="7650004" y="2638606"/>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4"/>
                    <a:pt x="7144" y="7438"/>
                    <a:pt x="7144" y="9343"/>
                  </a:cubicBezTo>
                  <a:close/>
                </a:path>
              </a:pathLst>
            </a:custGeom>
            <a:grpFill/>
            <a:ln w="9525" cap="flat">
              <a:noFill/>
              <a:prstDash val="solid"/>
              <a:miter/>
            </a:ln>
          </p:spPr>
          <p:txBody>
            <a:bodyPr rtlCol="0" anchor="ctr"/>
            <a:lstStyle/>
            <a:p>
              <a:endParaRPr lang="en-US"/>
            </a:p>
          </p:txBody>
        </p:sp>
        <p:sp>
          <p:nvSpPr>
            <p:cNvPr id="1021" name="Freeform: Shape 1020">
              <a:extLst>
                <a:ext uri="{FF2B5EF4-FFF2-40B4-BE49-F238E27FC236}">
                  <a16:creationId xmlns:a16="http://schemas.microsoft.com/office/drawing/2014/main" id="{A1241A29-4C4F-49F3-85BC-FC3E2FFBABC1}"/>
                </a:ext>
              </a:extLst>
            </p:cNvPr>
            <p:cNvSpPr/>
            <p:nvPr/>
          </p:nvSpPr>
          <p:spPr>
            <a:xfrm>
              <a:off x="7640479" y="26427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22" name="Freeform: Shape 1021">
              <a:extLst>
                <a:ext uri="{FF2B5EF4-FFF2-40B4-BE49-F238E27FC236}">
                  <a16:creationId xmlns:a16="http://schemas.microsoft.com/office/drawing/2014/main" id="{73D51AB2-2D52-4B91-A436-85795923656D}"/>
                </a:ext>
              </a:extLst>
            </p:cNvPr>
            <p:cNvSpPr/>
            <p:nvPr/>
          </p:nvSpPr>
          <p:spPr>
            <a:xfrm>
              <a:off x="7658682" y="2653993"/>
              <a:ext cx="9525" cy="9525"/>
            </a:xfrm>
            <a:custGeom>
              <a:avLst/>
              <a:gdLst>
                <a:gd name="connsiteX0" fmla="*/ 7990 w 9525"/>
                <a:gd name="connsiteY0" fmla="*/ 8244 h 9525"/>
                <a:gd name="connsiteX1" fmla="*/ 7990 w 9525"/>
                <a:gd name="connsiteY1" fmla="*/ 8244 h 9525"/>
              </a:gdLst>
              <a:ahLst/>
              <a:cxnLst>
                <a:cxn ang="0">
                  <a:pos x="connsiteX0" y="connsiteY0"/>
                </a:cxn>
                <a:cxn ang="0">
                  <a:pos x="connsiteX1" y="connsiteY1"/>
                </a:cxn>
              </a:cxnLst>
              <a:rect l="l" t="t" r="r" b="b"/>
              <a:pathLst>
                <a:path w="9525" h="9525">
                  <a:moveTo>
                    <a:pt x="7990" y="8244"/>
                  </a:moveTo>
                  <a:cubicBezTo>
                    <a:pt x="7990" y="7291"/>
                    <a:pt x="6086" y="6339"/>
                    <a:pt x="7990" y="8244"/>
                  </a:cubicBezTo>
                  <a:close/>
                </a:path>
              </a:pathLst>
            </a:custGeom>
            <a:grpFill/>
            <a:ln w="9525" cap="flat">
              <a:noFill/>
              <a:prstDash val="solid"/>
              <a:miter/>
            </a:ln>
          </p:spPr>
          <p:txBody>
            <a:bodyPr rtlCol="0" anchor="ctr"/>
            <a:lstStyle/>
            <a:p>
              <a:endParaRPr lang="en-US"/>
            </a:p>
          </p:txBody>
        </p:sp>
        <p:sp>
          <p:nvSpPr>
            <p:cNvPr id="1023" name="Freeform: Shape 1022">
              <a:extLst>
                <a:ext uri="{FF2B5EF4-FFF2-40B4-BE49-F238E27FC236}">
                  <a16:creationId xmlns:a16="http://schemas.microsoft.com/office/drawing/2014/main" id="{E4537D99-1A3D-46EF-87B7-49CEE803AD4E}"/>
                </a:ext>
              </a:extLst>
            </p:cNvPr>
            <p:cNvSpPr/>
            <p:nvPr/>
          </p:nvSpPr>
          <p:spPr>
            <a:xfrm>
              <a:off x="7662386" y="2639853"/>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10001" y="8096"/>
                    <a:pt x="7144" y="7144"/>
                  </a:cubicBezTo>
                  <a:close/>
                </a:path>
              </a:pathLst>
            </a:custGeom>
            <a:grpFill/>
            <a:ln w="9525"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23251A3F-92D0-40CD-AB14-EB0BF783C193}"/>
                </a:ext>
              </a:extLst>
            </p:cNvPr>
            <p:cNvSpPr/>
            <p:nvPr/>
          </p:nvSpPr>
          <p:spPr>
            <a:xfrm>
              <a:off x="7682716" y="2641758"/>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7736F447-7683-43F4-A569-8E197AB8A00C}"/>
                </a:ext>
              </a:extLst>
            </p:cNvPr>
            <p:cNvSpPr/>
            <p:nvPr/>
          </p:nvSpPr>
          <p:spPr>
            <a:xfrm>
              <a:off x="7642585" y="2639853"/>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9800" y="7144"/>
                    <a:pt x="3132" y="10954"/>
                    <a:pt x="10752" y="7144"/>
                  </a:cubicBezTo>
                  <a:close/>
                </a:path>
              </a:pathLst>
            </a:custGeom>
            <a:grpFill/>
            <a:ln w="9525"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0E723337-363E-48C8-AB31-0E1B88E91D07}"/>
                </a:ext>
              </a:extLst>
            </p:cNvPr>
            <p:cNvSpPr/>
            <p:nvPr/>
          </p:nvSpPr>
          <p:spPr>
            <a:xfrm>
              <a:off x="7594307" y="2642711"/>
              <a:ext cx="57150" cy="19050"/>
            </a:xfrm>
            <a:custGeom>
              <a:avLst/>
              <a:gdLst>
                <a:gd name="connsiteX0" fmla="*/ 7596 w 57150"/>
                <a:gd name="connsiteY0" fmla="*/ 19526 h 19050"/>
                <a:gd name="connsiteX1" fmla="*/ 49505 w 57150"/>
                <a:gd name="connsiteY1" fmla="*/ 17621 h 19050"/>
                <a:gd name="connsiteX2" fmla="*/ 50458 w 57150"/>
                <a:gd name="connsiteY2" fmla="*/ 7144 h 19050"/>
                <a:gd name="connsiteX3" fmla="*/ 44743 w 57150"/>
                <a:gd name="connsiteY3" fmla="*/ 7144 h 19050"/>
                <a:gd name="connsiteX4" fmla="*/ 7596 w 57150"/>
                <a:gd name="connsiteY4" fmla="*/ 195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9050">
                  <a:moveTo>
                    <a:pt x="7596" y="19526"/>
                  </a:moveTo>
                  <a:cubicBezTo>
                    <a:pt x="8548" y="21431"/>
                    <a:pt x="46648" y="17621"/>
                    <a:pt x="49505" y="17621"/>
                  </a:cubicBezTo>
                  <a:cubicBezTo>
                    <a:pt x="50458" y="13811"/>
                    <a:pt x="50458" y="10954"/>
                    <a:pt x="50458" y="7144"/>
                  </a:cubicBezTo>
                  <a:cubicBezTo>
                    <a:pt x="45696" y="11906"/>
                    <a:pt x="43790" y="11906"/>
                    <a:pt x="44743" y="7144"/>
                  </a:cubicBezTo>
                  <a:cubicBezTo>
                    <a:pt x="37123" y="7144"/>
                    <a:pt x="2833" y="17621"/>
                    <a:pt x="7596" y="19526"/>
                  </a:cubicBezTo>
                  <a:close/>
                </a:path>
              </a:pathLst>
            </a:custGeom>
            <a:grpFill/>
            <a:ln w="9525"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8B7DB6E1-8E4F-4F05-A0A3-609AB6C09A9E}"/>
                </a:ext>
              </a:extLst>
            </p:cNvPr>
            <p:cNvSpPr/>
            <p:nvPr/>
          </p:nvSpPr>
          <p:spPr>
            <a:xfrm>
              <a:off x="7625239" y="264271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8096" y="8096"/>
                    <a:pt x="8096" y="7144"/>
                  </a:cubicBezTo>
                  <a:close/>
                </a:path>
              </a:pathLst>
            </a:custGeom>
            <a:grpFill/>
            <a:ln w="9525" cap="flat">
              <a:noFill/>
              <a:prstDash val="solid"/>
              <a:miter/>
            </a:ln>
          </p:spPr>
          <p:txBody>
            <a:bodyPr rtlCol="0" anchor="ctr"/>
            <a:lstStyle/>
            <a:p>
              <a:endParaRPr lang="en-US"/>
            </a:p>
          </p:txBody>
        </p:sp>
        <p:sp>
          <p:nvSpPr>
            <p:cNvPr id="1028" name="Freeform: Shape 1027">
              <a:extLst>
                <a:ext uri="{FF2B5EF4-FFF2-40B4-BE49-F238E27FC236}">
                  <a16:creationId xmlns:a16="http://schemas.microsoft.com/office/drawing/2014/main" id="{858C64E6-D6E9-4974-96C3-55CE57C63950}"/>
                </a:ext>
              </a:extLst>
            </p:cNvPr>
            <p:cNvSpPr/>
            <p:nvPr/>
          </p:nvSpPr>
          <p:spPr>
            <a:xfrm>
              <a:off x="7560469" y="2647111"/>
              <a:ext cx="38100" cy="19050"/>
            </a:xfrm>
            <a:custGeom>
              <a:avLst/>
              <a:gdLst>
                <a:gd name="connsiteX0" fmla="*/ 27146 w 38100"/>
                <a:gd name="connsiteY0" fmla="*/ 9411 h 19050"/>
                <a:gd name="connsiteX1" fmla="*/ 7144 w 38100"/>
                <a:gd name="connsiteY1" fmla="*/ 19888 h 19050"/>
                <a:gd name="connsiteX2" fmla="*/ 27146 w 38100"/>
                <a:gd name="connsiteY2" fmla="*/ 9411 h 19050"/>
              </a:gdLst>
              <a:ahLst/>
              <a:cxnLst>
                <a:cxn ang="0">
                  <a:pos x="connsiteX0" y="connsiteY0"/>
                </a:cxn>
                <a:cxn ang="0">
                  <a:pos x="connsiteX1" y="connsiteY1"/>
                </a:cxn>
                <a:cxn ang="0">
                  <a:pos x="connsiteX2" y="connsiteY2"/>
                </a:cxn>
              </a:cxnLst>
              <a:rect l="l" t="t" r="r" b="b"/>
              <a:pathLst>
                <a:path w="38100" h="19050">
                  <a:moveTo>
                    <a:pt x="27146" y="9411"/>
                  </a:moveTo>
                  <a:cubicBezTo>
                    <a:pt x="18574" y="5601"/>
                    <a:pt x="18574" y="16078"/>
                    <a:pt x="7144" y="19888"/>
                  </a:cubicBezTo>
                  <a:cubicBezTo>
                    <a:pt x="15716" y="23698"/>
                    <a:pt x="50006" y="-114"/>
                    <a:pt x="27146" y="9411"/>
                  </a:cubicBezTo>
                  <a:close/>
                </a:path>
              </a:pathLst>
            </a:custGeom>
            <a:grpFill/>
            <a:ln w="9525"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1115DF66-401A-4B9A-BDC6-EF4132CCF9F2}"/>
                </a:ext>
              </a:extLst>
            </p:cNvPr>
            <p:cNvSpPr/>
            <p:nvPr/>
          </p:nvSpPr>
          <p:spPr>
            <a:xfrm>
              <a:off x="7589573" y="26455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92094821-65C8-4FA4-A379-9C0A6E951F79}"/>
                </a:ext>
              </a:extLst>
            </p:cNvPr>
            <p:cNvSpPr/>
            <p:nvPr/>
          </p:nvSpPr>
          <p:spPr>
            <a:xfrm>
              <a:off x="7587466" y="2655279"/>
              <a:ext cx="9525" cy="9525"/>
            </a:xfrm>
            <a:custGeom>
              <a:avLst/>
              <a:gdLst>
                <a:gd name="connsiteX0" fmla="*/ 7769 w 9525"/>
                <a:gd name="connsiteY0" fmla="*/ 10768 h 9525"/>
                <a:gd name="connsiteX1" fmla="*/ 8722 w 9525"/>
                <a:gd name="connsiteY1" fmla="*/ 7911 h 9525"/>
                <a:gd name="connsiteX2" fmla="*/ 7769 w 9525"/>
                <a:gd name="connsiteY2" fmla="*/ 10768 h 9525"/>
              </a:gdLst>
              <a:ahLst/>
              <a:cxnLst>
                <a:cxn ang="0">
                  <a:pos x="connsiteX0" y="connsiteY0"/>
                </a:cxn>
                <a:cxn ang="0">
                  <a:pos x="connsiteX1" y="connsiteY1"/>
                </a:cxn>
                <a:cxn ang="0">
                  <a:pos x="connsiteX2" y="connsiteY2"/>
                </a:cxn>
              </a:cxnLst>
              <a:rect l="l" t="t" r="r" b="b"/>
              <a:pathLst>
                <a:path w="9525" h="9525">
                  <a:moveTo>
                    <a:pt x="7769" y="10768"/>
                  </a:moveTo>
                  <a:cubicBezTo>
                    <a:pt x="7769" y="9815"/>
                    <a:pt x="8722" y="8863"/>
                    <a:pt x="8722" y="7911"/>
                  </a:cubicBezTo>
                  <a:cubicBezTo>
                    <a:pt x="6817" y="6006"/>
                    <a:pt x="6817" y="7911"/>
                    <a:pt x="7769" y="10768"/>
                  </a:cubicBezTo>
                  <a:close/>
                </a:path>
              </a:pathLst>
            </a:custGeom>
            <a:grp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042A1576-9E5E-4B4F-B3E0-B1C32CA50781}"/>
                </a:ext>
              </a:extLst>
            </p:cNvPr>
            <p:cNvSpPr/>
            <p:nvPr/>
          </p:nvSpPr>
          <p:spPr>
            <a:xfrm>
              <a:off x="7563032" y="2645568"/>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4" y="10001"/>
                    <a:pt x="7438" y="9049"/>
                    <a:pt x="9343" y="7144"/>
                  </a:cubicBezTo>
                  <a:close/>
                </a:path>
              </a:pathLst>
            </a:custGeom>
            <a:grpFill/>
            <a:ln w="9525"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2A85E5D6-D5B0-4FF3-AE51-110F9228B8E5}"/>
                </a:ext>
              </a:extLst>
            </p:cNvPr>
            <p:cNvSpPr/>
            <p:nvPr/>
          </p:nvSpPr>
          <p:spPr>
            <a:xfrm>
              <a:off x="7547134" y="2653774"/>
              <a:ext cx="19050" cy="19050"/>
            </a:xfrm>
            <a:custGeom>
              <a:avLst/>
              <a:gdLst>
                <a:gd name="connsiteX0" fmla="*/ 7144 w 19050"/>
                <a:gd name="connsiteY0" fmla="*/ 14178 h 19050"/>
                <a:gd name="connsiteX1" fmla="*/ 7144 w 19050"/>
                <a:gd name="connsiteY1" fmla="*/ 14178 h 19050"/>
              </a:gdLst>
              <a:ahLst/>
              <a:cxnLst>
                <a:cxn ang="0">
                  <a:pos x="connsiteX0" y="connsiteY0"/>
                </a:cxn>
                <a:cxn ang="0">
                  <a:pos x="connsiteX1" y="connsiteY1"/>
                </a:cxn>
              </a:cxnLst>
              <a:rect l="l" t="t" r="r" b="b"/>
              <a:pathLst>
                <a:path w="19050" h="19050">
                  <a:moveTo>
                    <a:pt x="7144" y="14178"/>
                  </a:moveTo>
                  <a:cubicBezTo>
                    <a:pt x="25241" y="11320"/>
                    <a:pt x="11906" y="-110"/>
                    <a:pt x="7144" y="14178"/>
                  </a:cubicBezTo>
                  <a:close/>
                </a:path>
              </a:pathLst>
            </a:custGeom>
            <a:grpFill/>
            <a:ln w="9525" cap="flat">
              <a:noFill/>
              <a:prstDash val="solid"/>
              <a:miter/>
            </a:ln>
          </p:spPr>
          <p:txBody>
            <a:bodyPr rtlCol="0" anchor="ctr"/>
            <a:lstStyle/>
            <a:p>
              <a:endParaRPr lang="en-US"/>
            </a:p>
          </p:txBody>
        </p:sp>
        <p:sp>
          <p:nvSpPr>
            <p:cNvPr id="1033" name="Freeform: Shape 1032">
              <a:extLst>
                <a:ext uri="{FF2B5EF4-FFF2-40B4-BE49-F238E27FC236}">
                  <a16:creationId xmlns:a16="http://schemas.microsoft.com/office/drawing/2014/main" id="{AC006CE7-AC23-485F-AA92-3A518C9E227B}"/>
                </a:ext>
              </a:extLst>
            </p:cNvPr>
            <p:cNvSpPr/>
            <p:nvPr/>
          </p:nvSpPr>
          <p:spPr>
            <a:xfrm>
              <a:off x="7463314" y="2646368"/>
              <a:ext cx="85725" cy="19050"/>
            </a:xfrm>
            <a:custGeom>
              <a:avLst/>
              <a:gdLst>
                <a:gd name="connsiteX0" fmla="*/ 78581 w 85725"/>
                <a:gd name="connsiteY0" fmla="*/ 9201 h 19050"/>
                <a:gd name="connsiteX1" fmla="*/ 7144 w 85725"/>
                <a:gd name="connsiteY1" fmla="*/ 11106 h 19050"/>
                <a:gd name="connsiteX2" fmla="*/ 78581 w 85725"/>
                <a:gd name="connsiteY2" fmla="*/ 9201 h 19050"/>
              </a:gdLst>
              <a:ahLst/>
              <a:cxnLst>
                <a:cxn ang="0">
                  <a:pos x="connsiteX0" y="connsiteY0"/>
                </a:cxn>
                <a:cxn ang="0">
                  <a:pos x="connsiteX1" y="connsiteY1"/>
                </a:cxn>
                <a:cxn ang="0">
                  <a:pos x="connsiteX2" y="connsiteY2"/>
                </a:cxn>
              </a:cxnLst>
              <a:rect l="l" t="t" r="r" b="b"/>
              <a:pathLst>
                <a:path w="85725" h="19050">
                  <a:moveTo>
                    <a:pt x="78581" y="9201"/>
                  </a:moveTo>
                  <a:cubicBezTo>
                    <a:pt x="61436" y="9201"/>
                    <a:pt x="24289" y="3486"/>
                    <a:pt x="7144" y="11106"/>
                  </a:cubicBezTo>
                  <a:cubicBezTo>
                    <a:pt x="53816" y="12059"/>
                    <a:pt x="77629" y="21584"/>
                    <a:pt x="78581" y="9201"/>
                  </a:cubicBezTo>
                  <a:close/>
                </a:path>
              </a:pathLst>
            </a:custGeom>
            <a:grpFill/>
            <a:ln w="9525"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D0A67478-0D43-4BB3-A228-CDF75764A51E}"/>
                </a:ext>
              </a:extLst>
            </p:cNvPr>
            <p:cNvSpPr/>
            <p:nvPr/>
          </p:nvSpPr>
          <p:spPr>
            <a:xfrm>
              <a:off x="7540466" y="265795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7144"/>
                    <a:pt x="7144" y="8096"/>
                  </a:cubicBezTo>
                  <a:close/>
                </a:path>
              </a:pathLst>
            </a:custGeom>
            <a:grp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553649A8-0C3A-4883-8523-F5305D8AF415}"/>
                </a:ext>
              </a:extLst>
            </p:cNvPr>
            <p:cNvSpPr/>
            <p:nvPr/>
          </p:nvSpPr>
          <p:spPr>
            <a:xfrm>
              <a:off x="7462361" y="265033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B68BEF25-BCBE-4703-AF5C-29FFACC4E3A8}"/>
                </a:ext>
              </a:extLst>
            </p:cNvPr>
            <p:cNvSpPr/>
            <p:nvPr/>
          </p:nvSpPr>
          <p:spPr>
            <a:xfrm>
              <a:off x="7547134" y="26569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BBD4AA16-40EB-4C93-9970-13089DFAA935}"/>
                </a:ext>
              </a:extLst>
            </p:cNvPr>
            <p:cNvSpPr/>
            <p:nvPr/>
          </p:nvSpPr>
          <p:spPr>
            <a:xfrm>
              <a:off x="7548482" y="26474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6" y="9049"/>
                    <a:pt x="8653" y="7144"/>
                  </a:cubicBezTo>
                  <a:close/>
                </a:path>
              </a:pathLst>
            </a:custGeom>
            <a:grpFill/>
            <a:ln w="9525" cap="flat">
              <a:noFill/>
              <a:prstDash val="solid"/>
              <a:miter/>
            </a:ln>
          </p:spPr>
          <p:txBody>
            <a:bodyPr rtlCol="0" anchor="ctr"/>
            <a:lstStyle/>
            <a:p>
              <a:endParaRPr lang="en-US"/>
            </a:p>
          </p:txBody>
        </p:sp>
        <p:sp>
          <p:nvSpPr>
            <p:cNvPr id="1038" name="Freeform: Shape 1037">
              <a:extLst>
                <a:ext uri="{FF2B5EF4-FFF2-40B4-BE49-F238E27FC236}">
                  <a16:creationId xmlns:a16="http://schemas.microsoft.com/office/drawing/2014/main" id="{CEC5FBCC-F565-47D1-9205-058E2F4F70A4}"/>
                </a:ext>
              </a:extLst>
            </p:cNvPr>
            <p:cNvSpPr/>
            <p:nvPr/>
          </p:nvSpPr>
          <p:spPr>
            <a:xfrm>
              <a:off x="7449979" y="264556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39" name="Freeform: Shape 1038">
              <a:extLst>
                <a:ext uri="{FF2B5EF4-FFF2-40B4-BE49-F238E27FC236}">
                  <a16:creationId xmlns:a16="http://schemas.microsoft.com/office/drawing/2014/main" id="{6EE34449-6BA1-463E-9DB9-AE8329BA940E}"/>
                </a:ext>
              </a:extLst>
            </p:cNvPr>
            <p:cNvSpPr/>
            <p:nvPr/>
          </p:nvSpPr>
          <p:spPr>
            <a:xfrm>
              <a:off x="7413784" y="26432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F23DDC92-241E-470C-917A-09D6E6A71228}"/>
                </a:ext>
              </a:extLst>
            </p:cNvPr>
            <p:cNvSpPr/>
            <p:nvPr/>
          </p:nvSpPr>
          <p:spPr>
            <a:xfrm>
              <a:off x="7318234" y="2641758"/>
              <a:ext cx="152400" cy="28575"/>
            </a:xfrm>
            <a:custGeom>
              <a:avLst/>
              <a:gdLst>
                <a:gd name="connsiteX0" fmla="*/ 14111 w 152400"/>
                <a:gd name="connsiteY0" fmla="*/ 7144 h 28575"/>
                <a:gd name="connsiteX1" fmla="*/ 81739 w 152400"/>
                <a:gd name="connsiteY1" fmla="*/ 8096 h 28575"/>
                <a:gd name="connsiteX2" fmla="*/ 120791 w 152400"/>
                <a:gd name="connsiteY2" fmla="*/ 9049 h 28575"/>
                <a:gd name="connsiteX3" fmla="*/ 147461 w 152400"/>
                <a:gd name="connsiteY3" fmla="*/ 9049 h 28575"/>
                <a:gd name="connsiteX4" fmla="*/ 137936 w 152400"/>
                <a:gd name="connsiteY4" fmla="*/ 19526 h 28575"/>
                <a:gd name="connsiteX5" fmla="*/ 14111 w 152400"/>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28575">
                  <a:moveTo>
                    <a:pt x="14111" y="7144"/>
                  </a:moveTo>
                  <a:cubicBezTo>
                    <a:pt x="-18274" y="19526"/>
                    <a:pt x="72214" y="10954"/>
                    <a:pt x="81739" y="8096"/>
                  </a:cubicBezTo>
                  <a:cubicBezTo>
                    <a:pt x="88406" y="29051"/>
                    <a:pt x="95074" y="14764"/>
                    <a:pt x="120791" y="9049"/>
                  </a:cubicBezTo>
                  <a:cubicBezTo>
                    <a:pt x="116981" y="2381"/>
                    <a:pt x="149366" y="45244"/>
                    <a:pt x="147461" y="9049"/>
                  </a:cubicBezTo>
                  <a:cubicBezTo>
                    <a:pt x="143651" y="11906"/>
                    <a:pt x="135079" y="16669"/>
                    <a:pt x="137936" y="19526"/>
                  </a:cubicBezTo>
                  <a:cubicBezTo>
                    <a:pt x="143651" y="13811"/>
                    <a:pt x="14111" y="10001"/>
                    <a:pt x="14111" y="7144"/>
                  </a:cubicBezTo>
                  <a:close/>
                </a:path>
              </a:pathLst>
            </a:custGeom>
            <a:grp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1244876A-0ACB-42F9-A1EA-6B86FC366038}"/>
                </a:ext>
              </a:extLst>
            </p:cNvPr>
            <p:cNvSpPr/>
            <p:nvPr/>
          </p:nvSpPr>
          <p:spPr>
            <a:xfrm>
              <a:off x="7360761" y="2642382"/>
              <a:ext cx="9525" cy="9525"/>
            </a:xfrm>
            <a:custGeom>
              <a:avLst/>
              <a:gdLst>
                <a:gd name="connsiteX0" fmla="*/ 9684 w 9525"/>
                <a:gd name="connsiteY0" fmla="*/ 10330 h 9525"/>
                <a:gd name="connsiteX1" fmla="*/ 9684 w 9525"/>
                <a:gd name="connsiteY1" fmla="*/ 10330 h 9525"/>
              </a:gdLst>
              <a:ahLst/>
              <a:cxnLst>
                <a:cxn ang="0">
                  <a:pos x="connsiteX0" y="connsiteY0"/>
                </a:cxn>
                <a:cxn ang="0">
                  <a:pos x="connsiteX1" y="connsiteY1"/>
                </a:cxn>
              </a:cxnLst>
              <a:rect l="l" t="t" r="r" b="b"/>
              <a:pathLst>
                <a:path w="9525" h="9525">
                  <a:moveTo>
                    <a:pt x="9684" y="10330"/>
                  </a:moveTo>
                  <a:cubicBezTo>
                    <a:pt x="3969" y="3663"/>
                    <a:pt x="9684" y="9378"/>
                    <a:pt x="9684" y="10330"/>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2EE99A2B-95E1-4460-8858-0C535DAAD69A}"/>
                </a:ext>
              </a:extLst>
            </p:cNvPr>
            <p:cNvSpPr/>
            <p:nvPr/>
          </p:nvSpPr>
          <p:spPr>
            <a:xfrm>
              <a:off x="7360296" y="264461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8096"/>
                    <a:pt x="7291" y="8096"/>
                    <a:pt x="8244" y="7144"/>
                  </a:cubicBez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34DA9FAA-8022-4CE3-940C-3A2DAF2A11D7}"/>
                </a:ext>
              </a:extLst>
            </p:cNvPr>
            <p:cNvSpPr/>
            <p:nvPr/>
          </p:nvSpPr>
          <p:spPr>
            <a:xfrm>
              <a:off x="7313771" y="2641335"/>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9049" y="8520"/>
                    <a:pt x="9049" y="7567"/>
                  </a:cubicBez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226975F-A97B-42A6-8A9E-3F0E81B60F21}"/>
                </a:ext>
              </a:extLst>
            </p:cNvPr>
            <p:cNvSpPr/>
            <p:nvPr/>
          </p:nvSpPr>
          <p:spPr>
            <a:xfrm>
              <a:off x="7312819" y="26436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B75DD283-03EA-4FDF-AFA0-D743BF69461F}"/>
                </a:ext>
              </a:extLst>
            </p:cNvPr>
            <p:cNvSpPr/>
            <p:nvPr/>
          </p:nvSpPr>
          <p:spPr>
            <a:xfrm>
              <a:off x="7248033" y="2639853"/>
              <a:ext cx="76200" cy="19050"/>
            </a:xfrm>
            <a:custGeom>
              <a:avLst/>
              <a:gdLst>
                <a:gd name="connsiteX0" fmla="*/ 7160 w 76200"/>
                <a:gd name="connsiteY0" fmla="*/ 7144 h 19050"/>
                <a:gd name="connsiteX1" fmla="*/ 71930 w 76200"/>
                <a:gd name="connsiteY1" fmla="*/ 12859 h 19050"/>
                <a:gd name="connsiteX2" fmla="*/ 63357 w 76200"/>
                <a:gd name="connsiteY2" fmla="*/ 14764 h 19050"/>
                <a:gd name="connsiteX3" fmla="*/ 7160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60" y="7144"/>
                  </a:moveTo>
                  <a:cubicBezTo>
                    <a:pt x="6207" y="7144"/>
                    <a:pt x="48117" y="20479"/>
                    <a:pt x="71930" y="12859"/>
                  </a:cubicBezTo>
                  <a:cubicBezTo>
                    <a:pt x="62405" y="13811"/>
                    <a:pt x="59547" y="14764"/>
                    <a:pt x="63357" y="14764"/>
                  </a:cubicBezTo>
                  <a:cubicBezTo>
                    <a:pt x="66215" y="8096"/>
                    <a:pt x="6207" y="10954"/>
                    <a:pt x="7160" y="7144"/>
                  </a:cubicBez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E47A905B-0AC2-4833-808C-98CBA7AEB40E}"/>
                </a:ext>
              </a:extLst>
            </p:cNvPr>
            <p:cNvSpPr/>
            <p:nvPr/>
          </p:nvSpPr>
          <p:spPr>
            <a:xfrm>
              <a:off x="7231116" y="2640959"/>
              <a:ext cx="9525" cy="9525"/>
            </a:xfrm>
            <a:custGeom>
              <a:avLst/>
              <a:gdLst>
                <a:gd name="connsiteX0" fmla="*/ 8837 w 9525"/>
                <a:gd name="connsiteY0" fmla="*/ 8896 h 9525"/>
                <a:gd name="connsiteX1" fmla="*/ 8837 w 9525"/>
                <a:gd name="connsiteY1" fmla="*/ 8896 h 9525"/>
              </a:gdLst>
              <a:ahLst/>
              <a:cxnLst>
                <a:cxn ang="0">
                  <a:pos x="connsiteX0" y="connsiteY0"/>
                </a:cxn>
                <a:cxn ang="0">
                  <a:pos x="connsiteX1" y="connsiteY1"/>
                </a:cxn>
              </a:cxnLst>
              <a:rect l="l" t="t" r="r" b="b"/>
              <a:pathLst>
                <a:path w="9525" h="9525">
                  <a:moveTo>
                    <a:pt x="8837" y="8896"/>
                  </a:moveTo>
                  <a:cubicBezTo>
                    <a:pt x="8837" y="4133"/>
                    <a:pt x="5027" y="10800"/>
                    <a:pt x="8837" y="8896"/>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1CAB08FD-8FB6-4FAE-92E0-3F1915CDA9AE}"/>
                </a:ext>
              </a:extLst>
            </p:cNvPr>
            <p:cNvSpPr/>
            <p:nvPr/>
          </p:nvSpPr>
          <p:spPr>
            <a:xfrm>
              <a:off x="7206139" y="2630626"/>
              <a:ext cx="19050" cy="19050"/>
            </a:xfrm>
            <a:custGeom>
              <a:avLst/>
              <a:gdLst>
                <a:gd name="connsiteX0" fmla="*/ 7144 w 19050"/>
                <a:gd name="connsiteY0" fmla="*/ 13513 h 19050"/>
                <a:gd name="connsiteX1" fmla="*/ 7144 w 19050"/>
                <a:gd name="connsiteY1" fmla="*/ 13513 h 19050"/>
              </a:gdLst>
              <a:ahLst/>
              <a:cxnLst>
                <a:cxn ang="0">
                  <a:pos x="connsiteX0" y="connsiteY0"/>
                </a:cxn>
                <a:cxn ang="0">
                  <a:pos x="connsiteX1" y="connsiteY1"/>
                </a:cxn>
              </a:cxnLst>
              <a:rect l="l" t="t" r="r" b="b"/>
              <a:pathLst>
                <a:path w="19050" h="19050">
                  <a:moveTo>
                    <a:pt x="7144" y="13513"/>
                  </a:moveTo>
                  <a:cubicBezTo>
                    <a:pt x="23336" y="-1727"/>
                    <a:pt x="12859" y="15418"/>
                    <a:pt x="7144" y="13513"/>
                  </a:cubicBez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CC68D30A-7482-4D45-A89F-9006AF166D42}"/>
                </a:ext>
              </a:extLst>
            </p:cNvPr>
            <p:cNvSpPr/>
            <p:nvPr/>
          </p:nvSpPr>
          <p:spPr>
            <a:xfrm>
              <a:off x="7203281" y="263953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8096" y="5556"/>
                    <a:pt x="7144" y="8414"/>
                  </a:cubicBez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76939F45-1088-46D8-8A89-CDFF8573C9BE}"/>
                </a:ext>
              </a:extLst>
            </p:cNvPr>
            <p:cNvSpPr/>
            <p:nvPr/>
          </p:nvSpPr>
          <p:spPr>
            <a:xfrm>
              <a:off x="7786724" y="2707481"/>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FCC65C7D-6A43-48F8-98ED-D0A4B39EC2FC}"/>
                </a:ext>
              </a:extLst>
            </p:cNvPr>
            <p:cNvSpPr/>
            <p:nvPr/>
          </p:nvSpPr>
          <p:spPr>
            <a:xfrm>
              <a:off x="7780496" y="269605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3811" y="26194"/>
                    <a:pt x="10001" y="14764"/>
                    <a:pt x="7144" y="7144"/>
                  </a:cubicBez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F21F1EC5-489F-46F3-8BCC-DDE1CC4FB5CC}"/>
                </a:ext>
              </a:extLst>
            </p:cNvPr>
            <p:cNvSpPr/>
            <p:nvPr/>
          </p:nvSpPr>
          <p:spPr>
            <a:xfrm>
              <a:off x="7777215" y="2700813"/>
              <a:ext cx="9525" cy="19050"/>
            </a:xfrm>
            <a:custGeom>
              <a:avLst/>
              <a:gdLst>
                <a:gd name="connsiteX0" fmla="*/ 7567 w 9525"/>
                <a:gd name="connsiteY0" fmla="*/ 11906 h 19050"/>
                <a:gd name="connsiteX1" fmla="*/ 7567 w 9525"/>
                <a:gd name="connsiteY1" fmla="*/ 7144 h 19050"/>
                <a:gd name="connsiteX2" fmla="*/ 7567 w 9525"/>
                <a:gd name="connsiteY2" fmla="*/ 11906 h 19050"/>
              </a:gdLst>
              <a:ahLst/>
              <a:cxnLst>
                <a:cxn ang="0">
                  <a:pos x="connsiteX0" y="connsiteY0"/>
                </a:cxn>
                <a:cxn ang="0">
                  <a:pos x="connsiteX1" y="connsiteY1"/>
                </a:cxn>
                <a:cxn ang="0">
                  <a:pos x="connsiteX2" y="connsiteY2"/>
                </a:cxn>
              </a:cxnLst>
              <a:rect l="l" t="t" r="r" b="b"/>
              <a:pathLst>
                <a:path w="9525" h="19050">
                  <a:moveTo>
                    <a:pt x="7567" y="11906"/>
                  </a:moveTo>
                  <a:cubicBezTo>
                    <a:pt x="7567" y="10001"/>
                    <a:pt x="8520" y="9049"/>
                    <a:pt x="7567" y="7144"/>
                  </a:cubicBezTo>
                  <a:cubicBezTo>
                    <a:pt x="7567" y="9049"/>
                    <a:pt x="6615" y="10954"/>
                    <a:pt x="7567" y="11906"/>
                  </a:cubicBez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4ACC2212-A5D1-4227-8C9A-D45BC2647F58}"/>
                </a:ext>
              </a:extLst>
            </p:cNvPr>
            <p:cNvSpPr/>
            <p:nvPr/>
          </p:nvSpPr>
          <p:spPr>
            <a:xfrm>
              <a:off x="7774305" y="2705682"/>
              <a:ext cx="9525" cy="9525"/>
            </a:xfrm>
            <a:custGeom>
              <a:avLst/>
              <a:gdLst>
                <a:gd name="connsiteX0" fmla="*/ 8573 w 9525"/>
                <a:gd name="connsiteY0" fmla="*/ 7990 h 9525"/>
                <a:gd name="connsiteX1" fmla="*/ 8573 w 9525"/>
                <a:gd name="connsiteY1" fmla="*/ 7990 h 9525"/>
              </a:gdLst>
              <a:ahLst/>
              <a:cxnLst>
                <a:cxn ang="0">
                  <a:pos x="connsiteX0" y="connsiteY0"/>
                </a:cxn>
                <a:cxn ang="0">
                  <a:pos x="connsiteX1" y="connsiteY1"/>
                </a:cxn>
              </a:cxnLst>
              <a:rect l="l" t="t" r="r" b="b"/>
              <a:pathLst>
                <a:path w="9525" h="9525">
                  <a:moveTo>
                    <a:pt x="8573" y="7990"/>
                  </a:moveTo>
                  <a:cubicBezTo>
                    <a:pt x="6667" y="7990"/>
                    <a:pt x="6667" y="6086"/>
                    <a:pt x="8573" y="7990"/>
                  </a:cubicBezTo>
                  <a:close/>
                </a:path>
              </a:pathLst>
            </a:custGeom>
            <a:grp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5F305584-742A-4FBA-B6EA-4C00C3CBBB2B}"/>
                </a:ext>
              </a:extLst>
            </p:cNvPr>
            <p:cNvSpPr/>
            <p:nvPr/>
          </p:nvSpPr>
          <p:spPr>
            <a:xfrm>
              <a:off x="7767690" y="270652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8096"/>
                    <a:pt x="7567" y="7144"/>
                    <a:pt x="7567" y="7144"/>
                  </a:cubicBezTo>
                  <a:close/>
                </a:path>
              </a:pathLst>
            </a:custGeom>
            <a:grp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29B82B40-D9B9-4792-9D04-76F9A9839E20}"/>
                </a:ext>
              </a:extLst>
            </p:cNvPr>
            <p:cNvSpPr/>
            <p:nvPr/>
          </p:nvSpPr>
          <p:spPr>
            <a:xfrm>
              <a:off x="7764304" y="2696927"/>
              <a:ext cx="19050" cy="19050"/>
            </a:xfrm>
            <a:custGeom>
              <a:avLst/>
              <a:gdLst>
                <a:gd name="connsiteX0" fmla="*/ 7144 w 19050"/>
                <a:gd name="connsiteY0" fmla="*/ 16745 h 19050"/>
                <a:gd name="connsiteX1" fmla="*/ 7144 w 19050"/>
                <a:gd name="connsiteY1" fmla="*/ 16745 h 19050"/>
              </a:gdLst>
              <a:ahLst/>
              <a:cxnLst>
                <a:cxn ang="0">
                  <a:pos x="connsiteX0" y="connsiteY0"/>
                </a:cxn>
                <a:cxn ang="0">
                  <a:pos x="connsiteX1" y="connsiteY1"/>
                </a:cxn>
              </a:cxnLst>
              <a:rect l="l" t="t" r="r" b="b"/>
              <a:pathLst>
                <a:path w="19050" h="19050">
                  <a:moveTo>
                    <a:pt x="7144" y="16745"/>
                  </a:moveTo>
                  <a:cubicBezTo>
                    <a:pt x="9049" y="21508"/>
                    <a:pt x="22384" y="-7067"/>
                    <a:pt x="7144" y="16745"/>
                  </a:cubicBezTo>
                  <a:close/>
                </a:path>
              </a:pathLst>
            </a:custGeom>
            <a:grp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979976DA-2D6E-47A5-BFE9-243517B669CC}"/>
                </a:ext>
              </a:extLst>
            </p:cNvPr>
            <p:cNvSpPr/>
            <p:nvPr/>
          </p:nvSpPr>
          <p:spPr>
            <a:xfrm>
              <a:off x="7768114" y="2705814"/>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39311F4C-9371-4F2F-A51E-93661C822BEC}"/>
                </a:ext>
              </a:extLst>
            </p:cNvPr>
            <p:cNvSpPr/>
            <p:nvPr/>
          </p:nvSpPr>
          <p:spPr>
            <a:xfrm>
              <a:off x="7771924" y="270376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8096" y="8956"/>
                    <a:pt x="9049" y="4194"/>
                    <a:pt x="7144" y="9909"/>
                  </a:cubicBezTo>
                  <a:close/>
                </a:path>
              </a:pathLst>
            </a:custGeom>
            <a:grp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9CEBE648-BCEE-4625-81AE-D170E484B03A}"/>
                </a:ext>
              </a:extLst>
            </p:cNvPr>
            <p:cNvSpPr/>
            <p:nvPr/>
          </p:nvSpPr>
          <p:spPr>
            <a:xfrm>
              <a:off x="7756248" y="2698140"/>
              <a:ext cx="9525" cy="19050"/>
            </a:xfrm>
            <a:custGeom>
              <a:avLst/>
              <a:gdLst>
                <a:gd name="connsiteX0" fmla="*/ 9485 w 9525"/>
                <a:gd name="connsiteY0" fmla="*/ 16485 h 19050"/>
                <a:gd name="connsiteX1" fmla="*/ 9485 w 9525"/>
                <a:gd name="connsiteY1" fmla="*/ 16485 h 19050"/>
              </a:gdLst>
              <a:ahLst/>
              <a:cxnLst>
                <a:cxn ang="0">
                  <a:pos x="connsiteX0" y="connsiteY0"/>
                </a:cxn>
                <a:cxn ang="0">
                  <a:pos x="connsiteX1" y="connsiteY1"/>
                </a:cxn>
              </a:cxnLst>
              <a:rect l="l" t="t" r="r" b="b"/>
              <a:pathLst>
                <a:path w="9525" h="19050">
                  <a:moveTo>
                    <a:pt x="9485" y="16485"/>
                  </a:moveTo>
                  <a:cubicBezTo>
                    <a:pt x="10437" y="2197"/>
                    <a:pt x="3770" y="6007"/>
                    <a:pt x="9485" y="16485"/>
                  </a:cubicBezTo>
                  <a:close/>
                </a:path>
              </a:pathLst>
            </a:custGeom>
            <a:grpFill/>
            <a:ln w="9525"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0DBAF4F8-2DF0-4D55-9508-DF1F66F78637}"/>
                </a:ext>
              </a:extLst>
            </p:cNvPr>
            <p:cNvSpPr/>
            <p:nvPr/>
          </p:nvSpPr>
          <p:spPr>
            <a:xfrm>
              <a:off x="7751921" y="269319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8096" y="7144"/>
                    <a:pt x="8096" y="7144"/>
                    <a:pt x="8096" y="7144"/>
                  </a:cubicBezTo>
                  <a:close/>
                </a:path>
              </a:pathLst>
            </a:custGeom>
            <a:grpFill/>
            <a:ln w="9525"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E5B394E3-6608-4589-A964-47B60A12C3E3}"/>
                </a:ext>
              </a:extLst>
            </p:cNvPr>
            <p:cNvSpPr/>
            <p:nvPr/>
          </p:nvSpPr>
          <p:spPr>
            <a:xfrm>
              <a:off x="7739539" y="269542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26194" y="7774"/>
                    <a:pt x="17621" y="2059"/>
                    <a:pt x="7144" y="14442"/>
                  </a:cubicBezTo>
                  <a:close/>
                </a:path>
              </a:pathLst>
            </a:custGeom>
            <a:grpFill/>
            <a:ln w="9525"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9F1C13B6-EB85-4834-86E7-8071CB3BB584}"/>
                </a:ext>
              </a:extLst>
            </p:cNvPr>
            <p:cNvSpPr/>
            <p:nvPr/>
          </p:nvSpPr>
          <p:spPr>
            <a:xfrm>
              <a:off x="7737916" y="2693629"/>
              <a:ext cx="9525" cy="9525"/>
            </a:xfrm>
            <a:custGeom>
              <a:avLst/>
              <a:gdLst>
                <a:gd name="connsiteX0" fmla="*/ 7815 w 9525"/>
                <a:gd name="connsiteY0" fmla="*/ 9565 h 9525"/>
                <a:gd name="connsiteX1" fmla="*/ 7815 w 9525"/>
                <a:gd name="connsiteY1" fmla="*/ 9565 h 9525"/>
              </a:gdLst>
              <a:ahLst/>
              <a:cxnLst>
                <a:cxn ang="0">
                  <a:pos x="connsiteX0" y="connsiteY0"/>
                </a:cxn>
                <a:cxn ang="0">
                  <a:pos x="connsiteX1" y="connsiteY1"/>
                </a:cxn>
              </a:cxnLst>
              <a:rect l="l" t="t" r="r" b="b"/>
              <a:pathLst>
                <a:path w="9525" h="9525">
                  <a:moveTo>
                    <a:pt x="7815" y="9565"/>
                  </a:moveTo>
                  <a:cubicBezTo>
                    <a:pt x="5909" y="2898"/>
                    <a:pt x="8767" y="12423"/>
                    <a:pt x="7815" y="9565"/>
                  </a:cubicBezTo>
                  <a:close/>
                </a:path>
              </a:pathLst>
            </a:custGeom>
            <a:grpFill/>
            <a:ln w="9525" cap="flat">
              <a:noFill/>
              <a:prstDash val="solid"/>
              <a:miter/>
            </a:ln>
          </p:spPr>
          <p:txBody>
            <a:bodyPr rtlCol="0" anchor="ctr"/>
            <a:lstStyle/>
            <a:p>
              <a:endParaRPr lang="en-US"/>
            </a:p>
          </p:txBody>
        </p:sp>
        <p:sp>
          <p:nvSpPr>
            <p:cNvPr id="1061" name="Freeform: Shape 1060">
              <a:extLst>
                <a:ext uri="{FF2B5EF4-FFF2-40B4-BE49-F238E27FC236}">
                  <a16:creationId xmlns:a16="http://schemas.microsoft.com/office/drawing/2014/main" id="{598E5C1E-DE6E-40C4-BC0A-63D108E26848}"/>
                </a:ext>
              </a:extLst>
            </p:cNvPr>
            <p:cNvSpPr/>
            <p:nvPr/>
          </p:nvSpPr>
          <p:spPr>
            <a:xfrm>
              <a:off x="7728694" y="2697104"/>
              <a:ext cx="9525" cy="19050"/>
            </a:xfrm>
            <a:custGeom>
              <a:avLst/>
              <a:gdLst>
                <a:gd name="connsiteX0" fmla="*/ 10368 w 9525"/>
                <a:gd name="connsiteY0" fmla="*/ 13710 h 19050"/>
                <a:gd name="connsiteX1" fmla="*/ 10368 w 9525"/>
                <a:gd name="connsiteY1" fmla="*/ 13710 h 19050"/>
              </a:gdLst>
              <a:ahLst/>
              <a:cxnLst>
                <a:cxn ang="0">
                  <a:pos x="connsiteX0" y="connsiteY0"/>
                </a:cxn>
                <a:cxn ang="0">
                  <a:pos x="connsiteX1" y="connsiteY1"/>
                </a:cxn>
              </a:cxnLst>
              <a:rect l="l" t="t" r="r" b="b"/>
              <a:pathLst>
                <a:path w="9525" h="19050">
                  <a:moveTo>
                    <a:pt x="10368" y="13710"/>
                  </a:moveTo>
                  <a:cubicBezTo>
                    <a:pt x="6558" y="-1530"/>
                    <a:pt x="5606" y="14663"/>
                    <a:pt x="10368" y="13710"/>
                  </a:cubicBezTo>
                  <a:close/>
                </a:path>
              </a:pathLst>
            </a:custGeom>
            <a:grpFill/>
            <a:ln w="9525"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9D327DC5-C3A0-4BB6-9412-BE6C70B84C5C}"/>
                </a:ext>
              </a:extLst>
            </p:cNvPr>
            <p:cNvSpPr/>
            <p:nvPr/>
          </p:nvSpPr>
          <p:spPr>
            <a:xfrm>
              <a:off x="7735729" y="2702718"/>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8227C5D7-59A0-4777-BF3D-0B8471765430}"/>
                </a:ext>
              </a:extLst>
            </p:cNvPr>
            <p:cNvSpPr/>
            <p:nvPr/>
          </p:nvSpPr>
          <p:spPr>
            <a:xfrm>
              <a:off x="7723346" y="269605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0E09DD3B-B13A-4F3E-8933-11E165C398D5}"/>
                </a:ext>
              </a:extLst>
            </p:cNvPr>
            <p:cNvSpPr/>
            <p:nvPr/>
          </p:nvSpPr>
          <p:spPr>
            <a:xfrm>
              <a:off x="7723134" y="2702718"/>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grpFill/>
            <a:ln w="9525"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BC2C414B-BF8A-4403-8E73-C03E7F75C323}"/>
                </a:ext>
              </a:extLst>
            </p:cNvPr>
            <p:cNvSpPr/>
            <p:nvPr/>
          </p:nvSpPr>
          <p:spPr>
            <a:xfrm>
              <a:off x="7637621" y="2688632"/>
              <a:ext cx="95250" cy="28575"/>
            </a:xfrm>
            <a:custGeom>
              <a:avLst/>
              <a:gdLst>
                <a:gd name="connsiteX0" fmla="*/ 7144 w 95250"/>
                <a:gd name="connsiteY0" fmla="*/ 12658 h 28575"/>
                <a:gd name="connsiteX1" fmla="*/ 90964 w 95250"/>
                <a:gd name="connsiteY1" fmla="*/ 19325 h 28575"/>
                <a:gd name="connsiteX2" fmla="*/ 90011 w 95250"/>
                <a:gd name="connsiteY2" fmla="*/ 12658 h 28575"/>
                <a:gd name="connsiteX3" fmla="*/ 7144 w 95250"/>
                <a:gd name="connsiteY3" fmla="*/ 12658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2658"/>
                  </a:moveTo>
                  <a:cubicBezTo>
                    <a:pt x="9049" y="39328"/>
                    <a:pt x="86201" y="17420"/>
                    <a:pt x="90964" y="19325"/>
                  </a:cubicBezTo>
                  <a:cubicBezTo>
                    <a:pt x="86201" y="16468"/>
                    <a:pt x="86201" y="14563"/>
                    <a:pt x="90011" y="12658"/>
                  </a:cubicBezTo>
                  <a:cubicBezTo>
                    <a:pt x="47149" y="-2582"/>
                    <a:pt x="29051" y="19325"/>
                    <a:pt x="7144" y="12658"/>
                  </a:cubicBezTo>
                  <a:close/>
                </a:path>
              </a:pathLst>
            </a:custGeom>
            <a:grpFill/>
            <a:ln w="9525"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8933EAEB-F796-4DC7-993D-66455272EDF1}"/>
                </a:ext>
              </a:extLst>
            </p:cNvPr>
            <p:cNvSpPr/>
            <p:nvPr/>
          </p:nvSpPr>
          <p:spPr>
            <a:xfrm>
              <a:off x="7646946" y="2689779"/>
              <a:ext cx="9525" cy="9525"/>
            </a:xfrm>
            <a:custGeom>
              <a:avLst/>
              <a:gdLst>
                <a:gd name="connsiteX0" fmla="*/ 7344 w 9525"/>
                <a:gd name="connsiteY0" fmla="*/ 8653 h 9525"/>
                <a:gd name="connsiteX1" fmla="*/ 7344 w 9525"/>
                <a:gd name="connsiteY1" fmla="*/ 8653 h 9525"/>
              </a:gdLst>
              <a:ahLst/>
              <a:cxnLst>
                <a:cxn ang="0">
                  <a:pos x="connsiteX0" y="connsiteY0"/>
                </a:cxn>
                <a:cxn ang="0">
                  <a:pos x="connsiteX1" y="connsiteY1"/>
                </a:cxn>
              </a:cxnLst>
              <a:rect l="l" t="t" r="r" b="b"/>
              <a:pathLst>
                <a:path w="9525" h="9525">
                  <a:moveTo>
                    <a:pt x="7344" y="8653"/>
                  </a:moveTo>
                  <a:cubicBezTo>
                    <a:pt x="9249" y="5795"/>
                    <a:pt x="6392" y="7701"/>
                    <a:pt x="7344" y="8653"/>
                  </a:cubicBezTo>
                  <a:close/>
                </a:path>
              </a:pathLst>
            </a:custGeom>
            <a:grpFill/>
            <a:ln w="9525"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03886C48-F182-4A34-A30E-2FFC21919119}"/>
                </a:ext>
              </a:extLst>
            </p:cNvPr>
            <p:cNvSpPr/>
            <p:nvPr/>
          </p:nvSpPr>
          <p:spPr>
            <a:xfrm>
              <a:off x="7636907" y="269414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F71C24AD-B3DD-4BCE-B268-D328856E7A57}"/>
                </a:ext>
              </a:extLst>
            </p:cNvPr>
            <p:cNvSpPr/>
            <p:nvPr/>
          </p:nvSpPr>
          <p:spPr>
            <a:xfrm>
              <a:off x="7655825" y="2705152"/>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grpFill/>
            <a:ln w="9525"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A57F7134-EFED-4C93-ACA8-77EE9B3E9EAF}"/>
                </a:ext>
              </a:extLst>
            </p:cNvPr>
            <p:cNvSpPr/>
            <p:nvPr/>
          </p:nvSpPr>
          <p:spPr>
            <a:xfrm>
              <a:off x="7659529" y="2690336"/>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9049" y="10001"/>
                    <a:pt x="9049" y="8096"/>
                    <a:pt x="7144" y="7144"/>
                  </a:cubicBezTo>
                  <a:close/>
                </a:path>
              </a:pathLst>
            </a:custGeom>
            <a:grpFill/>
            <a:ln w="9525" cap="flat">
              <a:noFill/>
              <a:prstDash val="solid"/>
              <a:miter/>
            </a:ln>
          </p:spPr>
          <p:txBody>
            <a:bodyPr rtlCol="0" anchor="ctr"/>
            <a:lstStyle/>
            <a:p>
              <a:endParaRPr lang="en-US"/>
            </a:p>
          </p:txBody>
        </p:sp>
        <p:sp>
          <p:nvSpPr>
            <p:cNvPr id="1070" name="Freeform: Shape 1069">
              <a:extLst>
                <a:ext uri="{FF2B5EF4-FFF2-40B4-BE49-F238E27FC236}">
                  <a16:creationId xmlns:a16="http://schemas.microsoft.com/office/drawing/2014/main" id="{7E1D1987-39EF-4089-B67C-993FBB52C126}"/>
                </a:ext>
              </a:extLst>
            </p:cNvPr>
            <p:cNvSpPr/>
            <p:nvPr/>
          </p:nvSpPr>
          <p:spPr>
            <a:xfrm>
              <a:off x="7679137" y="2691288"/>
              <a:ext cx="9525" cy="9525"/>
            </a:xfrm>
            <a:custGeom>
              <a:avLst/>
              <a:gdLst>
                <a:gd name="connsiteX0" fmla="*/ 7538 w 9525"/>
                <a:gd name="connsiteY0" fmla="*/ 10001 h 9525"/>
                <a:gd name="connsiteX1" fmla="*/ 8491 w 9525"/>
                <a:gd name="connsiteY1" fmla="*/ 7144 h 9525"/>
                <a:gd name="connsiteX2" fmla="*/ 7538 w 9525"/>
                <a:gd name="connsiteY2" fmla="*/ 10001 h 9525"/>
              </a:gdLst>
              <a:ahLst/>
              <a:cxnLst>
                <a:cxn ang="0">
                  <a:pos x="connsiteX0" y="connsiteY0"/>
                </a:cxn>
                <a:cxn ang="0">
                  <a:pos x="connsiteX1" y="connsiteY1"/>
                </a:cxn>
                <a:cxn ang="0">
                  <a:pos x="connsiteX2" y="connsiteY2"/>
                </a:cxn>
              </a:cxnLst>
              <a:rect l="l" t="t" r="r" b="b"/>
              <a:pathLst>
                <a:path w="9525" h="9525">
                  <a:moveTo>
                    <a:pt x="7538" y="10001"/>
                  </a:moveTo>
                  <a:cubicBezTo>
                    <a:pt x="8491" y="9049"/>
                    <a:pt x="7538" y="8096"/>
                    <a:pt x="8491" y="7144"/>
                  </a:cubicBezTo>
                  <a:cubicBezTo>
                    <a:pt x="7538" y="8096"/>
                    <a:pt x="6586" y="9049"/>
                    <a:pt x="7538" y="10001"/>
                  </a:cubicBezTo>
                  <a:close/>
                </a:path>
              </a:pathLst>
            </a:custGeom>
            <a:grpFill/>
            <a:ln w="9525" cap="flat">
              <a:noFill/>
              <a:prstDash val="solid"/>
              <a:miter/>
            </a:ln>
          </p:spPr>
          <p:txBody>
            <a:bodyPr rtlCol="0" anchor="ctr"/>
            <a:lstStyle/>
            <a:p>
              <a:endParaRPr lang="en-US"/>
            </a:p>
          </p:txBody>
        </p:sp>
        <p:sp>
          <p:nvSpPr>
            <p:cNvPr id="1071" name="Freeform: Shape 1070">
              <a:extLst>
                <a:ext uri="{FF2B5EF4-FFF2-40B4-BE49-F238E27FC236}">
                  <a16:creationId xmlns:a16="http://schemas.microsoft.com/office/drawing/2014/main" id="{CC457147-A0E6-49E2-BE3A-C59EACE712B0}"/>
                </a:ext>
              </a:extLst>
            </p:cNvPr>
            <p:cNvSpPr/>
            <p:nvPr/>
          </p:nvSpPr>
          <p:spPr>
            <a:xfrm>
              <a:off x="7639067" y="2691288"/>
              <a:ext cx="9525" cy="9525"/>
            </a:xfrm>
            <a:custGeom>
              <a:avLst/>
              <a:gdLst>
                <a:gd name="connsiteX0" fmla="*/ 11414 w 9525"/>
                <a:gd name="connsiteY0" fmla="*/ 7144 h 9525"/>
                <a:gd name="connsiteX1" fmla="*/ 11414 w 9525"/>
                <a:gd name="connsiteY1" fmla="*/ 7144 h 9525"/>
              </a:gdLst>
              <a:ahLst/>
              <a:cxnLst>
                <a:cxn ang="0">
                  <a:pos x="connsiteX0" y="connsiteY0"/>
                </a:cxn>
                <a:cxn ang="0">
                  <a:pos x="connsiteX1" y="connsiteY1"/>
                </a:cxn>
              </a:cxnLst>
              <a:rect l="l" t="t" r="r" b="b"/>
              <a:pathLst>
                <a:path w="9525" h="9525">
                  <a:moveTo>
                    <a:pt x="11414" y="7144"/>
                  </a:moveTo>
                  <a:cubicBezTo>
                    <a:pt x="9508" y="7144"/>
                    <a:pt x="2841" y="10954"/>
                    <a:pt x="11414" y="7144"/>
                  </a:cubicBezTo>
                  <a:close/>
                </a:path>
              </a:pathLst>
            </a:custGeom>
            <a:grpFill/>
            <a:ln w="9525"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837B73E8-A85E-4C90-9CF4-133016764F85}"/>
                </a:ext>
              </a:extLst>
            </p:cNvPr>
            <p:cNvSpPr/>
            <p:nvPr/>
          </p:nvSpPr>
          <p:spPr>
            <a:xfrm>
              <a:off x="7590732" y="2695042"/>
              <a:ext cx="57150" cy="28575"/>
            </a:xfrm>
            <a:custGeom>
              <a:avLst/>
              <a:gdLst>
                <a:gd name="connsiteX0" fmla="*/ 7361 w 57150"/>
                <a:gd name="connsiteY0" fmla="*/ 19582 h 28575"/>
                <a:gd name="connsiteX1" fmla="*/ 51176 w 57150"/>
                <a:gd name="connsiteY1" fmla="*/ 7200 h 28575"/>
                <a:gd name="connsiteX2" fmla="*/ 7361 w 57150"/>
                <a:gd name="connsiteY2" fmla="*/ 19582 h 28575"/>
              </a:gdLst>
              <a:ahLst/>
              <a:cxnLst>
                <a:cxn ang="0">
                  <a:pos x="connsiteX0" y="connsiteY0"/>
                </a:cxn>
                <a:cxn ang="0">
                  <a:pos x="connsiteX1" y="connsiteY1"/>
                </a:cxn>
                <a:cxn ang="0">
                  <a:pos x="connsiteX2" y="connsiteY2"/>
                </a:cxn>
              </a:cxnLst>
              <a:rect l="l" t="t" r="r" b="b"/>
              <a:pathLst>
                <a:path w="57150" h="28575">
                  <a:moveTo>
                    <a:pt x="7361" y="19582"/>
                  </a:moveTo>
                  <a:cubicBezTo>
                    <a:pt x="9266" y="23392"/>
                    <a:pt x="54033" y="24345"/>
                    <a:pt x="51176" y="7200"/>
                  </a:cubicBezTo>
                  <a:cubicBezTo>
                    <a:pt x="51176" y="6247"/>
                    <a:pt x="3551" y="17677"/>
                    <a:pt x="7361" y="19582"/>
                  </a:cubicBezTo>
                  <a:close/>
                </a:path>
              </a:pathLst>
            </a:custGeom>
            <a:grp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B33B75FB-A0F3-4BBA-8C8D-B60D059AD81B}"/>
                </a:ext>
              </a:extLst>
            </p:cNvPr>
            <p:cNvSpPr/>
            <p:nvPr/>
          </p:nvSpPr>
          <p:spPr>
            <a:xfrm>
              <a:off x="7622381" y="269414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B432E965-D0A9-4A48-B8C5-F04C8F4F975D}"/>
                </a:ext>
              </a:extLst>
            </p:cNvPr>
            <p:cNvSpPr/>
            <p:nvPr/>
          </p:nvSpPr>
          <p:spPr>
            <a:xfrm>
              <a:off x="7553203" y="2692469"/>
              <a:ext cx="47625" cy="28575"/>
            </a:xfrm>
            <a:custGeom>
              <a:avLst/>
              <a:gdLst>
                <a:gd name="connsiteX0" fmla="*/ 30602 w 47625"/>
                <a:gd name="connsiteY0" fmla="*/ 15488 h 28575"/>
                <a:gd name="connsiteX1" fmla="*/ 9647 w 47625"/>
                <a:gd name="connsiteY1" fmla="*/ 25013 h 28575"/>
                <a:gd name="connsiteX2" fmla="*/ 30602 w 47625"/>
                <a:gd name="connsiteY2" fmla="*/ 15488 h 28575"/>
              </a:gdLst>
              <a:ahLst/>
              <a:cxnLst>
                <a:cxn ang="0">
                  <a:pos x="connsiteX0" y="connsiteY0"/>
                </a:cxn>
                <a:cxn ang="0">
                  <a:pos x="connsiteX1" y="connsiteY1"/>
                </a:cxn>
                <a:cxn ang="0">
                  <a:pos x="connsiteX2" y="connsiteY2"/>
                </a:cxn>
              </a:cxnLst>
              <a:rect l="l" t="t" r="r" b="b"/>
              <a:pathLst>
                <a:path w="47625" h="28575">
                  <a:moveTo>
                    <a:pt x="30602" y="15488"/>
                  </a:moveTo>
                  <a:cubicBezTo>
                    <a:pt x="22029" y="11678"/>
                    <a:pt x="22029" y="22155"/>
                    <a:pt x="9647" y="25013"/>
                  </a:cubicBezTo>
                  <a:cubicBezTo>
                    <a:pt x="-8451" y="14535"/>
                    <a:pt x="79179" y="-3562"/>
                    <a:pt x="30602" y="15488"/>
                  </a:cubicBezTo>
                  <a:close/>
                </a:path>
              </a:pathLst>
            </a:custGeom>
            <a:grpFill/>
            <a:ln w="9525"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F23B939D-1CDA-4E81-96A2-0B17CDEF76B3}"/>
                </a:ext>
              </a:extLst>
            </p:cNvPr>
            <p:cNvSpPr/>
            <p:nvPr/>
          </p:nvSpPr>
          <p:spPr>
            <a:xfrm>
              <a:off x="7585763" y="269700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grpFill/>
            <a:ln w="9525"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A84119BD-4228-45A7-8A6C-7C53B59E5A98}"/>
                </a:ext>
              </a:extLst>
            </p:cNvPr>
            <p:cNvSpPr/>
            <p:nvPr/>
          </p:nvSpPr>
          <p:spPr>
            <a:xfrm>
              <a:off x="7583329" y="2707124"/>
              <a:ext cx="9525" cy="9525"/>
            </a:xfrm>
            <a:custGeom>
              <a:avLst/>
              <a:gdLst>
                <a:gd name="connsiteX0" fmla="*/ 8096 w 9525"/>
                <a:gd name="connsiteY0" fmla="*/ 10358 h 9525"/>
                <a:gd name="connsiteX1" fmla="*/ 9049 w 9525"/>
                <a:gd name="connsiteY1" fmla="*/ 7501 h 9525"/>
                <a:gd name="connsiteX2" fmla="*/ 8096 w 9525"/>
                <a:gd name="connsiteY2" fmla="*/ 10358 h 9525"/>
              </a:gdLst>
              <a:ahLst/>
              <a:cxnLst>
                <a:cxn ang="0">
                  <a:pos x="connsiteX0" y="connsiteY0"/>
                </a:cxn>
                <a:cxn ang="0">
                  <a:pos x="connsiteX1" y="connsiteY1"/>
                </a:cxn>
                <a:cxn ang="0">
                  <a:pos x="connsiteX2" y="connsiteY2"/>
                </a:cxn>
              </a:cxnLst>
              <a:rect l="l" t="t" r="r" b="b"/>
              <a:pathLst>
                <a:path w="9525" h="9525">
                  <a:moveTo>
                    <a:pt x="8096" y="10358"/>
                  </a:moveTo>
                  <a:cubicBezTo>
                    <a:pt x="8096" y="9406"/>
                    <a:pt x="9049" y="8454"/>
                    <a:pt x="9049" y="7501"/>
                  </a:cubicBezTo>
                  <a:cubicBezTo>
                    <a:pt x="6191" y="6548"/>
                    <a:pt x="7144" y="7501"/>
                    <a:pt x="8096" y="10358"/>
                  </a:cubicBezTo>
                  <a:close/>
                </a:path>
              </a:pathLst>
            </a:custGeom>
            <a:grpFill/>
            <a:ln w="9525"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64F33262-7667-4EE8-9257-2C87F4F29734}"/>
                </a:ext>
              </a:extLst>
            </p:cNvPr>
            <p:cNvSpPr/>
            <p:nvPr/>
          </p:nvSpPr>
          <p:spPr>
            <a:xfrm>
              <a:off x="7558665" y="2697003"/>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10001"/>
                    <a:pt x="7042" y="9049"/>
                    <a:pt x="8947" y="7144"/>
                  </a:cubicBezTo>
                  <a:close/>
                </a:path>
              </a:pathLst>
            </a:custGeom>
            <a:grpFill/>
            <a:ln w="9525"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2C6E4607-D306-42FC-A128-9B1B8ECD512A}"/>
                </a:ext>
              </a:extLst>
            </p:cNvPr>
            <p:cNvSpPr/>
            <p:nvPr/>
          </p:nvSpPr>
          <p:spPr>
            <a:xfrm>
              <a:off x="7542371" y="2695393"/>
              <a:ext cx="19050" cy="19050"/>
            </a:xfrm>
            <a:custGeom>
              <a:avLst/>
              <a:gdLst>
                <a:gd name="connsiteX0" fmla="*/ 7144 w 19050"/>
                <a:gd name="connsiteY0" fmla="*/ 13517 h 19050"/>
                <a:gd name="connsiteX1" fmla="*/ 7144 w 19050"/>
                <a:gd name="connsiteY1" fmla="*/ 13517 h 19050"/>
              </a:gdLst>
              <a:ahLst/>
              <a:cxnLst>
                <a:cxn ang="0">
                  <a:pos x="connsiteX0" y="connsiteY0"/>
                </a:cxn>
                <a:cxn ang="0">
                  <a:pos x="connsiteX1" y="connsiteY1"/>
                </a:cxn>
              </a:cxnLst>
              <a:rect l="l" t="t" r="r" b="b"/>
              <a:pathLst>
                <a:path w="19050" h="19050">
                  <a:moveTo>
                    <a:pt x="7144" y="13517"/>
                  </a:moveTo>
                  <a:cubicBezTo>
                    <a:pt x="26194" y="11612"/>
                    <a:pt x="12859" y="182"/>
                    <a:pt x="7144" y="13517"/>
                  </a:cubicBezTo>
                  <a:close/>
                </a:path>
              </a:pathLst>
            </a:custGeom>
            <a:grpFill/>
            <a:ln w="9525"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BC5482D4-33C1-48A7-B64E-56B4CC1B5CAB}"/>
                </a:ext>
              </a:extLst>
            </p:cNvPr>
            <p:cNvSpPr/>
            <p:nvPr/>
          </p:nvSpPr>
          <p:spPr>
            <a:xfrm>
              <a:off x="7457599" y="2695300"/>
              <a:ext cx="85725" cy="19050"/>
            </a:xfrm>
            <a:custGeom>
              <a:avLst/>
              <a:gdLst>
                <a:gd name="connsiteX0" fmla="*/ 79534 w 85725"/>
                <a:gd name="connsiteY0" fmla="*/ 10752 h 19050"/>
                <a:gd name="connsiteX1" fmla="*/ 7144 w 85725"/>
                <a:gd name="connsiteY1" fmla="*/ 10752 h 19050"/>
                <a:gd name="connsiteX2" fmla="*/ 79534 w 85725"/>
                <a:gd name="connsiteY2" fmla="*/ 10752 h 19050"/>
              </a:gdLst>
              <a:ahLst/>
              <a:cxnLst>
                <a:cxn ang="0">
                  <a:pos x="connsiteX0" y="connsiteY0"/>
                </a:cxn>
                <a:cxn ang="0">
                  <a:pos x="connsiteX1" y="connsiteY1"/>
                </a:cxn>
                <a:cxn ang="0">
                  <a:pos x="connsiteX2" y="connsiteY2"/>
                </a:cxn>
              </a:cxnLst>
              <a:rect l="l" t="t" r="r" b="b"/>
              <a:pathLst>
                <a:path w="85725" h="19050">
                  <a:moveTo>
                    <a:pt x="79534" y="10752"/>
                  </a:moveTo>
                  <a:cubicBezTo>
                    <a:pt x="62389" y="9800"/>
                    <a:pt x="25241" y="3132"/>
                    <a:pt x="7144" y="10752"/>
                  </a:cubicBezTo>
                  <a:cubicBezTo>
                    <a:pt x="54769" y="12657"/>
                    <a:pt x="78581" y="23135"/>
                    <a:pt x="79534" y="10752"/>
                  </a:cubicBezTo>
                  <a:close/>
                </a:path>
              </a:pathLst>
            </a:custGeom>
            <a:grpFill/>
            <a:ln w="9525"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BE0B44FC-8C74-4223-96C4-243D359E4E46}"/>
                </a:ext>
              </a:extLst>
            </p:cNvPr>
            <p:cNvSpPr/>
            <p:nvPr/>
          </p:nvSpPr>
          <p:spPr>
            <a:xfrm>
              <a:off x="7535704" y="27084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8096"/>
                    <a:pt x="7144" y="8096"/>
                  </a:cubicBezTo>
                  <a:close/>
                </a:path>
              </a:pathLst>
            </a:custGeom>
            <a:grpFill/>
            <a:ln w="9525"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E316D038-A03E-4E64-A983-9765891478AA}"/>
                </a:ext>
              </a:extLst>
            </p:cNvPr>
            <p:cNvSpPr/>
            <p:nvPr/>
          </p:nvSpPr>
          <p:spPr>
            <a:xfrm>
              <a:off x="7456252" y="269890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7144"/>
                    <a:pt x="8491" y="7144"/>
                  </a:cubicBezTo>
                  <a:close/>
                </a:path>
              </a:pathLst>
            </a:custGeom>
            <a:grpFill/>
            <a:ln w="9525" cap="flat">
              <a:noFill/>
              <a:prstDash val="solid"/>
              <a:miter/>
            </a:ln>
          </p:spPr>
          <p:txBody>
            <a:bodyPr rtlCol="0" anchor="ctr"/>
            <a:lstStyle/>
            <a:p>
              <a:endParaRPr lang="en-US"/>
            </a:p>
          </p:txBody>
        </p:sp>
        <p:sp>
          <p:nvSpPr>
            <p:cNvPr id="1082" name="Freeform: Shape 1081">
              <a:extLst>
                <a:ext uri="{FF2B5EF4-FFF2-40B4-BE49-F238E27FC236}">
                  <a16:creationId xmlns:a16="http://schemas.microsoft.com/office/drawing/2014/main" id="{DEA14C6C-3B00-4B81-8F92-4AC6EF857768}"/>
                </a:ext>
              </a:extLst>
            </p:cNvPr>
            <p:cNvSpPr/>
            <p:nvPr/>
          </p:nvSpPr>
          <p:spPr>
            <a:xfrm>
              <a:off x="7542371" y="2707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083" name="Freeform: Shape 1082">
              <a:extLst>
                <a:ext uri="{FF2B5EF4-FFF2-40B4-BE49-F238E27FC236}">
                  <a16:creationId xmlns:a16="http://schemas.microsoft.com/office/drawing/2014/main" id="{B44A9C25-852B-4960-B6C1-4431F2501C2E}"/>
                </a:ext>
              </a:extLst>
            </p:cNvPr>
            <p:cNvSpPr/>
            <p:nvPr/>
          </p:nvSpPr>
          <p:spPr>
            <a:xfrm>
              <a:off x="7543720" y="269795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9049"/>
                    <a:pt x="8653" y="7144"/>
                  </a:cubicBezTo>
                  <a:close/>
                </a:path>
              </a:pathLst>
            </a:custGeom>
            <a:grpFill/>
            <a:ln w="9525"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DD37059B-4953-48BF-822D-355CD446BF49}"/>
                </a:ext>
              </a:extLst>
            </p:cNvPr>
            <p:cNvSpPr/>
            <p:nvPr/>
          </p:nvSpPr>
          <p:spPr>
            <a:xfrm>
              <a:off x="7444264" y="269319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F157DEEB-2CD7-4EB4-A4E7-8F06AC5F312D}"/>
                </a:ext>
              </a:extLst>
            </p:cNvPr>
            <p:cNvSpPr/>
            <p:nvPr/>
          </p:nvSpPr>
          <p:spPr>
            <a:xfrm>
              <a:off x="7407116" y="268962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20E68658-2B9F-4724-89D9-7C197E050009}"/>
                </a:ext>
              </a:extLst>
            </p:cNvPr>
            <p:cNvSpPr/>
            <p:nvPr/>
          </p:nvSpPr>
          <p:spPr>
            <a:xfrm>
              <a:off x="7316629" y="2687611"/>
              <a:ext cx="142875" cy="19050"/>
            </a:xfrm>
            <a:custGeom>
              <a:avLst/>
              <a:gdLst>
                <a:gd name="connsiteX0" fmla="*/ 7144 w 142875"/>
                <a:gd name="connsiteY0" fmla="*/ 7964 h 19050"/>
                <a:gd name="connsiteX1" fmla="*/ 143351 w 142875"/>
                <a:gd name="connsiteY1" fmla="*/ 10821 h 19050"/>
                <a:gd name="connsiteX2" fmla="*/ 7144 w 142875"/>
                <a:gd name="connsiteY2" fmla="*/ 7964 h 19050"/>
              </a:gdLst>
              <a:ahLst/>
              <a:cxnLst>
                <a:cxn ang="0">
                  <a:pos x="connsiteX0" y="connsiteY0"/>
                </a:cxn>
                <a:cxn ang="0">
                  <a:pos x="connsiteX1" y="connsiteY1"/>
                </a:cxn>
                <a:cxn ang="0">
                  <a:pos x="connsiteX2" y="connsiteY2"/>
                </a:cxn>
              </a:cxnLst>
              <a:rect l="l" t="t" r="r" b="b"/>
              <a:pathLst>
                <a:path w="142875" h="19050">
                  <a:moveTo>
                    <a:pt x="7144" y="7964"/>
                  </a:moveTo>
                  <a:cubicBezTo>
                    <a:pt x="22384" y="2249"/>
                    <a:pt x="143351" y="28919"/>
                    <a:pt x="143351" y="10821"/>
                  </a:cubicBezTo>
                  <a:cubicBezTo>
                    <a:pt x="133826" y="16536"/>
                    <a:pt x="11906" y="20346"/>
                    <a:pt x="7144" y="7964"/>
                  </a:cubicBezTo>
                  <a:close/>
                </a:path>
              </a:pathLst>
            </a:custGeom>
            <a:grpFill/>
            <a:ln w="9525"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53295E0D-0A8A-4473-80E3-5C7885F1DF62}"/>
                </a:ext>
              </a:extLst>
            </p:cNvPr>
            <p:cNvSpPr/>
            <p:nvPr/>
          </p:nvSpPr>
          <p:spPr>
            <a:xfrm>
              <a:off x="7353447" y="2688102"/>
              <a:ext cx="9525" cy="9525"/>
            </a:xfrm>
            <a:custGeom>
              <a:avLst/>
              <a:gdLst>
                <a:gd name="connsiteX0" fmla="*/ 10330 w 9525"/>
                <a:gd name="connsiteY0" fmla="*/ 10330 h 9525"/>
                <a:gd name="connsiteX1" fmla="*/ 10330 w 9525"/>
                <a:gd name="connsiteY1" fmla="*/ 10330 h 9525"/>
              </a:gdLst>
              <a:ahLst/>
              <a:cxnLst>
                <a:cxn ang="0">
                  <a:pos x="connsiteX0" y="connsiteY0"/>
                </a:cxn>
                <a:cxn ang="0">
                  <a:pos x="connsiteX1" y="connsiteY1"/>
                </a:cxn>
              </a:cxnLst>
              <a:rect l="l" t="t" r="r" b="b"/>
              <a:pathLst>
                <a:path w="9525" h="9525">
                  <a:moveTo>
                    <a:pt x="10330" y="10330"/>
                  </a:moveTo>
                  <a:cubicBezTo>
                    <a:pt x="3663" y="3663"/>
                    <a:pt x="9378" y="9378"/>
                    <a:pt x="10330" y="10330"/>
                  </a:cubicBezTo>
                  <a:close/>
                </a:path>
              </a:pathLst>
            </a:custGeom>
            <a:grpFill/>
            <a:ln w="9525"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6A60E7F6-239C-40DE-8DE0-EF24697B8322}"/>
                </a:ext>
              </a:extLst>
            </p:cNvPr>
            <p:cNvSpPr/>
            <p:nvPr/>
          </p:nvSpPr>
          <p:spPr>
            <a:xfrm>
              <a:off x="7352676" y="2690336"/>
              <a:ext cx="9525" cy="9525"/>
            </a:xfrm>
            <a:custGeom>
              <a:avLst/>
              <a:gdLst>
                <a:gd name="connsiteX0" fmla="*/ 8243 w 9525"/>
                <a:gd name="connsiteY0" fmla="*/ 7144 h 9525"/>
                <a:gd name="connsiteX1" fmla="*/ 8243 w 9525"/>
                <a:gd name="connsiteY1" fmla="*/ 7144 h 9525"/>
              </a:gdLst>
              <a:ahLst/>
              <a:cxnLst>
                <a:cxn ang="0">
                  <a:pos x="connsiteX0" y="connsiteY0"/>
                </a:cxn>
                <a:cxn ang="0">
                  <a:pos x="connsiteX1" y="connsiteY1"/>
                </a:cxn>
              </a:cxnLst>
              <a:rect l="l" t="t" r="r" b="b"/>
              <a:pathLst>
                <a:path w="9525" h="9525">
                  <a:moveTo>
                    <a:pt x="8243" y="7144"/>
                  </a:moveTo>
                  <a:cubicBezTo>
                    <a:pt x="6339" y="9049"/>
                    <a:pt x="7291" y="9049"/>
                    <a:pt x="8243" y="7144"/>
                  </a:cubicBezTo>
                  <a:close/>
                </a:path>
              </a:pathLst>
            </a:custGeom>
            <a:grpFill/>
            <a:ln w="9525"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929F947E-9674-47EA-BE61-11DF31A906CC}"/>
                </a:ext>
              </a:extLst>
            </p:cNvPr>
            <p:cNvSpPr/>
            <p:nvPr/>
          </p:nvSpPr>
          <p:spPr>
            <a:xfrm>
              <a:off x="7304246" y="2688960"/>
              <a:ext cx="9525" cy="9525"/>
            </a:xfrm>
            <a:custGeom>
              <a:avLst/>
              <a:gdLst>
                <a:gd name="connsiteX0" fmla="*/ 10001 w 9525"/>
                <a:gd name="connsiteY0" fmla="*/ 7567 h 9525"/>
                <a:gd name="connsiteX1" fmla="*/ 7144 w 9525"/>
                <a:gd name="connsiteY1" fmla="*/ 7567 h 9525"/>
                <a:gd name="connsiteX2" fmla="*/ 10001 w 9525"/>
                <a:gd name="connsiteY2" fmla="*/ 7567 h 9525"/>
              </a:gdLst>
              <a:ahLst/>
              <a:cxnLst>
                <a:cxn ang="0">
                  <a:pos x="connsiteX0" y="connsiteY0"/>
                </a:cxn>
                <a:cxn ang="0">
                  <a:pos x="connsiteX1" y="connsiteY1"/>
                </a:cxn>
                <a:cxn ang="0">
                  <a:pos x="connsiteX2" y="connsiteY2"/>
                </a:cxn>
              </a:cxnLst>
              <a:rect l="l" t="t" r="r" b="b"/>
              <a:pathLst>
                <a:path w="9525" h="9525">
                  <a:moveTo>
                    <a:pt x="10001" y="7567"/>
                  </a:moveTo>
                  <a:cubicBezTo>
                    <a:pt x="10001" y="7567"/>
                    <a:pt x="9049" y="6615"/>
                    <a:pt x="7144" y="7567"/>
                  </a:cubicBezTo>
                  <a:cubicBezTo>
                    <a:pt x="9049" y="7567"/>
                    <a:pt x="10001" y="8520"/>
                    <a:pt x="10001" y="7567"/>
                  </a:cubicBezTo>
                  <a:close/>
                </a:path>
              </a:pathLst>
            </a:custGeom>
            <a:grpFill/>
            <a:ln w="9525"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609BEADD-820C-45B8-B587-5B363AD9A1AE}"/>
                </a:ext>
              </a:extLst>
            </p:cNvPr>
            <p:cNvSpPr/>
            <p:nvPr/>
          </p:nvSpPr>
          <p:spPr>
            <a:xfrm>
              <a:off x="7305199" y="26912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D6424A0F-A918-4AE7-A93F-4AE90A8D2635}"/>
                </a:ext>
              </a:extLst>
            </p:cNvPr>
            <p:cNvSpPr/>
            <p:nvPr/>
          </p:nvSpPr>
          <p:spPr>
            <a:xfrm>
              <a:off x="7238509" y="2691288"/>
              <a:ext cx="76200" cy="9525"/>
            </a:xfrm>
            <a:custGeom>
              <a:avLst/>
              <a:gdLst>
                <a:gd name="connsiteX0" fmla="*/ 7159 w 76200"/>
                <a:gd name="connsiteY0" fmla="*/ 7144 h 9525"/>
                <a:gd name="connsiteX1" fmla="*/ 72881 w 76200"/>
                <a:gd name="connsiteY1" fmla="*/ 8096 h 9525"/>
                <a:gd name="connsiteX2" fmla="*/ 64309 w 76200"/>
                <a:gd name="connsiteY2" fmla="*/ 10954 h 9525"/>
                <a:gd name="connsiteX3" fmla="*/ 7159 w 76200"/>
                <a:gd name="connsiteY3" fmla="*/ 7144 h 9525"/>
              </a:gdLst>
              <a:ahLst/>
              <a:cxnLst>
                <a:cxn ang="0">
                  <a:pos x="connsiteX0" y="connsiteY0"/>
                </a:cxn>
                <a:cxn ang="0">
                  <a:pos x="connsiteX1" y="connsiteY1"/>
                </a:cxn>
                <a:cxn ang="0">
                  <a:pos x="connsiteX2" y="connsiteY2"/>
                </a:cxn>
                <a:cxn ang="0">
                  <a:pos x="connsiteX3" y="connsiteY3"/>
                </a:cxn>
              </a:cxnLst>
              <a:rect l="l" t="t" r="r" b="b"/>
              <a:pathLst>
                <a:path w="76200" h="9525">
                  <a:moveTo>
                    <a:pt x="7159" y="7144"/>
                  </a:moveTo>
                  <a:cubicBezTo>
                    <a:pt x="6206" y="7144"/>
                    <a:pt x="50022" y="15716"/>
                    <a:pt x="72881" y="8096"/>
                  </a:cubicBezTo>
                  <a:cubicBezTo>
                    <a:pt x="63356" y="9049"/>
                    <a:pt x="60499" y="10001"/>
                    <a:pt x="64309" y="10954"/>
                  </a:cubicBezTo>
                  <a:cubicBezTo>
                    <a:pt x="68119" y="3334"/>
                    <a:pt x="7159" y="10954"/>
                    <a:pt x="7159" y="7144"/>
                  </a:cubicBezTo>
                  <a:close/>
                </a:path>
              </a:pathLst>
            </a:custGeom>
            <a:grpFill/>
            <a:ln w="9525"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3B98C728-C1C7-4FF1-BF34-383FC1803E5D}"/>
                </a:ext>
              </a:extLst>
            </p:cNvPr>
            <p:cNvSpPr/>
            <p:nvPr/>
          </p:nvSpPr>
          <p:spPr>
            <a:xfrm>
              <a:off x="7222037" y="2694299"/>
              <a:ext cx="9525" cy="9525"/>
            </a:xfrm>
            <a:custGeom>
              <a:avLst/>
              <a:gdLst>
                <a:gd name="connsiteX0" fmla="*/ 9344 w 9525"/>
                <a:gd name="connsiteY0" fmla="*/ 8896 h 9525"/>
                <a:gd name="connsiteX1" fmla="*/ 9344 w 9525"/>
                <a:gd name="connsiteY1" fmla="*/ 8896 h 9525"/>
              </a:gdLst>
              <a:ahLst/>
              <a:cxnLst>
                <a:cxn ang="0">
                  <a:pos x="connsiteX0" y="connsiteY0"/>
                </a:cxn>
                <a:cxn ang="0">
                  <a:pos x="connsiteX1" y="connsiteY1"/>
                </a:cxn>
              </a:cxnLst>
              <a:rect l="l" t="t" r="r" b="b"/>
              <a:pathLst>
                <a:path w="9525" h="9525">
                  <a:moveTo>
                    <a:pt x="9344" y="8896"/>
                  </a:moveTo>
                  <a:cubicBezTo>
                    <a:pt x="7438" y="4133"/>
                    <a:pt x="5533" y="10801"/>
                    <a:pt x="9344" y="8896"/>
                  </a:cubicBezTo>
                  <a:close/>
                </a:path>
              </a:pathLst>
            </a:custGeom>
            <a:grpFill/>
            <a:ln w="9525"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3699F6DB-4816-4727-97ED-FAF6A17B97E0}"/>
                </a:ext>
              </a:extLst>
            </p:cNvPr>
            <p:cNvSpPr/>
            <p:nvPr/>
          </p:nvSpPr>
          <p:spPr>
            <a:xfrm>
              <a:off x="7196614" y="268693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20479" y="-2787"/>
                    <a:pt x="12859" y="16263"/>
                    <a:pt x="7144" y="14358"/>
                  </a:cubicBezTo>
                  <a:close/>
                </a:path>
              </a:pathLst>
            </a:custGeom>
            <a:grpFill/>
            <a:ln w="9525"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EE80D51C-07EF-4D23-A8F3-7C0F1A0E3610}"/>
                </a:ext>
              </a:extLst>
            </p:cNvPr>
            <p:cNvSpPr/>
            <p:nvPr/>
          </p:nvSpPr>
          <p:spPr>
            <a:xfrm>
              <a:off x="7194709" y="269698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8096" y="8117"/>
                    <a:pt x="7144" y="5259"/>
                    <a:pt x="7144" y="9069"/>
                  </a:cubicBezTo>
                  <a:close/>
                </a:path>
              </a:pathLst>
            </a:custGeom>
            <a:grpFill/>
            <a:ln w="9525"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592FF805-DEAA-4C40-8995-A36CA0159ED6}"/>
                </a:ext>
              </a:extLst>
            </p:cNvPr>
            <p:cNvSpPr/>
            <p:nvPr/>
          </p:nvSpPr>
          <p:spPr>
            <a:xfrm>
              <a:off x="7783867" y="280844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grpFill/>
            <a:ln w="9525"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2212B09B-ABBD-4D68-BBF6-866DA1A2DCE5}"/>
                </a:ext>
              </a:extLst>
            </p:cNvPr>
            <p:cNvSpPr/>
            <p:nvPr/>
          </p:nvSpPr>
          <p:spPr>
            <a:xfrm>
              <a:off x="7775734" y="2798921"/>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7621" y="24289"/>
                    <a:pt x="10954" y="13811"/>
                    <a:pt x="7144" y="7144"/>
                  </a:cubicBezTo>
                  <a:close/>
                </a:path>
              </a:pathLst>
            </a:custGeom>
            <a:grpFill/>
            <a:ln w="9525"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9F050DCD-3934-4219-9AF8-A9270D33B61F}"/>
                </a:ext>
              </a:extLst>
            </p:cNvPr>
            <p:cNvSpPr/>
            <p:nvPr/>
          </p:nvSpPr>
          <p:spPr>
            <a:xfrm>
              <a:off x="7772876" y="2804636"/>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8096" y="10001"/>
                    <a:pt x="8096" y="9049"/>
                    <a:pt x="7144" y="7144"/>
                  </a:cubicBezTo>
                  <a:cubicBezTo>
                    <a:pt x="8096" y="9049"/>
                    <a:pt x="7144" y="10954"/>
                    <a:pt x="8096" y="11906"/>
                  </a:cubicBezTo>
                  <a:close/>
                </a:path>
              </a:pathLst>
            </a:custGeom>
            <a:grpFill/>
            <a:ln w="9525"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71772D9A-46B9-4340-AA4E-0E112D2D644D}"/>
                </a:ext>
              </a:extLst>
            </p:cNvPr>
            <p:cNvSpPr/>
            <p:nvPr/>
          </p:nvSpPr>
          <p:spPr>
            <a:xfrm>
              <a:off x="7771448" y="2809927"/>
              <a:ext cx="9525" cy="9525"/>
            </a:xfrm>
            <a:custGeom>
              <a:avLst/>
              <a:gdLst>
                <a:gd name="connsiteX0" fmla="*/ 8572 w 9525"/>
                <a:gd name="connsiteY0" fmla="*/ 7567 h 9525"/>
                <a:gd name="connsiteX1" fmla="*/ 8572 w 9525"/>
                <a:gd name="connsiteY1" fmla="*/ 7567 h 9525"/>
              </a:gdLst>
              <a:ahLst/>
              <a:cxnLst>
                <a:cxn ang="0">
                  <a:pos x="connsiteX0" y="connsiteY0"/>
                </a:cxn>
                <a:cxn ang="0">
                  <a:pos x="connsiteX1" y="connsiteY1"/>
                </a:cxn>
              </a:cxnLst>
              <a:rect l="l" t="t" r="r" b="b"/>
              <a:pathLst>
                <a:path w="9525" h="9525">
                  <a:moveTo>
                    <a:pt x="8572" y="7567"/>
                  </a:moveTo>
                  <a:cubicBezTo>
                    <a:pt x="6668" y="7567"/>
                    <a:pt x="6668" y="6615"/>
                    <a:pt x="8572" y="7567"/>
                  </a:cubicBezTo>
                  <a:close/>
                </a:path>
              </a:pathLst>
            </a:custGeom>
            <a:grpFill/>
            <a:ln w="9525"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FAAF7449-38B9-4532-9F47-CFEEE771A98E}"/>
                </a:ext>
              </a:extLst>
            </p:cNvPr>
            <p:cNvSpPr/>
            <p:nvPr/>
          </p:nvSpPr>
          <p:spPr>
            <a:xfrm>
              <a:off x="7764833" y="28113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9049"/>
                    <a:pt x="7567" y="8096"/>
                    <a:pt x="7567" y="7144"/>
                  </a:cubicBezTo>
                  <a:close/>
                </a:path>
              </a:pathLst>
            </a:custGeom>
            <a:grpFill/>
            <a:ln w="9525"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42C28F52-FE7E-4AE7-AA7A-EEF2D9A7DF3E}"/>
                </a:ext>
              </a:extLst>
            </p:cNvPr>
            <p:cNvSpPr/>
            <p:nvPr/>
          </p:nvSpPr>
          <p:spPr>
            <a:xfrm>
              <a:off x="7761446" y="2802579"/>
              <a:ext cx="19050" cy="19050"/>
            </a:xfrm>
            <a:custGeom>
              <a:avLst/>
              <a:gdLst>
                <a:gd name="connsiteX0" fmla="*/ 7144 w 19050"/>
                <a:gd name="connsiteY0" fmla="*/ 17773 h 19050"/>
                <a:gd name="connsiteX1" fmla="*/ 7144 w 19050"/>
                <a:gd name="connsiteY1" fmla="*/ 17773 h 19050"/>
              </a:gdLst>
              <a:ahLst/>
              <a:cxnLst>
                <a:cxn ang="0">
                  <a:pos x="connsiteX0" y="connsiteY0"/>
                </a:cxn>
                <a:cxn ang="0">
                  <a:pos x="connsiteX1" y="connsiteY1"/>
                </a:cxn>
              </a:cxnLst>
              <a:rect l="l" t="t" r="r" b="b"/>
              <a:pathLst>
                <a:path w="19050" h="19050">
                  <a:moveTo>
                    <a:pt x="7144" y="17773"/>
                  </a:moveTo>
                  <a:cubicBezTo>
                    <a:pt x="10001" y="21583"/>
                    <a:pt x="18574" y="-7945"/>
                    <a:pt x="7144" y="17773"/>
                  </a:cubicBezTo>
                  <a:close/>
                </a:path>
              </a:pathLst>
            </a:custGeom>
            <a:grpFill/>
            <a:ln w="9525"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8B16B9BD-4FCA-4E9F-A785-01B23460AF08}"/>
                </a:ext>
              </a:extLst>
            </p:cNvPr>
            <p:cNvSpPr/>
            <p:nvPr/>
          </p:nvSpPr>
          <p:spPr>
            <a:xfrm>
              <a:off x="7765256" y="281088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07EF37B8-A10D-4388-8F98-402AA269E545}"/>
                </a:ext>
              </a:extLst>
            </p:cNvPr>
            <p:cNvSpPr/>
            <p:nvPr/>
          </p:nvSpPr>
          <p:spPr>
            <a:xfrm>
              <a:off x="7769066" y="2808538"/>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7144" y="8956"/>
                    <a:pt x="8096" y="4194"/>
                    <a:pt x="7144" y="9909"/>
                  </a:cubicBezTo>
                  <a:close/>
                </a:path>
              </a:pathLst>
            </a:custGeom>
            <a:grpFill/>
            <a:ln w="9525"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C704CD6B-1C7C-401C-BFBF-67B60C2A7418}"/>
                </a:ext>
              </a:extLst>
            </p:cNvPr>
            <p:cNvSpPr/>
            <p:nvPr/>
          </p:nvSpPr>
          <p:spPr>
            <a:xfrm>
              <a:off x="7752545" y="2805850"/>
              <a:ext cx="9525" cy="19050"/>
            </a:xfrm>
            <a:custGeom>
              <a:avLst/>
              <a:gdLst>
                <a:gd name="connsiteX0" fmla="*/ 10330 w 9525"/>
                <a:gd name="connsiteY0" fmla="*/ 15454 h 19050"/>
                <a:gd name="connsiteX1" fmla="*/ 10330 w 9525"/>
                <a:gd name="connsiteY1" fmla="*/ 15454 h 19050"/>
              </a:gdLst>
              <a:ahLst/>
              <a:cxnLst>
                <a:cxn ang="0">
                  <a:pos x="connsiteX0" y="connsiteY0"/>
                </a:cxn>
                <a:cxn ang="0">
                  <a:pos x="connsiteX1" y="connsiteY1"/>
                </a:cxn>
              </a:cxnLst>
              <a:rect l="l" t="t" r="r" b="b"/>
              <a:pathLst>
                <a:path w="9525" h="19050">
                  <a:moveTo>
                    <a:pt x="10330" y="15454"/>
                  </a:moveTo>
                  <a:cubicBezTo>
                    <a:pt x="9378" y="2119"/>
                    <a:pt x="3663" y="6881"/>
                    <a:pt x="10330" y="15454"/>
                  </a:cubicBezTo>
                  <a:close/>
                </a:path>
              </a:pathLst>
            </a:custGeom>
            <a:grpFill/>
            <a:ln w="9525" cap="flat">
              <a:noFill/>
              <a:prstDash val="solid"/>
              <a:miter/>
            </a:ln>
          </p:spPr>
          <p:txBody>
            <a:bodyPr rtlCol="0" anchor="ctr"/>
            <a:lstStyle/>
            <a:p>
              <a:endParaRPr lang="en-US"/>
            </a:p>
          </p:txBody>
        </p:sp>
        <p:sp>
          <p:nvSpPr>
            <p:cNvPr id="1104" name="Freeform: Shape 1103">
              <a:extLst>
                <a:ext uri="{FF2B5EF4-FFF2-40B4-BE49-F238E27FC236}">
                  <a16:creationId xmlns:a16="http://schemas.microsoft.com/office/drawing/2014/main" id="{67CB3B49-14E5-4870-B140-C385F68D004B}"/>
                </a:ext>
              </a:extLst>
            </p:cNvPr>
            <p:cNvSpPr/>
            <p:nvPr/>
          </p:nvSpPr>
          <p:spPr>
            <a:xfrm>
              <a:off x="7748111" y="28008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105" name="Freeform: Shape 1104">
              <a:extLst>
                <a:ext uri="{FF2B5EF4-FFF2-40B4-BE49-F238E27FC236}">
                  <a16:creationId xmlns:a16="http://schemas.microsoft.com/office/drawing/2014/main" id="{4A8C2F57-7268-46B5-BB4B-4E4ED1B73C1D}"/>
                </a:ext>
              </a:extLst>
            </p:cNvPr>
            <p:cNvSpPr/>
            <p:nvPr/>
          </p:nvSpPr>
          <p:spPr>
            <a:xfrm>
              <a:off x="7735729" y="2803946"/>
              <a:ext cx="19050" cy="19050"/>
            </a:xfrm>
            <a:custGeom>
              <a:avLst/>
              <a:gdLst>
                <a:gd name="connsiteX0" fmla="*/ 7144 w 19050"/>
                <a:gd name="connsiteY0" fmla="*/ 15454 h 19050"/>
                <a:gd name="connsiteX1" fmla="*/ 7144 w 19050"/>
                <a:gd name="connsiteY1" fmla="*/ 15454 h 19050"/>
              </a:gdLst>
              <a:ahLst/>
              <a:cxnLst>
                <a:cxn ang="0">
                  <a:pos x="connsiteX0" y="connsiteY0"/>
                </a:cxn>
                <a:cxn ang="0">
                  <a:pos x="connsiteX1" y="connsiteY1"/>
                </a:cxn>
              </a:cxnLst>
              <a:rect l="l" t="t" r="r" b="b"/>
              <a:pathLst>
                <a:path w="19050" h="19050">
                  <a:moveTo>
                    <a:pt x="7144" y="15454"/>
                  </a:moveTo>
                  <a:cubicBezTo>
                    <a:pt x="25241" y="6881"/>
                    <a:pt x="16669" y="2119"/>
                    <a:pt x="7144" y="15454"/>
                  </a:cubicBezTo>
                  <a:close/>
                </a:path>
              </a:pathLst>
            </a:custGeom>
            <a:grpFill/>
            <a:ln w="9525"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69C8ADF7-26B6-480C-A9BF-F6E28CCE989B}"/>
                </a:ext>
              </a:extLst>
            </p:cNvPr>
            <p:cNvSpPr/>
            <p:nvPr/>
          </p:nvSpPr>
          <p:spPr>
            <a:xfrm>
              <a:off x="7734646" y="2803166"/>
              <a:ext cx="9525" cy="9525"/>
            </a:xfrm>
            <a:custGeom>
              <a:avLst/>
              <a:gdLst>
                <a:gd name="connsiteX0" fmla="*/ 8227 w 9525"/>
                <a:gd name="connsiteY0" fmla="*/ 9565 h 9525"/>
                <a:gd name="connsiteX1" fmla="*/ 8227 w 9525"/>
                <a:gd name="connsiteY1" fmla="*/ 9565 h 9525"/>
              </a:gdLst>
              <a:ahLst/>
              <a:cxnLst>
                <a:cxn ang="0">
                  <a:pos x="connsiteX0" y="connsiteY0"/>
                </a:cxn>
                <a:cxn ang="0">
                  <a:pos x="connsiteX1" y="connsiteY1"/>
                </a:cxn>
              </a:cxnLst>
              <a:rect l="l" t="t" r="r" b="b"/>
              <a:pathLst>
                <a:path w="9525" h="9525">
                  <a:moveTo>
                    <a:pt x="8227" y="9565"/>
                  </a:moveTo>
                  <a:cubicBezTo>
                    <a:pt x="5369" y="2898"/>
                    <a:pt x="9179" y="12423"/>
                    <a:pt x="8227" y="9565"/>
                  </a:cubicBezTo>
                  <a:close/>
                </a:path>
              </a:pathLst>
            </a:custGeom>
            <a:grpFill/>
            <a:ln w="9525"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8FF8184C-BF18-46AB-90EA-CB41496266DC}"/>
                </a:ext>
              </a:extLst>
            </p:cNvPr>
            <p:cNvSpPr/>
            <p:nvPr/>
          </p:nvSpPr>
          <p:spPr>
            <a:xfrm>
              <a:off x="7725489" y="2807171"/>
              <a:ext cx="9525" cy="19050"/>
            </a:xfrm>
            <a:custGeom>
              <a:avLst/>
              <a:gdLst>
                <a:gd name="connsiteX0" fmla="*/ 10716 w 9525"/>
                <a:gd name="connsiteY0" fmla="*/ 14133 h 19050"/>
                <a:gd name="connsiteX1" fmla="*/ 10716 w 9525"/>
                <a:gd name="connsiteY1" fmla="*/ 14133 h 19050"/>
              </a:gdLst>
              <a:ahLst/>
              <a:cxnLst>
                <a:cxn ang="0">
                  <a:pos x="connsiteX0" y="connsiteY0"/>
                </a:cxn>
                <a:cxn ang="0">
                  <a:pos x="connsiteX1" y="connsiteY1"/>
                </a:cxn>
              </a:cxnLst>
              <a:rect l="l" t="t" r="r" b="b"/>
              <a:pathLst>
                <a:path w="9525" h="19050">
                  <a:moveTo>
                    <a:pt x="10716" y="14133"/>
                  </a:moveTo>
                  <a:cubicBezTo>
                    <a:pt x="5953" y="-2059"/>
                    <a:pt x="5953" y="15086"/>
                    <a:pt x="10716" y="14133"/>
                  </a:cubicBezTo>
                  <a:close/>
                </a:path>
              </a:pathLst>
            </a:custGeom>
            <a:grpFill/>
            <a:ln w="9525"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A9BC5AE1-3100-4888-9A28-E59E9A427F74}"/>
                </a:ext>
              </a:extLst>
            </p:cNvPr>
            <p:cNvSpPr/>
            <p:nvPr/>
          </p:nvSpPr>
          <p:spPr>
            <a:xfrm>
              <a:off x="7732871" y="281225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9049"/>
                    <a:pt x="7144" y="8096"/>
                    <a:pt x="7144" y="7144"/>
                  </a:cubicBezTo>
                  <a:cubicBezTo>
                    <a:pt x="8096" y="9049"/>
                    <a:pt x="8096" y="10001"/>
                    <a:pt x="9049" y="8096"/>
                  </a:cubicBezTo>
                  <a:close/>
                </a:path>
              </a:pathLst>
            </a:custGeom>
            <a:grpFill/>
            <a:ln w="9525"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BA67399F-2292-45E8-B176-9293F21BB49A}"/>
                </a:ext>
              </a:extLst>
            </p:cNvPr>
            <p:cNvSpPr/>
            <p:nvPr/>
          </p:nvSpPr>
          <p:spPr>
            <a:xfrm>
              <a:off x="7719536" y="2805826"/>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10" name="Freeform: Shape 1109">
              <a:extLst>
                <a:ext uri="{FF2B5EF4-FFF2-40B4-BE49-F238E27FC236}">
                  <a16:creationId xmlns:a16="http://schemas.microsoft.com/office/drawing/2014/main" id="{A33D8F68-FFE1-4C38-8835-BDF69A181D3B}"/>
                </a:ext>
              </a:extLst>
            </p:cNvPr>
            <p:cNvSpPr/>
            <p:nvPr/>
          </p:nvSpPr>
          <p:spPr>
            <a:xfrm>
              <a:off x="7720277" y="281225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9049"/>
                    <a:pt x="9260" y="8096"/>
                    <a:pt x="9260" y="7144"/>
                  </a:cubicBezTo>
                  <a:close/>
                </a:path>
              </a:pathLst>
            </a:custGeom>
            <a:grpFill/>
            <a:ln w="9525" cap="flat">
              <a:noFill/>
              <a:prstDash val="solid"/>
              <a:miter/>
            </a:ln>
          </p:spPr>
          <p:txBody>
            <a:bodyPr rtlCol="0" anchor="ctr"/>
            <a:lstStyle/>
            <a:p>
              <a:endParaRPr lang="en-US"/>
            </a:p>
          </p:txBody>
        </p:sp>
        <p:sp>
          <p:nvSpPr>
            <p:cNvPr id="1111" name="Freeform: Shape 1110">
              <a:extLst>
                <a:ext uri="{FF2B5EF4-FFF2-40B4-BE49-F238E27FC236}">
                  <a16:creationId xmlns:a16="http://schemas.microsoft.com/office/drawing/2014/main" id="{38B4C1D6-D959-4664-8C8E-5FB508C100B5}"/>
                </a:ext>
              </a:extLst>
            </p:cNvPr>
            <p:cNvSpPr/>
            <p:nvPr/>
          </p:nvSpPr>
          <p:spPr>
            <a:xfrm>
              <a:off x="7635644" y="2797968"/>
              <a:ext cx="95250" cy="28575"/>
            </a:xfrm>
            <a:custGeom>
              <a:avLst/>
              <a:gdLst>
                <a:gd name="connsiteX0" fmla="*/ 7216 w 95250"/>
                <a:gd name="connsiteY0" fmla="*/ 7144 h 28575"/>
                <a:gd name="connsiteX1" fmla="*/ 89131 w 95250"/>
                <a:gd name="connsiteY1" fmla="*/ 12859 h 28575"/>
                <a:gd name="connsiteX2" fmla="*/ 7216 w 95250"/>
                <a:gd name="connsiteY2" fmla="*/ 7144 h 28575"/>
              </a:gdLst>
              <a:ahLst/>
              <a:cxnLst>
                <a:cxn ang="0">
                  <a:pos x="connsiteX0" y="connsiteY0"/>
                </a:cxn>
                <a:cxn ang="0">
                  <a:pos x="connsiteX1" y="connsiteY1"/>
                </a:cxn>
                <a:cxn ang="0">
                  <a:pos x="connsiteX2" y="connsiteY2"/>
                </a:cxn>
              </a:cxnLst>
              <a:rect l="l" t="t" r="r" b="b"/>
              <a:pathLst>
                <a:path w="95250" h="28575">
                  <a:moveTo>
                    <a:pt x="7216" y="7144"/>
                  </a:moveTo>
                  <a:cubicBezTo>
                    <a:pt x="4359" y="44291"/>
                    <a:pt x="87226" y="13811"/>
                    <a:pt x="89131" y="12859"/>
                  </a:cubicBezTo>
                  <a:cubicBezTo>
                    <a:pt x="61509" y="10001"/>
                    <a:pt x="33886" y="8096"/>
                    <a:pt x="7216" y="7144"/>
                  </a:cubicBezTo>
                  <a:close/>
                </a:path>
              </a:pathLst>
            </a:custGeom>
            <a:grpFill/>
            <a:ln w="9525"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3A3808D3-D7A6-4571-B066-F2C779F0B1D1}"/>
                </a:ext>
              </a:extLst>
            </p:cNvPr>
            <p:cNvSpPr/>
            <p:nvPr/>
          </p:nvSpPr>
          <p:spPr>
            <a:xfrm>
              <a:off x="7645241" y="279521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9049" y="6090"/>
                    <a:pt x="7144" y="7042"/>
                    <a:pt x="7144" y="8947"/>
                  </a:cubicBezTo>
                  <a:close/>
                </a:path>
              </a:pathLst>
            </a:custGeom>
            <a:grpFill/>
            <a:ln w="9525" cap="flat">
              <a:noFill/>
              <a:prstDash val="solid"/>
              <a:miter/>
            </a:ln>
          </p:spPr>
          <p:txBody>
            <a:bodyPr rtlCol="0" anchor="ctr"/>
            <a:lstStyle/>
            <a:p>
              <a:endParaRPr lang="en-US"/>
            </a:p>
          </p:txBody>
        </p:sp>
        <p:sp>
          <p:nvSpPr>
            <p:cNvPr id="1113" name="Freeform: Shape 1112">
              <a:extLst>
                <a:ext uri="{FF2B5EF4-FFF2-40B4-BE49-F238E27FC236}">
                  <a16:creationId xmlns:a16="http://schemas.microsoft.com/office/drawing/2014/main" id="{4B40F5C9-E0A2-4498-AB29-34F51E644B05}"/>
                </a:ext>
              </a:extLst>
            </p:cNvPr>
            <p:cNvSpPr/>
            <p:nvPr/>
          </p:nvSpPr>
          <p:spPr>
            <a:xfrm>
              <a:off x="7635293" y="27979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46A5393E-8DC1-4A2C-9EEF-6A763F61C1DB}"/>
                </a:ext>
              </a:extLst>
            </p:cNvPr>
            <p:cNvSpPr/>
            <p:nvPr/>
          </p:nvSpPr>
          <p:spPr>
            <a:xfrm>
              <a:off x="7652015" y="2811409"/>
              <a:ext cx="9525" cy="9525"/>
            </a:xfrm>
            <a:custGeom>
              <a:avLst/>
              <a:gdLst>
                <a:gd name="connsiteX0" fmla="*/ 7990 w 9525"/>
                <a:gd name="connsiteY0" fmla="*/ 7990 h 9525"/>
                <a:gd name="connsiteX1" fmla="*/ 7990 w 9525"/>
                <a:gd name="connsiteY1" fmla="*/ 7990 h 9525"/>
              </a:gdLst>
              <a:ahLst/>
              <a:cxnLst>
                <a:cxn ang="0">
                  <a:pos x="connsiteX0" y="connsiteY0"/>
                </a:cxn>
                <a:cxn ang="0">
                  <a:pos x="connsiteX1" y="connsiteY1"/>
                </a:cxn>
              </a:cxnLst>
              <a:rect l="l" t="t" r="r" b="b"/>
              <a:pathLst>
                <a:path w="9525" h="9525">
                  <a:moveTo>
                    <a:pt x="7990" y="7990"/>
                  </a:moveTo>
                  <a:cubicBezTo>
                    <a:pt x="7990" y="7990"/>
                    <a:pt x="6085" y="6085"/>
                    <a:pt x="7990" y="7990"/>
                  </a:cubicBezTo>
                  <a:close/>
                </a:path>
              </a:pathLst>
            </a:custGeom>
            <a:grpFill/>
            <a:ln w="9525"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6137E417-263F-481F-8E77-85EDF8B6C1D8}"/>
                </a:ext>
              </a:extLst>
            </p:cNvPr>
            <p:cNvSpPr/>
            <p:nvPr/>
          </p:nvSpPr>
          <p:spPr>
            <a:xfrm>
              <a:off x="7657624" y="2797968"/>
              <a:ext cx="9525" cy="9525"/>
            </a:xfrm>
            <a:custGeom>
              <a:avLst/>
              <a:gdLst>
                <a:gd name="connsiteX0" fmla="*/ 7144 w 9525"/>
                <a:gd name="connsiteY0" fmla="*/ 7144 h 9525"/>
                <a:gd name="connsiteX1" fmla="*/ 9049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10001"/>
                    <a:pt x="9049" y="10954"/>
                  </a:cubicBezTo>
                  <a:cubicBezTo>
                    <a:pt x="9049" y="9049"/>
                    <a:pt x="9049" y="8096"/>
                    <a:pt x="7144" y="7144"/>
                  </a:cubicBezTo>
                  <a:close/>
                </a:path>
              </a:pathLst>
            </a:custGeom>
            <a:grpFill/>
            <a:ln w="9525"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746B12C2-FD0F-4710-9AD3-F26C2D99123A}"/>
                </a:ext>
              </a:extLst>
            </p:cNvPr>
            <p:cNvSpPr/>
            <p:nvPr/>
          </p:nvSpPr>
          <p:spPr>
            <a:xfrm>
              <a:off x="7677001" y="2800826"/>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grpFill/>
            <a:ln w="9525"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89A42203-1EF1-409A-B583-03F53312B506}"/>
                </a:ext>
              </a:extLst>
            </p:cNvPr>
            <p:cNvSpPr/>
            <p:nvPr/>
          </p:nvSpPr>
          <p:spPr>
            <a:xfrm>
              <a:off x="7637401" y="2796063"/>
              <a:ext cx="9525" cy="9525"/>
            </a:xfrm>
            <a:custGeom>
              <a:avLst/>
              <a:gdLst>
                <a:gd name="connsiteX0" fmla="*/ 11174 w 9525"/>
                <a:gd name="connsiteY0" fmla="*/ 7144 h 9525"/>
                <a:gd name="connsiteX1" fmla="*/ 11174 w 9525"/>
                <a:gd name="connsiteY1" fmla="*/ 7144 h 9525"/>
              </a:gdLst>
              <a:ahLst/>
              <a:cxnLst>
                <a:cxn ang="0">
                  <a:pos x="connsiteX0" y="connsiteY0"/>
                </a:cxn>
                <a:cxn ang="0">
                  <a:pos x="connsiteX1" y="connsiteY1"/>
                </a:cxn>
              </a:cxnLst>
              <a:rect l="l" t="t" r="r" b="b"/>
              <a:pathLst>
                <a:path w="9525" h="9525">
                  <a:moveTo>
                    <a:pt x="11174" y="7144"/>
                  </a:moveTo>
                  <a:cubicBezTo>
                    <a:pt x="10222" y="7144"/>
                    <a:pt x="2602" y="9049"/>
                    <a:pt x="11174" y="7144"/>
                  </a:cubicBezTo>
                  <a:close/>
                </a:path>
              </a:pathLst>
            </a:custGeom>
            <a:grpFill/>
            <a:ln w="9525"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1ACDD16A-A9CB-4A7A-8186-C3197CC58FF2}"/>
                </a:ext>
              </a:extLst>
            </p:cNvPr>
            <p:cNvSpPr/>
            <p:nvPr/>
          </p:nvSpPr>
          <p:spPr>
            <a:xfrm>
              <a:off x="7587017" y="2797968"/>
              <a:ext cx="57150" cy="19050"/>
            </a:xfrm>
            <a:custGeom>
              <a:avLst/>
              <a:gdLst>
                <a:gd name="connsiteX0" fmla="*/ 7265 w 57150"/>
                <a:gd name="connsiteY0" fmla="*/ 11906 h 19050"/>
                <a:gd name="connsiteX1" fmla="*/ 52033 w 57150"/>
                <a:gd name="connsiteY1" fmla="*/ 7144 h 19050"/>
                <a:gd name="connsiteX2" fmla="*/ 7265 w 57150"/>
                <a:gd name="connsiteY2" fmla="*/ 11906 h 19050"/>
              </a:gdLst>
              <a:ahLst/>
              <a:cxnLst>
                <a:cxn ang="0">
                  <a:pos x="connsiteX0" y="connsiteY0"/>
                </a:cxn>
                <a:cxn ang="0">
                  <a:pos x="connsiteX1" y="connsiteY1"/>
                </a:cxn>
                <a:cxn ang="0">
                  <a:pos x="connsiteX2" y="connsiteY2"/>
                </a:cxn>
              </a:cxnLst>
              <a:rect l="l" t="t" r="r" b="b"/>
              <a:pathLst>
                <a:path w="57150" h="19050">
                  <a:moveTo>
                    <a:pt x="7265" y="11906"/>
                  </a:moveTo>
                  <a:cubicBezTo>
                    <a:pt x="8218" y="14764"/>
                    <a:pt x="53938" y="26194"/>
                    <a:pt x="52033" y="7144"/>
                  </a:cubicBezTo>
                  <a:cubicBezTo>
                    <a:pt x="52985" y="7144"/>
                    <a:pt x="4408" y="10001"/>
                    <a:pt x="7265" y="11906"/>
                  </a:cubicBezTo>
                  <a:close/>
                </a:path>
              </a:pathLst>
            </a:custGeom>
            <a:grpFill/>
            <a:ln w="9525"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CBD38FB7-0BEA-41DB-8CE9-AC899F5E1740}"/>
                </a:ext>
              </a:extLst>
            </p:cNvPr>
            <p:cNvSpPr/>
            <p:nvPr/>
          </p:nvSpPr>
          <p:spPr>
            <a:xfrm>
              <a:off x="7620476" y="2796063"/>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120" name="Freeform: Shape 1119">
              <a:extLst>
                <a:ext uri="{FF2B5EF4-FFF2-40B4-BE49-F238E27FC236}">
                  <a16:creationId xmlns:a16="http://schemas.microsoft.com/office/drawing/2014/main" id="{A4B27EF5-1C64-4151-A1E5-1F4D26D9950C}"/>
                </a:ext>
              </a:extLst>
            </p:cNvPr>
            <p:cNvSpPr/>
            <p:nvPr/>
          </p:nvSpPr>
          <p:spPr>
            <a:xfrm>
              <a:off x="7551896" y="2791880"/>
              <a:ext cx="38100" cy="19050"/>
            </a:xfrm>
            <a:custGeom>
              <a:avLst/>
              <a:gdLst>
                <a:gd name="connsiteX0" fmla="*/ 30004 w 38100"/>
                <a:gd name="connsiteY0" fmla="*/ 8470 h 19050"/>
                <a:gd name="connsiteX1" fmla="*/ 7144 w 38100"/>
                <a:gd name="connsiteY1" fmla="*/ 14185 h 19050"/>
                <a:gd name="connsiteX2" fmla="*/ 30004 w 38100"/>
                <a:gd name="connsiteY2" fmla="*/ 8470 h 19050"/>
              </a:gdLst>
              <a:ahLst/>
              <a:cxnLst>
                <a:cxn ang="0">
                  <a:pos x="connsiteX0" y="connsiteY0"/>
                </a:cxn>
                <a:cxn ang="0">
                  <a:pos x="connsiteX1" y="connsiteY1"/>
                </a:cxn>
                <a:cxn ang="0">
                  <a:pos x="connsiteX2" y="connsiteY2"/>
                </a:cxn>
              </a:cxnLst>
              <a:rect l="l" t="t" r="r" b="b"/>
              <a:pathLst>
                <a:path w="38100" h="19050">
                  <a:moveTo>
                    <a:pt x="30004" y="8470"/>
                  </a:moveTo>
                  <a:cubicBezTo>
                    <a:pt x="22384" y="3707"/>
                    <a:pt x="20479" y="13232"/>
                    <a:pt x="7144" y="14185"/>
                  </a:cubicBezTo>
                  <a:cubicBezTo>
                    <a:pt x="14764" y="20852"/>
                    <a:pt x="53816" y="4660"/>
                    <a:pt x="30004" y="8470"/>
                  </a:cubicBezTo>
                  <a:close/>
                </a:path>
              </a:pathLst>
            </a:custGeom>
            <a:grpFill/>
            <a:ln w="9525"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467138E0-660A-44DD-B639-6F6D9A41468D}"/>
                </a:ext>
              </a:extLst>
            </p:cNvPr>
            <p:cNvSpPr/>
            <p:nvPr/>
          </p:nvSpPr>
          <p:spPr>
            <a:xfrm>
              <a:off x="7583181" y="279225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2859"/>
                    <a:pt x="7291" y="9049"/>
                    <a:pt x="8244" y="7144"/>
                  </a:cubicBezTo>
                  <a:close/>
                </a:path>
              </a:pathLst>
            </a:custGeom>
            <a:grpFill/>
            <a:ln w="9525"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E095D629-BFD5-48F9-A07F-0F1D84A49898}"/>
                </a:ext>
              </a:extLst>
            </p:cNvPr>
            <p:cNvSpPr/>
            <p:nvPr/>
          </p:nvSpPr>
          <p:spPr>
            <a:xfrm>
              <a:off x="7579519" y="2801421"/>
              <a:ext cx="9525" cy="9525"/>
            </a:xfrm>
            <a:custGeom>
              <a:avLst/>
              <a:gdLst>
                <a:gd name="connsiteX0" fmla="*/ 7144 w 9525"/>
                <a:gd name="connsiteY0" fmla="*/ 10359 h 9525"/>
                <a:gd name="connsiteX1" fmla="*/ 8096 w 9525"/>
                <a:gd name="connsiteY1" fmla="*/ 7501 h 9525"/>
                <a:gd name="connsiteX2" fmla="*/ 7144 w 9525"/>
                <a:gd name="connsiteY2" fmla="*/ 10359 h 9525"/>
              </a:gdLst>
              <a:ahLst/>
              <a:cxnLst>
                <a:cxn ang="0">
                  <a:pos x="connsiteX0" y="connsiteY0"/>
                </a:cxn>
                <a:cxn ang="0">
                  <a:pos x="connsiteX1" y="connsiteY1"/>
                </a:cxn>
                <a:cxn ang="0">
                  <a:pos x="connsiteX2" y="connsiteY2"/>
                </a:cxn>
              </a:cxnLst>
              <a:rect l="l" t="t" r="r" b="b"/>
              <a:pathLst>
                <a:path w="9525" h="9525">
                  <a:moveTo>
                    <a:pt x="7144" y="10359"/>
                  </a:moveTo>
                  <a:cubicBezTo>
                    <a:pt x="7144" y="9406"/>
                    <a:pt x="8096" y="8454"/>
                    <a:pt x="8096" y="7501"/>
                  </a:cubicBezTo>
                  <a:cubicBezTo>
                    <a:pt x="7144" y="6548"/>
                    <a:pt x="7144" y="7501"/>
                    <a:pt x="7144" y="10359"/>
                  </a:cubicBezTo>
                  <a:close/>
                </a:path>
              </a:pathLst>
            </a:custGeom>
            <a:grpFill/>
            <a:ln w="9525"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AA871241-50D2-4A8F-BB88-B0CA7D3A679D}"/>
                </a:ext>
              </a:extLst>
            </p:cNvPr>
            <p:cNvSpPr/>
            <p:nvPr/>
          </p:nvSpPr>
          <p:spPr>
            <a:xfrm>
              <a:off x="7556364" y="2787491"/>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3" y="9049"/>
                    <a:pt x="7439" y="8096"/>
                    <a:pt x="9343" y="7144"/>
                  </a:cubicBezTo>
                  <a:close/>
                </a:path>
              </a:pathLst>
            </a:custGeom>
            <a:grpFill/>
            <a:ln w="9525"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3F974559-6D7B-44B8-AD8B-15BAA6990505}"/>
                </a:ext>
              </a:extLst>
            </p:cNvPr>
            <p:cNvSpPr/>
            <p:nvPr/>
          </p:nvSpPr>
          <p:spPr>
            <a:xfrm>
              <a:off x="7537609" y="2792671"/>
              <a:ext cx="19050" cy="19050"/>
            </a:xfrm>
            <a:custGeom>
              <a:avLst/>
              <a:gdLst>
                <a:gd name="connsiteX0" fmla="*/ 7144 w 19050"/>
                <a:gd name="connsiteY0" fmla="*/ 12441 h 19050"/>
                <a:gd name="connsiteX1" fmla="*/ 7144 w 19050"/>
                <a:gd name="connsiteY1" fmla="*/ 12441 h 19050"/>
              </a:gdLst>
              <a:ahLst/>
              <a:cxnLst>
                <a:cxn ang="0">
                  <a:pos x="connsiteX0" y="connsiteY0"/>
                </a:cxn>
                <a:cxn ang="0">
                  <a:pos x="connsiteX1" y="connsiteY1"/>
                </a:cxn>
              </a:cxnLst>
              <a:rect l="l" t="t" r="r" b="b"/>
              <a:pathLst>
                <a:path w="19050" h="19050">
                  <a:moveTo>
                    <a:pt x="7144" y="12441"/>
                  </a:moveTo>
                  <a:cubicBezTo>
                    <a:pt x="26194" y="13394"/>
                    <a:pt x="15716" y="59"/>
                    <a:pt x="7144" y="12441"/>
                  </a:cubicBezTo>
                  <a:close/>
                </a:path>
              </a:pathLst>
            </a:custGeom>
            <a:grpFill/>
            <a:ln w="9525"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8A2FC16B-E882-459C-A45F-363289F64BB5}"/>
                </a:ext>
              </a:extLst>
            </p:cNvPr>
            <p:cNvSpPr/>
            <p:nvPr/>
          </p:nvSpPr>
          <p:spPr>
            <a:xfrm>
              <a:off x="7455694" y="2769393"/>
              <a:ext cx="85725" cy="28575"/>
            </a:xfrm>
            <a:custGeom>
              <a:avLst/>
              <a:gdLst>
                <a:gd name="connsiteX0" fmla="*/ 79534 w 85725"/>
                <a:gd name="connsiteY0" fmla="*/ 20479 h 28575"/>
                <a:gd name="connsiteX1" fmla="*/ 7144 w 85725"/>
                <a:gd name="connsiteY1" fmla="*/ 7144 h 28575"/>
                <a:gd name="connsiteX2" fmla="*/ 79534 w 85725"/>
                <a:gd name="connsiteY2" fmla="*/ 20479 h 28575"/>
              </a:gdLst>
              <a:ahLst/>
              <a:cxnLst>
                <a:cxn ang="0">
                  <a:pos x="connsiteX0" y="connsiteY0"/>
                </a:cxn>
                <a:cxn ang="0">
                  <a:pos x="connsiteX1" y="connsiteY1"/>
                </a:cxn>
                <a:cxn ang="0">
                  <a:pos x="connsiteX2" y="connsiteY2"/>
                </a:cxn>
              </a:cxnLst>
              <a:rect l="l" t="t" r="r" b="b"/>
              <a:pathLst>
                <a:path w="85725" h="28575">
                  <a:moveTo>
                    <a:pt x="79534" y="20479"/>
                  </a:moveTo>
                  <a:cubicBezTo>
                    <a:pt x="56674" y="11906"/>
                    <a:pt x="31909" y="7144"/>
                    <a:pt x="7144" y="7144"/>
                  </a:cubicBezTo>
                  <a:cubicBezTo>
                    <a:pt x="32861" y="13811"/>
                    <a:pt x="77629" y="26194"/>
                    <a:pt x="79534" y="20479"/>
                  </a:cubicBezTo>
                  <a:close/>
                </a:path>
              </a:pathLst>
            </a:custGeom>
            <a:grpFill/>
            <a:ln w="9525"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7C0A8024-7316-4FBB-B5C1-95ABDF51FCED}"/>
                </a:ext>
              </a:extLst>
            </p:cNvPr>
            <p:cNvSpPr/>
            <p:nvPr/>
          </p:nvSpPr>
          <p:spPr>
            <a:xfrm>
              <a:off x="7531894" y="279439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19D8450D-FDE4-4E5C-83CC-4C13B9F0AA0D}"/>
                </a:ext>
              </a:extLst>
            </p:cNvPr>
            <p:cNvSpPr/>
            <p:nvPr/>
          </p:nvSpPr>
          <p:spPr>
            <a:xfrm>
              <a:off x="7454655" y="2770346"/>
              <a:ext cx="9525" cy="9525"/>
            </a:xfrm>
            <a:custGeom>
              <a:avLst/>
              <a:gdLst>
                <a:gd name="connsiteX0" fmla="*/ 9135 w 9525"/>
                <a:gd name="connsiteY0" fmla="*/ 7144 h 9525"/>
                <a:gd name="connsiteX1" fmla="*/ 8182 w 9525"/>
                <a:gd name="connsiteY1" fmla="*/ 7144 h 9525"/>
                <a:gd name="connsiteX2" fmla="*/ 9135 w 9525"/>
                <a:gd name="connsiteY2" fmla="*/ 7144 h 9525"/>
              </a:gdLst>
              <a:ahLst/>
              <a:cxnLst>
                <a:cxn ang="0">
                  <a:pos x="connsiteX0" y="connsiteY0"/>
                </a:cxn>
                <a:cxn ang="0">
                  <a:pos x="connsiteX1" y="connsiteY1"/>
                </a:cxn>
                <a:cxn ang="0">
                  <a:pos x="connsiteX2" y="connsiteY2"/>
                </a:cxn>
              </a:cxnLst>
              <a:rect l="l" t="t" r="r" b="b"/>
              <a:pathLst>
                <a:path w="9525" h="9525">
                  <a:moveTo>
                    <a:pt x="9135" y="7144"/>
                  </a:moveTo>
                  <a:cubicBezTo>
                    <a:pt x="9135" y="7144"/>
                    <a:pt x="8182" y="7144"/>
                    <a:pt x="8182" y="7144"/>
                  </a:cubicBezTo>
                  <a:cubicBezTo>
                    <a:pt x="6277" y="8096"/>
                    <a:pt x="7230" y="7144"/>
                    <a:pt x="9135" y="7144"/>
                  </a:cubicBezTo>
                  <a:close/>
                </a:path>
              </a:pathLst>
            </a:custGeom>
            <a:grpFill/>
            <a:ln w="9525"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39F864E6-2CAC-45C5-8AA6-8032EF9956CE}"/>
                </a:ext>
              </a:extLst>
            </p:cNvPr>
            <p:cNvSpPr/>
            <p:nvPr/>
          </p:nvSpPr>
          <p:spPr>
            <a:xfrm>
              <a:off x="7538561" y="27941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76054A7F-1944-4ADB-A47A-8165043066D3}"/>
                </a:ext>
              </a:extLst>
            </p:cNvPr>
            <p:cNvSpPr/>
            <p:nvPr/>
          </p:nvSpPr>
          <p:spPr>
            <a:xfrm>
              <a:off x="7541815" y="27855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5" y="8096"/>
                    <a:pt x="8653" y="7144"/>
                  </a:cubicBezTo>
                  <a:close/>
                </a:path>
              </a:pathLst>
            </a:custGeom>
            <a:grpFill/>
            <a:ln w="9525" cap="flat">
              <a:noFill/>
              <a:prstDash val="solid"/>
              <a:miter/>
            </a:ln>
          </p:spPr>
          <p:txBody>
            <a:bodyPr rtlCol="0" anchor="ctr"/>
            <a:lstStyle/>
            <a:p>
              <a:endParaRPr lang="en-US"/>
            </a:p>
          </p:txBody>
        </p:sp>
        <p:sp>
          <p:nvSpPr>
            <p:cNvPr id="1130" name="Freeform: Shape 1129">
              <a:extLst>
                <a:ext uri="{FF2B5EF4-FFF2-40B4-BE49-F238E27FC236}">
                  <a16:creationId xmlns:a16="http://schemas.microsoft.com/office/drawing/2014/main" id="{3CED4C82-6FE9-4659-8A2C-C34CB6809A56}"/>
                </a:ext>
              </a:extLst>
            </p:cNvPr>
            <p:cNvSpPr/>
            <p:nvPr/>
          </p:nvSpPr>
          <p:spPr>
            <a:xfrm>
              <a:off x="7443311" y="276272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566749EF-3394-4E0C-8C49-B9A2D1CE592D}"/>
                </a:ext>
              </a:extLst>
            </p:cNvPr>
            <p:cNvSpPr/>
            <p:nvPr/>
          </p:nvSpPr>
          <p:spPr>
            <a:xfrm>
              <a:off x="7406164" y="27532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B7F1F671-2CAC-486A-BAC2-E14B6740C000}"/>
                </a:ext>
              </a:extLst>
            </p:cNvPr>
            <p:cNvSpPr/>
            <p:nvPr/>
          </p:nvSpPr>
          <p:spPr>
            <a:xfrm>
              <a:off x="7316629" y="2737734"/>
              <a:ext cx="142875" cy="38100"/>
            </a:xfrm>
            <a:custGeom>
              <a:avLst/>
              <a:gdLst>
                <a:gd name="connsiteX0" fmla="*/ 7144 w 142875"/>
                <a:gd name="connsiteY0" fmla="*/ 7370 h 38100"/>
                <a:gd name="connsiteX1" fmla="*/ 142399 w 142875"/>
                <a:gd name="connsiteY1" fmla="*/ 32135 h 38100"/>
                <a:gd name="connsiteX2" fmla="*/ 7144 w 142875"/>
                <a:gd name="connsiteY2" fmla="*/ 7370 h 38100"/>
              </a:gdLst>
              <a:ahLst/>
              <a:cxnLst>
                <a:cxn ang="0">
                  <a:pos x="connsiteX0" y="connsiteY0"/>
                </a:cxn>
                <a:cxn ang="0">
                  <a:pos x="connsiteX1" y="connsiteY1"/>
                </a:cxn>
                <a:cxn ang="0">
                  <a:pos x="connsiteX2" y="connsiteY2"/>
                </a:cxn>
              </a:cxnLst>
              <a:rect l="l" t="t" r="r" b="b"/>
              <a:pathLst>
                <a:path w="142875" h="38100">
                  <a:moveTo>
                    <a:pt x="7144" y="7370"/>
                  </a:moveTo>
                  <a:cubicBezTo>
                    <a:pt x="23336" y="3560"/>
                    <a:pt x="140494" y="49280"/>
                    <a:pt x="142399" y="32135"/>
                  </a:cubicBezTo>
                  <a:cubicBezTo>
                    <a:pt x="131921" y="34993"/>
                    <a:pt x="10001" y="19753"/>
                    <a:pt x="7144" y="7370"/>
                  </a:cubicBezTo>
                  <a:close/>
                </a:path>
              </a:pathLst>
            </a:custGeom>
            <a:grpFill/>
            <a:ln w="9525"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C6690B4E-EE87-47C6-AD78-7EA2859D16AD}"/>
                </a:ext>
              </a:extLst>
            </p:cNvPr>
            <p:cNvSpPr/>
            <p:nvPr/>
          </p:nvSpPr>
          <p:spPr>
            <a:xfrm>
              <a:off x="7353565" y="2742925"/>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55032EF6-5202-4859-960E-A37C8BEF5716}"/>
                </a:ext>
              </a:extLst>
            </p:cNvPr>
            <p:cNvSpPr/>
            <p:nvPr/>
          </p:nvSpPr>
          <p:spPr>
            <a:xfrm>
              <a:off x="7352267" y="274558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F18A2356-8631-4C73-BEDF-4CD85F3C8982}"/>
                </a:ext>
              </a:extLst>
            </p:cNvPr>
            <p:cNvSpPr/>
            <p:nvPr/>
          </p:nvSpPr>
          <p:spPr>
            <a:xfrm>
              <a:off x="7304246" y="273605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10001" y="8096"/>
                    <a:pt x="9049" y="7144"/>
                    <a:pt x="7144" y="7144"/>
                  </a:cubicBezTo>
                  <a:cubicBezTo>
                    <a:pt x="8096" y="8096"/>
                    <a:pt x="9049" y="9049"/>
                    <a:pt x="10001" y="8096"/>
                  </a:cubicBezTo>
                  <a:close/>
                </a:path>
              </a:pathLst>
            </a:custGeom>
            <a:grpFill/>
            <a:ln w="9525"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8D510986-C009-42C1-BE15-C82E71625577}"/>
                </a:ext>
              </a:extLst>
            </p:cNvPr>
            <p:cNvSpPr/>
            <p:nvPr/>
          </p:nvSpPr>
          <p:spPr>
            <a:xfrm>
              <a:off x="7304246" y="27379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8096" y="8096"/>
                    <a:pt x="7144" y="7144"/>
                  </a:cubicBezTo>
                  <a:close/>
                </a:path>
              </a:pathLst>
            </a:custGeom>
            <a:grpFill/>
            <a:ln w="9525"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8C43E145-AE46-46B8-B88F-D64C67435000}"/>
                </a:ext>
              </a:extLst>
            </p:cNvPr>
            <p:cNvSpPr/>
            <p:nvPr/>
          </p:nvSpPr>
          <p:spPr>
            <a:xfrm>
              <a:off x="7237511" y="2729345"/>
              <a:ext cx="76200" cy="19050"/>
            </a:xfrm>
            <a:custGeom>
              <a:avLst/>
              <a:gdLst>
                <a:gd name="connsiteX0" fmla="*/ 7204 w 76200"/>
                <a:gd name="connsiteY0" fmla="*/ 7187 h 19050"/>
                <a:gd name="connsiteX1" fmla="*/ 72926 w 76200"/>
                <a:gd name="connsiteY1" fmla="*/ 17664 h 19050"/>
                <a:gd name="connsiteX2" fmla="*/ 64354 w 76200"/>
                <a:gd name="connsiteY2" fmla="*/ 18617 h 19050"/>
                <a:gd name="connsiteX3" fmla="*/ 7204 w 76200"/>
                <a:gd name="connsiteY3" fmla="*/ 7187 h 19050"/>
              </a:gdLst>
              <a:ahLst/>
              <a:cxnLst>
                <a:cxn ang="0">
                  <a:pos x="connsiteX0" y="connsiteY0"/>
                </a:cxn>
                <a:cxn ang="0">
                  <a:pos x="connsiteX1" y="connsiteY1"/>
                </a:cxn>
                <a:cxn ang="0">
                  <a:pos x="connsiteX2" y="connsiteY2"/>
                </a:cxn>
                <a:cxn ang="0">
                  <a:pos x="connsiteX3" y="connsiteY3"/>
                </a:cxn>
              </a:cxnLst>
              <a:rect l="l" t="t" r="r" b="b"/>
              <a:pathLst>
                <a:path w="76200" h="19050">
                  <a:moveTo>
                    <a:pt x="7204" y="7187"/>
                  </a:moveTo>
                  <a:cubicBezTo>
                    <a:pt x="5299" y="6234"/>
                    <a:pt x="49114" y="21474"/>
                    <a:pt x="72926" y="17664"/>
                  </a:cubicBezTo>
                  <a:cubicBezTo>
                    <a:pt x="63401" y="17664"/>
                    <a:pt x="60544" y="17664"/>
                    <a:pt x="64354" y="18617"/>
                  </a:cubicBezTo>
                  <a:cubicBezTo>
                    <a:pt x="68164" y="11949"/>
                    <a:pt x="7204" y="10997"/>
                    <a:pt x="7204" y="7187"/>
                  </a:cubicBezTo>
                  <a:close/>
                </a:path>
              </a:pathLst>
            </a:custGeom>
            <a:grpFill/>
            <a:ln w="9525"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0424ADA2-292E-47E9-906C-89FC56D94CA4}"/>
                </a:ext>
              </a:extLst>
            </p:cNvPr>
            <p:cNvSpPr/>
            <p:nvPr/>
          </p:nvSpPr>
          <p:spPr>
            <a:xfrm>
              <a:off x="7221061" y="2730494"/>
              <a:ext cx="9525" cy="9525"/>
            </a:xfrm>
            <a:custGeom>
              <a:avLst/>
              <a:gdLst>
                <a:gd name="connsiteX0" fmla="*/ 8414 w 9525"/>
                <a:gd name="connsiteY0" fmla="*/ 8896 h 9525"/>
                <a:gd name="connsiteX1" fmla="*/ 8414 w 9525"/>
                <a:gd name="connsiteY1" fmla="*/ 8896 h 9525"/>
              </a:gdLst>
              <a:ahLst/>
              <a:cxnLst>
                <a:cxn ang="0">
                  <a:pos x="connsiteX0" y="connsiteY0"/>
                </a:cxn>
                <a:cxn ang="0">
                  <a:pos x="connsiteX1" y="connsiteY1"/>
                </a:cxn>
              </a:cxnLst>
              <a:rect l="l" t="t" r="r" b="b"/>
              <a:pathLst>
                <a:path w="9525" h="9525">
                  <a:moveTo>
                    <a:pt x="8414" y="8896"/>
                  </a:moveTo>
                  <a:cubicBezTo>
                    <a:pt x="8414" y="4133"/>
                    <a:pt x="5556" y="10800"/>
                    <a:pt x="8414" y="8896"/>
                  </a:cubicBezTo>
                  <a:close/>
                </a:path>
              </a:pathLst>
            </a:custGeom>
            <a:grpFill/>
            <a:ln w="9525" cap="flat">
              <a:noFill/>
              <a:prstDash val="solid"/>
              <a:miter/>
            </a:ln>
          </p:spPr>
          <p:txBody>
            <a:bodyPr rtlCol="0" anchor="ctr"/>
            <a:lstStyle/>
            <a:p>
              <a:endParaRPr lang="en-US"/>
            </a:p>
          </p:txBody>
        </p:sp>
        <p:sp>
          <p:nvSpPr>
            <p:cNvPr id="1139" name="Freeform: Shape 1138">
              <a:extLst>
                <a:ext uri="{FF2B5EF4-FFF2-40B4-BE49-F238E27FC236}">
                  <a16:creationId xmlns:a16="http://schemas.microsoft.com/office/drawing/2014/main" id="{214B6967-A0FB-43AD-ABA5-D0751B8C5BA6}"/>
                </a:ext>
              </a:extLst>
            </p:cNvPr>
            <p:cNvSpPr/>
            <p:nvPr/>
          </p:nvSpPr>
          <p:spPr>
            <a:xfrm>
              <a:off x="7195661" y="2720692"/>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2384" y="-2257"/>
                    <a:pt x="12859" y="15840"/>
                    <a:pt x="7144" y="13935"/>
                  </a:cubicBezTo>
                  <a:close/>
                </a:path>
              </a:pathLst>
            </a:custGeom>
            <a:grpFill/>
            <a:ln w="9525" cap="flat">
              <a:noFill/>
              <a:prstDash val="solid"/>
              <a:miter/>
            </a:ln>
          </p:spPr>
          <p:txBody>
            <a:bodyPr rtlCol="0" anchor="ctr"/>
            <a:lstStyle/>
            <a:p>
              <a:endParaRPr lang="en-US"/>
            </a:p>
          </p:txBody>
        </p:sp>
        <p:sp>
          <p:nvSpPr>
            <p:cNvPr id="1140" name="Freeform: Shape 1139">
              <a:extLst>
                <a:ext uri="{FF2B5EF4-FFF2-40B4-BE49-F238E27FC236}">
                  <a16:creationId xmlns:a16="http://schemas.microsoft.com/office/drawing/2014/main" id="{A04EB8D2-F6FF-4875-9FB0-1AB5DAC554AD}"/>
                </a:ext>
              </a:extLst>
            </p:cNvPr>
            <p:cNvSpPr/>
            <p:nvPr/>
          </p:nvSpPr>
          <p:spPr>
            <a:xfrm>
              <a:off x="7192804" y="2730023"/>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4AE3D4D4-04E5-4985-B445-A99600EBBDD7}"/>
                </a:ext>
              </a:extLst>
            </p:cNvPr>
            <p:cNvSpPr/>
            <p:nvPr/>
          </p:nvSpPr>
          <p:spPr>
            <a:xfrm>
              <a:off x="7778430" y="2768441"/>
              <a:ext cx="9525" cy="9525"/>
            </a:xfrm>
            <a:custGeom>
              <a:avLst/>
              <a:gdLst>
                <a:gd name="connsiteX0" fmla="*/ 10162 w 9525"/>
                <a:gd name="connsiteY0" fmla="*/ 7144 h 9525"/>
                <a:gd name="connsiteX1" fmla="*/ 10162 w 9525"/>
                <a:gd name="connsiteY1" fmla="*/ 7144 h 9525"/>
              </a:gdLst>
              <a:ahLst/>
              <a:cxnLst>
                <a:cxn ang="0">
                  <a:pos x="connsiteX0" y="connsiteY0"/>
                </a:cxn>
                <a:cxn ang="0">
                  <a:pos x="connsiteX1" y="connsiteY1"/>
                </a:cxn>
              </a:cxnLst>
              <a:rect l="l" t="t" r="r" b="b"/>
              <a:pathLst>
                <a:path w="9525" h="9525">
                  <a:moveTo>
                    <a:pt x="10162" y="7144"/>
                  </a:moveTo>
                  <a:cubicBezTo>
                    <a:pt x="8257" y="7144"/>
                    <a:pt x="4447" y="7144"/>
                    <a:pt x="10162" y="7144"/>
                  </a:cubicBezTo>
                  <a:close/>
                </a:path>
              </a:pathLst>
            </a:custGeom>
            <a:grpFill/>
            <a:ln w="9525"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525E27BD-E0AC-43C5-8134-5344EAB4B86A}"/>
                </a:ext>
              </a:extLst>
            </p:cNvPr>
            <p:cNvSpPr/>
            <p:nvPr/>
          </p:nvSpPr>
          <p:spPr>
            <a:xfrm>
              <a:off x="7774781" y="275510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6194"/>
                    <a:pt x="9049" y="15716"/>
                    <a:pt x="7144" y="7144"/>
                  </a:cubicBezTo>
                  <a:close/>
                </a:path>
              </a:pathLst>
            </a:custGeom>
            <a:grpFill/>
            <a:ln w="9525"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35F1B612-70C0-4310-8A5E-B42E576A5B43}"/>
                </a:ext>
              </a:extLst>
            </p:cNvPr>
            <p:cNvSpPr/>
            <p:nvPr/>
          </p:nvSpPr>
          <p:spPr>
            <a:xfrm>
              <a:off x="7769752" y="2758916"/>
              <a:ext cx="9525" cy="19050"/>
            </a:xfrm>
            <a:custGeom>
              <a:avLst/>
              <a:gdLst>
                <a:gd name="connsiteX0" fmla="*/ 7410 w 9525"/>
                <a:gd name="connsiteY0" fmla="*/ 11906 h 19050"/>
                <a:gd name="connsiteX1" fmla="*/ 8363 w 9525"/>
                <a:gd name="connsiteY1" fmla="*/ 7144 h 19050"/>
                <a:gd name="connsiteX2" fmla="*/ 7410 w 9525"/>
                <a:gd name="connsiteY2" fmla="*/ 11906 h 19050"/>
              </a:gdLst>
              <a:ahLst/>
              <a:cxnLst>
                <a:cxn ang="0">
                  <a:pos x="connsiteX0" y="connsiteY0"/>
                </a:cxn>
                <a:cxn ang="0">
                  <a:pos x="connsiteX1" y="connsiteY1"/>
                </a:cxn>
                <a:cxn ang="0">
                  <a:pos x="connsiteX2" y="connsiteY2"/>
                </a:cxn>
              </a:cxnLst>
              <a:rect l="l" t="t" r="r" b="b"/>
              <a:pathLst>
                <a:path w="9525" h="19050">
                  <a:moveTo>
                    <a:pt x="7410" y="11906"/>
                  </a:moveTo>
                  <a:cubicBezTo>
                    <a:pt x="7410" y="10001"/>
                    <a:pt x="8363" y="9049"/>
                    <a:pt x="8363" y="7144"/>
                  </a:cubicBezTo>
                  <a:cubicBezTo>
                    <a:pt x="8363" y="9049"/>
                    <a:pt x="6458" y="10954"/>
                    <a:pt x="7410" y="11906"/>
                  </a:cubicBezTo>
                  <a:close/>
                </a:path>
              </a:pathLst>
            </a:custGeom>
            <a:grpFill/>
            <a:ln w="9525"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D109039A-7D8F-4553-93F8-194D611102F2}"/>
                </a:ext>
              </a:extLst>
            </p:cNvPr>
            <p:cNvSpPr/>
            <p:nvPr/>
          </p:nvSpPr>
          <p:spPr>
            <a:xfrm>
              <a:off x="7767399" y="2763531"/>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7291"/>
                    <a:pt x="6906" y="6339"/>
                    <a:pt x="7858" y="8244"/>
                  </a:cubicBezTo>
                  <a:close/>
                </a:path>
              </a:pathLst>
            </a:custGeom>
            <a:grpFill/>
            <a:ln w="9525"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E6131143-2C85-4142-91EC-0445809338C1}"/>
                </a:ext>
              </a:extLst>
            </p:cNvPr>
            <p:cNvSpPr/>
            <p:nvPr/>
          </p:nvSpPr>
          <p:spPr>
            <a:xfrm>
              <a:off x="7760732" y="276367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9049"/>
                    <a:pt x="6906" y="8096"/>
                    <a:pt x="7858" y="7144"/>
                  </a:cubicBezTo>
                  <a:close/>
                </a:path>
              </a:pathLst>
            </a:custGeom>
            <a:grpFill/>
            <a:ln w="9525"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45FF93EA-78D0-424B-BCA9-5A5A09350330}"/>
                </a:ext>
              </a:extLst>
            </p:cNvPr>
            <p:cNvSpPr/>
            <p:nvPr/>
          </p:nvSpPr>
          <p:spPr>
            <a:xfrm>
              <a:off x="7757636" y="2754609"/>
              <a:ext cx="19050" cy="19050"/>
            </a:xfrm>
            <a:custGeom>
              <a:avLst/>
              <a:gdLst>
                <a:gd name="connsiteX0" fmla="*/ 7144 w 19050"/>
                <a:gd name="connsiteY0" fmla="*/ 17166 h 19050"/>
                <a:gd name="connsiteX1" fmla="*/ 7144 w 19050"/>
                <a:gd name="connsiteY1" fmla="*/ 17166 h 19050"/>
              </a:gdLst>
              <a:ahLst/>
              <a:cxnLst>
                <a:cxn ang="0">
                  <a:pos x="connsiteX0" y="connsiteY0"/>
                </a:cxn>
                <a:cxn ang="0">
                  <a:pos x="connsiteX1" y="connsiteY1"/>
                </a:cxn>
              </a:cxnLst>
              <a:rect l="l" t="t" r="r" b="b"/>
              <a:pathLst>
                <a:path w="19050" h="19050">
                  <a:moveTo>
                    <a:pt x="7144" y="17166"/>
                  </a:moveTo>
                  <a:cubicBezTo>
                    <a:pt x="9049" y="21928"/>
                    <a:pt x="22384" y="-7599"/>
                    <a:pt x="7144" y="17166"/>
                  </a:cubicBezTo>
                  <a:close/>
                </a:path>
              </a:pathLst>
            </a:custGeom>
            <a:grpFill/>
            <a:ln w="9525"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121FD966-52A2-4C60-8038-10815EBEDBBC}"/>
                </a:ext>
              </a:extLst>
            </p:cNvPr>
            <p:cNvSpPr/>
            <p:nvPr/>
          </p:nvSpPr>
          <p:spPr>
            <a:xfrm>
              <a:off x="7761446" y="276325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A9D3BAF6-C403-4587-8F9F-402129CB23AC}"/>
                </a:ext>
              </a:extLst>
            </p:cNvPr>
            <p:cNvSpPr/>
            <p:nvPr/>
          </p:nvSpPr>
          <p:spPr>
            <a:xfrm>
              <a:off x="7765256" y="276228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9049" y="4726"/>
                    <a:pt x="7144" y="9488"/>
                  </a:cubicBezTo>
                  <a:close/>
                </a:path>
              </a:pathLst>
            </a:custGeom>
            <a:grpFill/>
            <a:ln w="9525" cap="flat">
              <a:noFill/>
              <a:prstDash val="solid"/>
              <a:miter/>
            </a:ln>
          </p:spPr>
          <p:txBody>
            <a:bodyPr rtlCol="0" anchor="ctr"/>
            <a:lstStyle/>
            <a:p>
              <a:endParaRPr lang="en-US"/>
            </a:p>
          </p:txBody>
        </p:sp>
        <p:sp>
          <p:nvSpPr>
            <p:cNvPr id="1149" name="Freeform: Shape 1148">
              <a:extLst>
                <a:ext uri="{FF2B5EF4-FFF2-40B4-BE49-F238E27FC236}">
                  <a16:creationId xmlns:a16="http://schemas.microsoft.com/office/drawing/2014/main" id="{1F6FEF8C-67E7-4FC2-BAE9-86B681520CAC}"/>
                </a:ext>
              </a:extLst>
            </p:cNvPr>
            <p:cNvSpPr/>
            <p:nvPr/>
          </p:nvSpPr>
          <p:spPr>
            <a:xfrm>
              <a:off x="7748628" y="2756000"/>
              <a:ext cx="9525" cy="19050"/>
            </a:xfrm>
            <a:custGeom>
              <a:avLst/>
              <a:gdLst>
                <a:gd name="connsiteX0" fmla="*/ 9485 w 9525"/>
                <a:gd name="connsiteY0" fmla="*/ 15775 h 19050"/>
                <a:gd name="connsiteX1" fmla="*/ 9485 w 9525"/>
                <a:gd name="connsiteY1" fmla="*/ 15775 h 19050"/>
              </a:gdLst>
              <a:ahLst/>
              <a:cxnLst>
                <a:cxn ang="0">
                  <a:pos x="connsiteX0" y="connsiteY0"/>
                </a:cxn>
                <a:cxn ang="0">
                  <a:pos x="connsiteX1" y="connsiteY1"/>
                </a:cxn>
              </a:cxnLst>
              <a:rect l="l" t="t" r="r" b="b"/>
              <a:pathLst>
                <a:path w="9525" h="19050">
                  <a:moveTo>
                    <a:pt x="9485" y="15775"/>
                  </a:moveTo>
                  <a:cubicBezTo>
                    <a:pt x="10437" y="2440"/>
                    <a:pt x="3770" y="6250"/>
                    <a:pt x="9485" y="15775"/>
                  </a:cubicBezTo>
                  <a:close/>
                </a:path>
              </a:pathLst>
            </a:custGeom>
            <a:grpFill/>
            <a:ln w="9525" cap="flat">
              <a:noFill/>
              <a:prstDash val="solid"/>
              <a:miter/>
            </a:ln>
          </p:spPr>
          <p:txBody>
            <a:bodyPr rtlCol="0" anchor="ctr"/>
            <a:lstStyle/>
            <a:p>
              <a:endParaRPr lang="en-US"/>
            </a:p>
          </p:txBody>
        </p:sp>
        <p:sp>
          <p:nvSpPr>
            <p:cNvPr id="1150" name="Freeform: Shape 1149">
              <a:extLst>
                <a:ext uri="{FF2B5EF4-FFF2-40B4-BE49-F238E27FC236}">
                  <a16:creationId xmlns:a16="http://schemas.microsoft.com/office/drawing/2014/main" id="{80B58BAF-2E4D-444D-B4AA-32FCDB460586}"/>
                </a:ext>
              </a:extLst>
            </p:cNvPr>
            <p:cNvSpPr/>
            <p:nvPr/>
          </p:nvSpPr>
          <p:spPr>
            <a:xfrm>
              <a:off x="7744301" y="27512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7144" y="7144"/>
                    <a:pt x="8096" y="7144"/>
                  </a:cubicBezTo>
                  <a:close/>
                </a:path>
              </a:pathLst>
            </a:custGeom>
            <a:grpFill/>
            <a:ln w="9525"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64161EDE-36FD-4345-9BE0-727E886AB435}"/>
                </a:ext>
              </a:extLst>
            </p:cNvPr>
            <p:cNvSpPr/>
            <p:nvPr/>
          </p:nvSpPr>
          <p:spPr>
            <a:xfrm>
              <a:off x="7731919" y="2754094"/>
              <a:ext cx="19050" cy="19050"/>
            </a:xfrm>
            <a:custGeom>
              <a:avLst/>
              <a:gdLst>
                <a:gd name="connsiteX0" fmla="*/ 7144 w 19050"/>
                <a:gd name="connsiteY0" fmla="*/ 15775 h 19050"/>
                <a:gd name="connsiteX1" fmla="*/ 7144 w 19050"/>
                <a:gd name="connsiteY1" fmla="*/ 15775 h 19050"/>
              </a:gdLst>
              <a:ahLst/>
              <a:cxnLst>
                <a:cxn ang="0">
                  <a:pos x="connsiteX0" y="connsiteY0"/>
                </a:cxn>
                <a:cxn ang="0">
                  <a:pos x="connsiteX1" y="connsiteY1"/>
                </a:cxn>
              </a:cxnLst>
              <a:rect l="l" t="t" r="r" b="b"/>
              <a:pathLst>
                <a:path w="19050" h="19050">
                  <a:moveTo>
                    <a:pt x="7144" y="15775"/>
                  </a:moveTo>
                  <a:cubicBezTo>
                    <a:pt x="26194" y="6250"/>
                    <a:pt x="14764" y="2440"/>
                    <a:pt x="7144" y="15775"/>
                  </a:cubicBezTo>
                  <a:close/>
                </a:path>
              </a:pathLst>
            </a:custGeom>
            <a:grpFill/>
            <a:ln w="9525"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1F31EC60-5BE5-4706-A8BF-19BA21133E08}"/>
                </a:ext>
              </a:extLst>
            </p:cNvPr>
            <p:cNvSpPr/>
            <p:nvPr/>
          </p:nvSpPr>
          <p:spPr>
            <a:xfrm>
              <a:off x="7729466" y="2754428"/>
              <a:ext cx="9525" cy="9525"/>
            </a:xfrm>
            <a:custGeom>
              <a:avLst/>
              <a:gdLst>
                <a:gd name="connsiteX0" fmla="*/ 8644 w 9525"/>
                <a:gd name="connsiteY0" fmla="*/ 9727 h 9525"/>
                <a:gd name="connsiteX1" fmla="*/ 8644 w 9525"/>
                <a:gd name="connsiteY1" fmla="*/ 9727 h 9525"/>
              </a:gdLst>
              <a:ahLst/>
              <a:cxnLst>
                <a:cxn ang="0">
                  <a:pos x="connsiteX0" y="connsiteY0"/>
                </a:cxn>
                <a:cxn ang="0">
                  <a:pos x="connsiteX1" y="connsiteY1"/>
                </a:cxn>
              </a:cxnLst>
              <a:rect l="l" t="t" r="r" b="b"/>
              <a:pathLst>
                <a:path w="9525" h="9525">
                  <a:moveTo>
                    <a:pt x="8644" y="9727"/>
                  </a:moveTo>
                  <a:cubicBezTo>
                    <a:pt x="4834" y="3059"/>
                    <a:pt x="9597" y="11632"/>
                    <a:pt x="8644" y="9727"/>
                  </a:cubicBezTo>
                  <a:close/>
                </a:path>
              </a:pathLst>
            </a:custGeom>
            <a:grpFill/>
            <a:ln w="9525"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E9F1EA67-E1AA-4940-93E9-D6455B1D87E3}"/>
                </a:ext>
              </a:extLst>
            </p:cNvPr>
            <p:cNvSpPr/>
            <p:nvPr/>
          </p:nvSpPr>
          <p:spPr>
            <a:xfrm>
              <a:off x="7720936" y="2759214"/>
              <a:ext cx="9525" cy="19050"/>
            </a:xfrm>
            <a:custGeom>
              <a:avLst/>
              <a:gdLst>
                <a:gd name="connsiteX0" fmla="*/ 11459 w 9525"/>
                <a:gd name="connsiteY0" fmla="*/ 13513 h 19050"/>
                <a:gd name="connsiteX1" fmla="*/ 11459 w 9525"/>
                <a:gd name="connsiteY1" fmla="*/ 13513 h 19050"/>
              </a:gdLst>
              <a:ahLst/>
              <a:cxnLst>
                <a:cxn ang="0">
                  <a:pos x="connsiteX0" y="connsiteY0"/>
                </a:cxn>
                <a:cxn ang="0">
                  <a:pos x="connsiteX1" y="connsiteY1"/>
                </a:cxn>
              </a:cxnLst>
              <a:rect l="l" t="t" r="r" b="b"/>
              <a:pathLst>
                <a:path w="9525" h="19050">
                  <a:moveTo>
                    <a:pt x="11459" y="13513"/>
                  </a:moveTo>
                  <a:cubicBezTo>
                    <a:pt x="4792" y="-1727"/>
                    <a:pt x="6697" y="15418"/>
                    <a:pt x="11459" y="13513"/>
                  </a:cubicBezTo>
                  <a:close/>
                </a:path>
              </a:pathLst>
            </a:custGeom>
            <a:grpFill/>
            <a:ln w="9525"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F452560A-9200-43EB-A625-590BF5FCAE9D}"/>
                </a:ext>
              </a:extLst>
            </p:cNvPr>
            <p:cNvSpPr/>
            <p:nvPr/>
          </p:nvSpPr>
          <p:spPr>
            <a:xfrm>
              <a:off x="7729061" y="27636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7144" y="7144"/>
                    <a:pt x="7144" y="7144"/>
                  </a:cubicBezTo>
                  <a:cubicBezTo>
                    <a:pt x="8096" y="8096"/>
                    <a:pt x="8096" y="9049"/>
                    <a:pt x="9049" y="7144"/>
                  </a:cubicBezTo>
                  <a:close/>
                </a:path>
              </a:pathLst>
            </a:custGeom>
            <a:grpFill/>
            <a:ln w="9525"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7381D75E-E9C3-46C2-9FF7-C58F11FEEE18}"/>
                </a:ext>
              </a:extLst>
            </p:cNvPr>
            <p:cNvSpPr/>
            <p:nvPr/>
          </p:nvSpPr>
          <p:spPr>
            <a:xfrm>
              <a:off x="7714774" y="27591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7144" y="7858"/>
                  </a:cubicBezTo>
                  <a:cubicBezTo>
                    <a:pt x="8096" y="6906"/>
                    <a:pt x="8096" y="6906"/>
                    <a:pt x="7144" y="7858"/>
                  </a:cubicBezTo>
                  <a:close/>
                </a:path>
              </a:pathLst>
            </a:custGeom>
            <a:grpFill/>
            <a:ln w="9525"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FA23A592-AFD7-4223-AA64-27967C478B50}"/>
                </a:ext>
              </a:extLst>
            </p:cNvPr>
            <p:cNvSpPr/>
            <p:nvPr/>
          </p:nvSpPr>
          <p:spPr>
            <a:xfrm>
              <a:off x="7716467" y="2764631"/>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10001"/>
                    <a:pt x="9260" y="9049"/>
                    <a:pt x="9260" y="7144"/>
                  </a:cubicBezTo>
                  <a:close/>
                </a:path>
              </a:pathLst>
            </a:custGeom>
            <a:grpFill/>
            <a:ln w="9525"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2732E491-B4EE-4DF6-82F5-2D919EECFFE1}"/>
                </a:ext>
              </a:extLst>
            </p:cNvPr>
            <p:cNvSpPr/>
            <p:nvPr/>
          </p:nvSpPr>
          <p:spPr>
            <a:xfrm>
              <a:off x="7633811" y="2757963"/>
              <a:ext cx="85725" cy="38100"/>
            </a:xfrm>
            <a:custGeom>
              <a:avLst/>
              <a:gdLst>
                <a:gd name="connsiteX0" fmla="*/ 7144 w 85725"/>
                <a:gd name="connsiteY0" fmla="*/ 17621 h 38100"/>
                <a:gd name="connsiteX1" fmla="*/ 85249 w 85725"/>
                <a:gd name="connsiteY1" fmla="*/ 7144 h 38100"/>
                <a:gd name="connsiteX2" fmla="*/ 7144 w 85725"/>
                <a:gd name="connsiteY2" fmla="*/ 17621 h 38100"/>
              </a:gdLst>
              <a:ahLst/>
              <a:cxnLst>
                <a:cxn ang="0">
                  <a:pos x="connsiteX0" y="connsiteY0"/>
                </a:cxn>
                <a:cxn ang="0">
                  <a:pos x="connsiteX1" y="connsiteY1"/>
                </a:cxn>
                <a:cxn ang="0">
                  <a:pos x="connsiteX2" y="connsiteY2"/>
                </a:cxn>
              </a:cxnLst>
              <a:rect l="l" t="t" r="r" b="b"/>
              <a:pathLst>
                <a:path w="85725" h="38100">
                  <a:moveTo>
                    <a:pt x="7144" y="17621"/>
                  </a:moveTo>
                  <a:cubicBezTo>
                    <a:pt x="9049" y="55721"/>
                    <a:pt x="84296" y="7144"/>
                    <a:pt x="85249" y="7144"/>
                  </a:cubicBezTo>
                  <a:cubicBezTo>
                    <a:pt x="59531" y="11906"/>
                    <a:pt x="32861" y="15716"/>
                    <a:pt x="7144" y="17621"/>
                  </a:cubicBezTo>
                  <a:close/>
                </a:path>
              </a:pathLst>
            </a:custGeom>
            <a:grpFill/>
            <a:ln w="9525"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CB96582E-B837-4DFA-82D0-615612CFF3BE}"/>
                </a:ext>
              </a:extLst>
            </p:cNvPr>
            <p:cNvSpPr/>
            <p:nvPr/>
          </p:nvSpPr>
          <p:spPr>
            <a:xfrm>
              <a:off x="7642384" y="2764336"/>
              <a:ext cx="9525" cy="9525"/>
            </a:xfrm>
            <a:custGeom>
              <a:avLst/>
              <a:gdLst>
                <a:gd name="connsiteX0" fmla="*/ 7144 w 9525"/>
                <a:gd name="connsiteY0" fmla="*/ 9344 h 9525"/>
                <a:gd name="connsiteX1" fmla="*/ 7144 w 9525"/>
                <a:gd name="connsiteY1" fmla="*/ 9344 h 9525"/>
              </a:gdLst>
              <a:ahLst/>
              <a:cxnLst>
                <a:cxn ang="0">
                  <a:pos x="connsiteX0" y="connsiteY0"/>
                </a:cxn>
                <a:cxn ang="0">
                  <a:pos x="connsiteX1" y="connsiteY1"/>
                </a:cxn>
              </a:cxnLst>
              <a:rect l="l" t="t" r="r" b="b"/>
              <a:pathLst>
                <a:path w="9525" h="9525">
                  <a:moveTo>
                    <a:pt x="7144" y="9344"/>
                  </a:moveTo>
                  <a:cubicBezTo>
                    <a:pt x="9049" y="5533"/>
                    <a:pt x="7144" y="7438"/>
                    <a:pt x="7144" y="9344"/>
                  </a:cubicBezTo>
                  <a:close/>
                </a:path>
              </a:pathLst>
            </a:custGeom>
            <a:grpFill/>
            <a:ln w="9525"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70E276EE-AE93-4968-84D6-BD34395E0E6B}"/>
                </a:ext>
              </a:extLst>
            </p:cNvPr>
            <p:cNvSpPr/>
            <p:nvPr/>
          </p:nvSpPr>
          <p:spPr>
            <a:xfrm>
              <a:off x="7633811"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0948479B-8DBC-464C-9424-92913388078B}"/>
                </a:ext>
              </a:extLst>
            </p:cNvPr>
            <p:cNvSpPr/>
            <p:nvPr/>
          </p:nvSpPr>
          <p:spPr>
            <a:xfrm>
              <a:off x="7651352" y="2779447"/>
              <a:ext cx="9525" cy="9525"/>
            </a:xfrm>
            <a:custGeom>
              <a:avLst/>
              <a:gdLst>
                <a:gd name="connsiteX0" fmla="*/ 8653 w 9525"/>
                <a:gd name="connsiteY0" fmla="*/ 7567 h 9525"/>
                <a:gd name="connsiteX1" fmla="*/ 8653 w 9525"/>
                <a:gd name="connsiteY1" fmla="*/ 7567 h 9525"/>
              </a:gdLst>
              <a:ahLst/>
              <a:cxnLst>
                <a:cxn ang="0">
                  <a:pos x="connsiteX0" y="connsiteY0"/>
                </a:cxn>
                <a:cxn ang="0">
                  <a:pos x="connsiteX1" y="connsiteY1"/>
                </a:cxn>
              </a:cxnLst>
              <a:rect l="l" t="t" r="r" b="b"/>
              <a:pathLst>
                <a:path w="9525" h="9525">
                  <a:moveTo>
                    <a:pt x="8653" y="7567"/>
                  </a:moveTo>
                  <a:cubicBezTo>
                    <a:pt x="7700" y="7567"/>
                    <a:pt x="5795" y="6615"/>
                    <a:pt x="8653" y="7567"/>
                  </a:cubicBezTo>
                  <a:close/>
                </a:path>
              </a:pathLst>
            </a:custGeom>
            <a:grpFill/>
            <a:ln w="9525"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3D237AC4-6C15-4B0E-BCAF-3A56CF8D22FD}"/>
                </a:ext>
              </a:extLst>
            </p:cNvPr>
            <p:cNvSpPr/>
            <p:nvPr/>
          </p:nvSpPr>
          <p:spPr>
            <a:xfrm>
              <a:off x="7653814" y="2764631"/>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9049" y="8096"/>
                    <a:pt x="7144" y="7144"/>
                  </a:cubicBezTo>
                  <a:close/>
                </a:path>
              </a:pathLst>
            </a:custGeom>
            <a:grpFill/>
            <a:ln w="9525"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AF95159B-7E42-4830-8519-D2789573BEA0}"/>
                </a:ext>
              </a:extLst>
            </p:cNvPr>
            <p:cNvSpPr/>
            <p:nvPr/>
          </p:nvSpPr>
          <p:spPr>
            <a:xfrm>
              <a:off x="7672716" y="2763678"/>
              <a:ext cx="9525" cy="9525"/>
            </a:xfrm>
            <a:custGeom>
              <a:avLst/>
              <a:gdLst>
                <a:gd name="connsiteX0" fmla="*/ 8244 w 9525"/>
                <a:gd name="connsiteY0" fmla="*/ 10001 h 9525"/>
                <a:gd name="connsiteX1" fmla="*/ 8244 w 9525"/>
                <a:gd name="connsiteY1" fmla="*/ 7144 h 9525"/>
                <a:gd name="connsiteX2" fmla="*/ 8244 w 9525"/>
                <a:gd name="connsiteY2" fmla="*/ 10001 h 9525"/>
              </a:gdLst>
              <a:ahLst/>
              <a:cxnLst>
                <a:cxn ang="0">
                  <a:pos x="connsiteX0" y="connsiteY0"/>
                </a:cxn>
                <a:cxn ang="0">
                  <a:pos x="connsiteX1" y="connsiteY1"/>
                </a:cxn>
                <a:cxn ang="0">
                  <a:pos x="connsiteX2" y="connsiteY2"/>
                </a:cxn>
              </a:cxnLst>
              <a:rect l="l" t="t" r="r" b="b"/>
              <a:pathLst>
                <a:path w="9525" h="9525">
                  <a:moveTo>
                    <a:pt x="8244" y="10001"/>
                  </a:moveTo>
                  <a:cubicBezTo>
                    <a:pt x="9196" y="9049"/>
                    <a:pt x="8244" y="8096"/>
                    <a:pt x="8244" y="7144"/>
                  </a:cubicBezTo>
                  <a:cubicBezTo>
                    <a:pt x="7291" y="7144"/>
                    <a:pt x="6339" y="9049"/>
                    <a:pt x="8244" y="10001"/>
                  </a:cubicBezTo>
                  <a:close/>
                </a:path>
              </a:pathLst>
            </a:custGeom>
            <a:grpFill/>
            <a:ln w="9525"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60039619-2AEB-41EE-A4DD-D76A68A12F7E}"/>
                </a:ext>
              </a:extLst>
            </p:cNvPr>
            <p:cNvSpPr/>
            <p:nvPr/>
          </p:nvSpPr>
          <p:spPr>
            <a:xfrm>
              <a:off x="7635257" y="2765583"/>
              <a:ext cx="9525" cy="9525"/>
            </a:xfrm>
            <a:custGeom>
              <a:avLst/>
              <a:gdLst>
                <a:gd name="connsiteX0" fmla="*/ 11413 w 9525"/>
                <a:gd name="connsiteY0" fmla="*/ 7144 h 9525"/>
                <a:gd name="connsiteX1" fmla="*/ 11413 w 9525"/>
                <a:gd name="connsiteY1" fmla="*/ 7144 h 9525"/>
              </a:gdLst>
              <a:ahLst/>
              <a:cxnLst>
                <a:cxn ang="0">
                  <a:pos x="connsiteX0" y="connsiteY0"/>
                </a:cxn>
                <a:cxn ang="0">
                  <a:pos x="connsiteX1" y="connsiteY1"/>
                </a:cxn>
              </a:cxnLst>
              <a:rect l="l" t="t" r="r" b="b"/>
              <a:pathLst>
                <a:path w="9525" h="9525">
                  <a:moveTo>
                    <a:pt x="11413" y="7144"/>
                  </a:moveTo>
                  <a:cubicBezTo>
                    <a:pt x="9509" y="7144"/>
                    <a:pt x="2841" y="10954"/>
                    <a:pt x="11413" y="7144"/>
                  </a:cubicBezTo>
                  <a:close/>
                </a:path>
              </a:pathLst>
            </a:custGeom>
            <a:grpFill/>
            <a:ln w="9525"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5792A717-9815-4736-A1D0-E8EAF50FD040}"/>
                </a:ext>
              </a:extLst>
            </p:cNvPr>
            <p:cNvSpPr/>
            <p:nvPr/>
          </p:nvSpPr>
          <p:spPr>
            <a:xfrm>
              <a:off x="7587013" y="2768441"/>
              <a:ext cx="57150" cy="19050"/>
            </a:xfrm>
            <a:custGeom>
              <a:avLst/>
              <a:gdLst>
                <a:gd name="connsiteX0" fmla="*/ 7270 w 57150"/>
                <a:gd name="connsiteY0" fmla="*/ 14764 h 19050"/>
                <a:gd name="connsiteX1" fmla="*/ 51085 w 57150"/>
                <a:gd name="connsiteY1" fmla="*/ 7144 h 19050"/>
                <a:gd name="connsiteX2" fmla="*/ 7270 w 57150"/>
                <a:gd name="connsiteY2" fmla="*/ 14764 h 19050"/>
              </a:gdLst>
              <a:ahLst/>
              <a:cxnLst>
                <a:cxn ang="0">
                  <a:pos x="connsiteX0" y="connsiteY0"/>
                </a:cxn>
                <a:cxn ang="0">
                  <a:pos x="connsiteX1" y="connsiteY1"/>
                </a:cxn>
                <a:cxn ang="0">
                  <a:pos x="connsiteX2" y="connsiteY2"/>
                </a:cxn>
              </a:cxnLst>
              <a:rect l="l" t="t" r="r" b="b"/>
              <a:pathLst>
                <a:path w="57150" h="19050">
                  <a:moveTo>
                    <a:pt x="7270" y="14764"/>
                  </a:moveTo>
                  <a:cubicBezTo>
                    <a:pt x="8222" y="15716"/>
                    <a:pt x="53943" y="27146"/>
                    <a:pt x="51085" y="7144"/>
                  </a:cubicBezTo>
                  <a:cubicBezTo>
                    <a:pt x="51085" y="7144"/>
                    <a:pt x="4412" y="12859"/>
                    <a:pt x="7270" y="14764"/>
                  </a:cubicBezTo>
                  <a:close/>
                </a:path>
              </a:pathLst>
            </a:custGeom>
            <a:grpFill/>
            <a:ln w="9525"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18D452ED-95FA-4FA2-98EA-786A3116AD0D}"/>
                </a:ext>
              </a:extLst>
            </p:cNvPr>
            <p:cNvSpPr/>
            <p:nvPr/>
          </p:nvSpPr>
          <p:spPr>
            <a:xfrm>
              <a:off x="7619524" y="276748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grpFill/>
            <a:ln w="9525"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33EB4795-2D86-4B36-ADCB-6A3623892EA8}"/>
                </a:ext>
              </a:extLst>
            </p:cNvPr>
            <p:cNvSpPr/>
            <p:nvPr/>
          </p:nvSpPr>
          <p:spPr>
            <a:xfrm>
              <a:off x="7555964" y="2764909"/>
              <a:ext cx="28575" cy="9525"/>
            </a:xfrm>
            <a:custGeom>
              <a:avLst/>
              <a:gdLst>
                <a:gd name="connsiteX0" fmla="*/ 25936 w 28575"/>
                <a:gd name="connsiteY0" fmla="*/ 9723 h 9525"/>
                <a:gd name="connsiteX1" fmla="*/ 25936 w 28575"/>
                <a:gd name="connsiteY1" fmla="*/ 9723 h 9525"/>
              </a:gdLst>
              <a:ahLst/>
              <a:cxnLst>
                <a:cxn ang="0">
                  <a:pos x="connsiteX0" y="connsiteY0"/>
                </a:cxn>
                <a:cxn ang="0">
                  <a:pos x="connsiteX1" y="connsiteY1"/>
                </a:cxn>
              </a:cxnLst>
              <a:rect l="l" t="t" r="r" b="b"/>
              <a:pathLst>
                <a:path w="28575" h="9525">
                  <a:moveTo>
                    <a:pt x="25936" y="9723"/>
                  </a:moveTo>
                  <a:cubicBezTo>
                    <a:pt x="13554" y="1151"/>
                    <a:pt x="-9306" y="17343"/>
                    <a:pt x="25936" y="9723"/>
                  </a:cubicBezTo>
                  <a:close/>
                </a:path>
              </a:pathLst>
            </a:custGeom>
            <a:grpFill/>
            <a:ln w="9525"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AF8A6D63-791B-4FDD-A609-7D914BC9571D}"/>
                </a:ext>
              </a:extLst>
            </p:cNvPr>
            <p:cNvSpPr/>
            <p:nvPr/>
          </p:nvSpPr>
          <p:spPr>
            <a:xfrm>
              <a:off x="7583435" y="276653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2859"/>
                    <a:pt x="7990" y="8096"/>
                    <a:pt x="7990" y="7144"/>
                  </a:cubicBezTo>
                  <a:close/>
                </a:path>
              </a:pathLst>
            </a:custGeom>
            <a:grpFill/>
            <a:ln w="9525"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272A1038-75FD-4E66-8C54-E87134475DCD}"/>
                </a:ext>
              </a:extLst>
            </p:cNvPr>
            <p:cNvSpPr/>
            <p:nvPr/>
          </p:nvSpPr>
          <p:spPr>
            <a:xfrm>
              <a:off x="7579846" y="2774855"/>
              <a:ext cx="9525" cy="9525"/>
            </a:xfrm>
            <a:custGeom>
              <a:avLst/>
              <a:gdLst>
                <a:gd name="connsiteX0" fmla="*/ 7769 w 9525"/>
                <a:gd name="connsiteY0" fmla="*/ 10255 h 9525"/>
                <a:gd name="connsiteX1" fmla="*/ 8722 w 9525"/>
                <a:gd name="connsiteY1" fmla="*/ 7397 h 9525"/>
                <a:gd name="connsiteX2" fmla="*/ 7769 w 9525"/>
                <a:gd name="connsiteY2" fmla="*/ 10255 h 9525"/>
              </a:gdLst>
              <a:ahLst/>
              <a:cxnLst>
                <a:cxn ang="0">
                  <a:pos x="connsiteX0" y="connsiteY0"/>
                </a:cxn>
                <a:cxn ang="0">
                  <a:pos x="connsiteX1" y="connsiteY1"/>
                </a:cxn>
                <a:cxn ang="0">
                  <a:pos x="connsiteX2" y="connsiteY2"/>
                </a:cxn>
              </a:cxnLst>
              <a:rect l="l" t="t" r="r" b="b"/>
              <a:pathLst>
                <a:path w="9525" h="9525">
                  <a:moveTo>
                    <a:pt x="7769" y="10255"/>
                  </a:moveTo>
                  <a:cubicBezTo>
                    <a:pt x="7769" y="9302"/>
                    <a:pt x="8722" y="8350"/>
                    <a:pt x="8722" y="7397"/>
                  </a:cubicBezTo>
                  <a:cubicBezTo>
                    <a:pt x="6817" y="6445"/>
                    <a:pt x="6817" y="8350"/>
                    <a:pt x="7769" y="10255"/>
                  </a:cubicBezTo>
                  <a:close/>
                </a:path>
              </a:pathLst>
            </a:custGeom>
            <a:grpFill/>
            <a:ln w="9525"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53D36DD9-55FB-4236-8F97-B8CFBDE6EADC}"/>
                </a:ext>
              </a:extLst>
            </p:cNvPr>
            <p:cNvSpPr/>
            <p:nvPr/>
          </p:nvSpPr>
          <p:spPr>
            <a:xfrm>
              <a:off x="7557713" y="276082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9049"/>
                    <a:pt x="7042" y="9049"/>
                    <a:pt x="8947" y="7144"/>
                  </a:cubicBezTo>
                  <a:close/>
                </a:path>
              </a:pathLst>
            </a:custGeom>
            <a:grpFill/>
            <a:ln w="9525"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34E07499-B7B2-4357-9B23-EC638960FBAF}"/>
                </a:ext>
              </a:extLst>
            </p:cNvPr>
            <p:cNvSpPr/>
            <p:nvPr/>
          </p:nvSpPr>
          <p:spPr>
            <a:xfrm>
              <a:off x="7539514" y="2766530"/>
              <a:ext cx="19050" cy="19050"/>
            </a:xfrm>
            <a:custGeom>
              <a:avLst/>
              <a:gdLst>
                <a:gd name="connsiteX0" fmla="*/ 7144 w 19050"/>
                <a:gd name="connsiteY0" fmla="*/ 12864 h 19050"/>
                <a:gd name="connsiteX1" fmla="*/ 7144 w 19050"/>
                <a:gd name="connsiteY1" fmla="*/ 12864 h 19050"/>
              </a:gdLst>
              <a:ahLst/>
              <a:cxnLst>
                <a:cxn ang="0">
                  <a:pos x="connsiteX0" y="connsiteY0"/>
                </a:cxn>
                <a:cxn ang="0">
                  <a:pos x="connsiteX1" y="connsiteY1"/>
                </a:cxn>
              </a:cxnLst>
              <a:rect l="l" t="t" r="r" b="b"/>
              <a:pathLst>
                <a:path w="19050" h="19050">
                  <a:moveTo>
                    <a:pt x="7144" y="12864"/>
                  </a:moveTo>
                  <a:cubicBezTo>
                    <a:pt x="25241" y="13817"/>
                    <a:pt x="14764" y="-471"/>
                    <a:pt x="7144" y="12864"/>
                  </a:cubicBezTo>
                  <a:close/>
                </a:path>
              </a:pathLst>
            </a:custGeom>
            <a:grpFill/>
            <a:ln w="9525"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3F5F61C6-D933-483F-A491-C9DBAF6A5968}"/>
                </a:ext>
              </a:extLst>
            </p:cNvPr>
            <p:cNvSpPr/>
            <p:nvPr/>
          </p:nvSpPr>
          <p:spPr>
            <a:xfrm>
              <a:off x="7459504" y="2743613"/>
              <a:ext cx="76200" cy="28575"/>
            </a:xfrm>
            <a:custGeom>
              <a:avLst/>
              <a:gdLst>
                <a:gd name="connsiteX0" fmla="*/ 77629 w 76200"/>
                <a:gd name="connsiteY0" fmla="*/ 20541 h 28575"/>
                <a:gd name="connsiteX1" fmla="*/ 7144 w 76200"/>
                <a:gd name="connsiteY1" fmla="*/ 8159 h 28575"/>
                <a:gd name="connsiteX2" fmla="*/ 77629 w 76200"/>
                <a:gd name="connsiteY2" fmla="*/ 20541 h 28575"/>
              </a:gdLst>
              <a:ahLst/>
              <a:cxnLst>
                <a:cxn ang="0">
                  <a:pos x="connsiteX0" y="connsiteY0"/>
                </a:cxn>
                <a:cxn ang="0">
                  <a:pos x="connsiteX1" y="connsiteY1"/>
                </a:cxn>
                <a:cxn ang="0">
                  <a:pos x="connsiteX2" y="connsiteY2"/>
                </a:cxn>
              </a:cxnLst>
              <a:rect l="l" t="t" r="r" b="b"/>
              <a:pathLst>
                <a:path w="76200" h="28575">
                  <a:moveTo>
                    <a:pt x="77629" y="20541"/>
                  </a:moveTo>
                  <a:cubicBezTo>
                    <a:pt x="61436" y="16731"/>
                    <a:pt x="26194" y="3396"/>
                    <a:pt x="7144" y="8159"/>
                  </a:cubicBezTo>
                  <a:cubicBezTo>
                    <a:pt x="52864" y="18636"/>
                    <a:pt x="73819" y="32924"/>
                    <a:pt x="77629" y="20541"/>
                  </a:cubicBezTo>
                  <a:close/>
                </a:path>
              </a:pathLst>
            </a:custGeom>
            <a:grpFill/>
            <a:ln w="9525"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8C093037-B028-47DA-9870-2F2AAC03628D}"/>
                </a:ext>
              </a:extLst>
            </p:cNvPr>
            <p:cNvSpPr/>
            <p:nvPr/>
          </p:nvSpPr>
          <p:spPr>
            <a:xfrm>
              <a:off x="7533799"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86D03951-508E-4AB8-82F7-D1C74C580EA1}"/>
                </a:ext>
              </a:extLst>
            </p:cNvPr>
            <p:cNvSpPr/>
            <p:nvPr/>
          </p:nvSpPr>
          <p:spPr>
            <a:xfrm>
              <a:off x="7458157" y="274462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8096"/>
                    <a:pt x="8491" y="7144"/>
                  </a:cubicBezTo>
                  <a:close/>
                </a:path>
              </a:pathLst>
            </a:custGeom>
            <a:grpFill/>
            <a:ln w="9525"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9F09DD13-706A-47E7-B925-5E839A6782CF}"/>
                </a:ext>
              </a:extLst>
            </p:cNvPr>
            <p:cNvSpPr/>
            <p:nvPr/>
          </p:nvSpPr>
          <p:spPr>
            <a:xfrm>
              <a:off x="7540466" y="27674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3D434949-14C0-4658-A3FD-AC129CFF8995}"/>
                </a:ext>
              </a:extLst>
            </p:cNvPr>
            <p:cNvSpPr/>
            <p:nvPr/>
          </p:nvSpPr>
          <p:spPr>
            <a:xfrm>
              <a:off x="7542767" y="275891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1" y="8096"/>
                    <a:pt x="5795" y="9049"/>
                    <a:pt x="8653" y="7144"/>
                  </a:cubicBezTo>
                  <a:close/>
                </a:path>
              </a:pathLst>
            </a:custGeom>
            <a:grpFill/>
            <a:ln w="9525"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EE68ADA9-653C-40C4-8246-02CFE8E01251}"/>
                </a:ext>
              </a:extLst>
            </p:cNvPr>
            <p:cNvSpPr/>
            <p:nvPr/>
          </p:nvSpPr>
          <p:spPr>
            <a:xfrm>
              <a:off x="7447121" y="27370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grpFill/>
            <a:ln w="9525"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6204F286-F6A4-4A08-9711-584FE6291BDD}"/>
                </a:ext>
              </a:extLst>
            </p:cNvPr>
            <p:cNvSpPr/>
            <p:nvPr/>
          </p:nvSpPr>
          <p:spPr>
            <a:xfrm>
              <a:off x="7410926" y="27293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19D37263-7618-4137-899D-23398664E3C4}"/>
                </a:ext>
              </a:extLst>
            </p:cNvPr>
            <p:cNvSpPr/>
            <p:nvPr/>
          </p:nvSpPr>
          <p:spPr>
            <a:xfrm>
              <a:off x="7321391" y="2717570"/>
              <a:ext cx="142875" cy="38100"/>
            </a:xfrm>
            <a:custGeom>
              <a:avLst/>
              <a:gdLst>
                <a:gd name="connsiteX0" fmla="*/ 7144 w 142875"/>
                <a:gd name="connsiteY0" fmla="*/ 7532 h 38100"/>
                <a:gd name="connsiteX1" fmla="*/ 140494 w 142875"/>
                <a:gd name="connsiteY1" fmla="*/ 27534 h 38100"/>
                <a:gd name="connsiteX2" fmla="*/ 7144 w 142875"/>
                <a:gd name="connsiteY2" fmla="*/ 7532 h 38100"/>
              </a:gdLst>
              <a:ahLst/>
              <a:cxnLst>
                <a:cxn ang="0">
                  <a:pos x="connsiteX0" y="connsiteY0"/>
                </a:cxn>
                <a:cxn ang="0">
                  <a:pos x="connsiteX1" y="connsiteY1"/>
                </a:cxn>
                <a:cxn ang="0">
                  <a:pos x="connsiteX2" y="connsiteY2"/>
                </a:cxn>
              </a:cxnLst>
              <a:rect l="l" t="t" r="r" b="b"/>
              <a:pathLst>
                <a:path w="142875" h="38100">
                  <a:moveTo>
                    <a:pt x="7144" y="7532"/>
                  </a:moveTo>
                  <a:cubicBezTo>
                    <a:pt x="22384" y="2769"/>
                    <a:pt x="138589" y="43727"/>
                    <a:pt x="140494" y="27534"/>
                  </a:cubicBezTo>
                  <a:cubicBezTo>
                    <a:pt x="130969" y="30392"/>
                    <a:pt x="10001" y="18962"/>
                    <a:pt x="7144" y="7532"/>
                  </a:cubicBezTo>
                  <a:close/>
                </a:path>
              </a:pathLst>
            </a:custGeom>
            <a:grpFill/>
            <a:ln w="9525"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7D950F83-773E-41E4-8D1D-C6502348E214}"/>
                </a:ext>
              </a:extLst>
            </p:cNvPr>
            <p:cNvSpPr/>
            <p:nvPr/>
          </p:nvSpPr>
          <p:spPr>
            <a:xfrm>
              <a:off x="7358327" y="2721017"/>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grpFill/>
            <a:ln w="9525"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D921E07E-5243-4CF1-9370-FF1DD9C572F9}"/>
                </a:ext>
              </a:extLst>
            </p:cNvPr>
            <p:cNvSpPr/>
            <p:nvPr/>
          </p:nvSpPr>
          <p:spPr>
            <a:xfrm>
              <a:off x="7357030" y="27236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grpFill/>
            <a:ln w="9525"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12F3B280-F1E7-4384-9BD0-0E099110D2C8}"/>
                </a:ext>
              </a:extLst>
            </p:cNvPr>
            <p:cNvSpPr/>
            <p:nvPr/>
          </p:nvSpPr>
          <p:spPr>
            <a:xfrm>
              <a:off x="7310914" y="271658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8096" y="8520"/>
                    <a:pt x="9049" y="7567"/>
                  </a:cubicBezTo>
                  <a:close/>
                </a:path>
              </a:pathLst>
            </a:custGeom>
            <a:grpFill/>
            <a:ln w="9525"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087EE92B-FC8F-4C53-BE56-58666C432508}"/>
                </a:ext>
              </a:extLst>
            </p:cNvPr>
            <p:cNvSpPr/>
            <p:nvPr/>
          </p:nvSpPr>
          <p:spPr>
            <a:xfrm>
              <a:off x="7309961" y="27189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8096"/>
                    <a:pt x="7144" y="7144"/>
                  </a:cubicBezTo>
                  <a:close/>
                </a:path>
              </a:pathLst>
            </a:custGeom>
            <a:grpFill/>
            <a:ln w="9525"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F94F58A8-3052-4615-8313-1EE1DD9590E3}"/>
                </a:ext>
              </a:extLst>
            </p:cNvPr>
            <p:cNvSpPr/>
            <p:nvPr/>
          </p:nvSpPr>
          <p:spPr>
            <a:xfrm>
              <a:off x="7244223" y="2714148"/>
              <a:ext cx="76200" cy="19050"/>
            </a:xfrm>
            <a:custGeom>
              <a:avLst/>
              <a:gdLst>
                <a:gd name="connsiteX0" fmla="*/ 7159 w 76200"/>
                <a:gd name="connsiteY0" fmla="*/ 7144 h 19050"/>
                <a:gd name="connsiteX1" fmla="*/ 71930 w 76200"/>
                <a:gd name="connsiteY1" fmla="*/ 13811 h 19050"/>
                <a:gd name="connsiteX2" fmla="*/ 63357 w 76200"/>
                <a:gd name="connsiteY2" fmla="*/ 15716 h 19050"/>
                <a:gd name="connsiteX3" fmla="*/ 7159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59" y="7144"/>
                  </a:moveTo>
                  <a:cubicBezTo>
                    <a:pt x="6207" y="7144"/>
                    <a:pt x="49070" y="18574"/>
                    <a:pt x="71930" y="13811"/>
                  </a:cubicBezTo>
                  <a:cubicBezTo>
                    <a:pt x="62405" y="14764"/>
                    <a:pt x="59547" y="14764"/>
                    <a:pt x="63357" y="15716"/>
                  </a:cubicBezTo>
                  <a:cubicBezTo>
                    <a:pt x="67167" y="8096"/>
                    <a:pt x="7159" y="10954"/>
                    <a:pt x="7159" y="7144"/>
                  </a:cubicBezTo>
                  <a:close/>
                </a:path>
              </a:pathLst>
            </a:custGeom>
            <a:grpFill/>
            <a:ln w="9525"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C619DAAC-0DB2-4A25-BF5A-63AA1E001548}"/>
                </a:ext>
              </a:extLst>
            </p:cNvPr>
            <p:cNvSpPr/>
            <p:nvPr/>
          </p:nvSpPr>
          <p:spPr>
            <a:xfrm>
              <a:off x="7228026" y="2715792"/>
              <a:ext cx="9525" cy="9525"/>
            </a:xfrm>
            <a:custGeom>
              <a:avLst/>
              <a:gdLst>
                <a:gd name="connsiteX0" fmla="*/ 9069 w 9525"/>
                <a:gd name="connsiteY0" fmla="*/ 9310 h 9525"/>
                <a:gd name="connsiteX1" fmla="*/ 9069 w 9525"/>
                <a:gd name="connsiteY1" fmla="*/ 9310 h 9525"/>
              </a:gdLst>
              <a:ahLst/>
              <a:cxnLst>
                <a:cxn ang="0">
                  <a:pos x="connsiteX0" y="connsiteY0"/>
                </a:cxn>
                <a:cxn ang="0">
                  <a:pos x="connsiteX1" y="connsiteY1"/>
                </a:cxn>
              </a:cxnLst>
              <a:rect l="l" t="t" r="r" b="b"/>
              <a:pathLst>
                <a:path w="9525" h="9525">
                  <a:moveTo>
                    <a:pt x="9069" y="9310"/>
                  </a:moveTo>
                  <a:cubicBezTo>
                    <a:pt x="8117" y="3595"/>
                    <a:pt x="5259" y="11215"/>
                    <a:pt x="9069" y="9310"/>
                  </a:cubicBezTo>
                  <a:close/>
                </a:path>
              </a:pathLst>
            </a:custGeom>
            <a:grpFill/>
            <a:ln w="9525"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2EDEE614-22C9-4E23-8DEC-EFCCEDD57728}"/>
                </a:ext>
              </a:extLst>
            </p:cNvPr>
            <p:cNvSpPr/>
            <p:nvPr/>
          </p:nvSpPr>
          <p:spPr>
            <a:xfrm>
              <a:off x="7203281" y="2708309"/>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0479" y="-2257"/>
                    <a:pt x="12859" y="15840"/>
                    <a:pt x="7144" y="13935"/>
                  </a:cubicBezTo>
                  <a:close/>
                </a:path>
              </a:pathLst>
            </a:custGeom>
            <a:grpFill/>
            <a:ln w="9525"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EE942D3B-FFC2-4C7E-9017-91F4786DBA68}"/>
                </a:ext>
              </a:extLst>
            </p:cNvPr>
            <p:cNvSpPr/>
            <p:nvPr/>
          </p:nvSpPr>
          <p:spPr>
            <a:xfrm>
              <a:off x="7200424" y="271764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grpFill/>
            <a:ln w="9525"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150DB78B-1B4C-4B63-BD29-A00CB172B9EF}"/>
                </a:ext>
              </a:extLst>
            </p:cNvPr>
            <p:cNvSpPr/>
            <p:nvPr/>
          </p:nvSpPr>
          <p:spPr>
            <a:xfrm>
              <a:off x="7243286" y="2404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11906" y="12859"/>
                    <a:pt x="7144" y="7144"/>
                  </a:cubicBezTo>
                  <a:close/>
                </a:path>
              </a:pathLst>
            </a:custGeom>
            <a:grpFill/>
            <a:ln w="9525" cap="flat">
              <a:noFill/>
              <a:prstDash val="solid"/>
              <a:miter/>
            </a:ln>
          </p:spPr>
          <p:txBody>
            <a:bodyPr rtlCol="0" anchor="ctr"/>
            <a:lstStyle/>
            <a:p>
              <a:endParaRPr lang="en-US"/>
            </a:p>
          </p:txBody>
        </p:sp>
        <p:sp>
          <p:nvSpPr>
            <p:cNvPr id="1188" name="Freeform: Shape 1187">
              <a:extLst>
                <a:ext uri="{FF2B5EF4-FFF2-40B4-BE49-F238E27FC236}">
                  <a16:creationId xmlns:a16="http://schemas.microsoft.com/office/drawing/2014/main" id="{DC6AAB1D-B94E-49B9-BAD7-F528F3F34294}"/>
                </a:ext>
              </a:extLst>
            </p:cNvPr>
            <p:cNvSpPr/>
            <p:nvPr/>
          </p:nvSpPr>
          <p:spPr>
            <a:xfrm>
              <a:off x="7237571" y="241261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18574" y="2928"/>
                    <a:pt x="14764" y="6738"/>
                    <a:pt x="7144" y="14358"/>
                  </a:cubicBezTo>
                  <a:close/>
                </a:path>
              </a:pathLst>
            </a:custGeom>
            <a:grpFill/>
            <a:ln w="9525" cap="flat">
              <a:noFill/>
              <a:prstDash val="solid"/>
              <a:miter/>
            </a:ln>
          </p:spPr>
          <p:txBody>
            <a:bodyPr rtlCol="0" anchor="ctr"/>
            <a:lstStyle/>
            <a:p>
              <a:endParaRPr lang="en-US"/>
            </a:p>
          </p:txBody>
        </p:sp>
        <p:sp>
          <p:nvSpPr>
            <p:cNvPr id="1189" name="Freeform: Shape 1188">
              <a:extLst>
                <a:ext uri="{FF2B5EF4-FFF2-40B4-BE49-F238E27FC236}">
                  <a16:creationId xmlns:a16="http://schemas.microsoft.com/office/drawing/2014/main" id="{2FA28EEE-8691-4543-8144-04F07EABDFD1}"/>
                </a:ext>
              </a:extLst>
            </p:cNvPr>
            <p:cNvSpPr/>
            <p:nvPr/>
          </p:nvSpPr>
          <p:spPr>
            <a:xfrm>
              <a:off x="7242334" y="2422683"/>
              <a:ext cx="19050" cy="9525"/>
            </a:xfrm>
            <a:custGeom>
              <a:avLst/>
              <a:gdLst>
                <a:gd name="connsiteX0" fmla="*/ 11906 w 19050"/>
                <a:gd name="connsiteY0" fmla="*/ 7144 h 9525"/>
                <a:gd name="connsiteX1" fmla="*/ 7144 w 19050"/>
                <a:gd name="connsiteY1" fmla="*/ 7144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7144"/>
                    <a:pt x="9049" y="7144"/>
                    <a:pt x="7144" y="7144"/>
                  </a:cubicBezTo>
                  <a:cubicBezTo>
                    <a:pt x="9049" y="7144"/>
                    <a:pt x="11906" y="9049"/>
                    <a:pt x="11906" y="7144"/>
                  </a:cubicBezTo>
                  <a:close/>
                </a:path>
              </a:pathLst>
            </a:custGeom>
            <a:grpFill/>
            <a:ln w="9525"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E22F7740-7FEF-4650-A8F4-A6C35A6BEE01}"/>
                </a:ext>
              </a:extLst>
            </p:cNvPr>
            <p:cNvSpPr/>
            <p:nvPr/>
          </p:nvSpPr>
          <p:spPr>
            <a:xfrm>
              <a:off x="7248578" y="242554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2859"/>
                    <a:pt x="7567" y="7144"/>
                  </a:cubicBezTo>
                  <a:close/>
                </a:path>
              </a:pathLst>
            </a:custGeom>
            <a:grpFill/>
            <a:ln w="9525"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599A5EA2-8F9D-42E4-957C-251A4BD1DB1D}"/>
                </a:ext>
              </a:extLst>
            </p:cNvPr>
            <p:cNvSpPr/>
            <p:nvPr/>
          </p:nvSpPr>
          <p:spPr>
            <a:xfrm>
              <a:off x="7249954" y="243792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8096"/>
                  </a:cubicBezTo>
                  <a:cubicBezTo>
                    <a:pt x="9049" y="8096"/>
                    <a:pt x="8096" y="7144"/>
                    <a:pt x="7144" y="7144"/>
                  </a:cubicBezTo>
                  <a:close/>
                </a:path>
              </a:pathLst>
            </a:custGeom>
            <a:grpFill/>
            <a:ln w="9525"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59486F21-CFEA-4458-B441-3F0521EA8433}"/>
                </a:ext>
              </a:extLst>
            </p:cNvPr>
            <p:cNvSpPr/>
            <p:nvPr/>
          </p:nvSpPr>
          <p:spPr>
            <a:xfrm>
              <a:off x="7241416" y="2432577"/>
              <a:ext cx="19050" cy="19050"/>
            </a:xfrm>
            <a:custGeom>
              <a:avLst/>
              <a:gdLst>
                <a:gd name="connsiteX0" fmla="*/ 17586 w 19050"/>
                <a:gd name="connsiteY0" fmla="*/ 18205 h 19050"/>
                <a:gd name="connsiteX1" fmla="*/ 17586 w 19050"/>
                <a:gd name="connsiteY1" fmla="*/ 18205 h 19050"/>
              </a:gdLst>
              <a:ahLst/>
              <a:cxnLst>
                <a:cxn ang="0">
                  <a:pos x="connsiteX0" y="connsiteY0"/>
                </a:cxn>
                <a:cxn ang="0">
                  <a:pos x="connsiteX1" y="connsiteY1"/>
                </a:cxn>
              </a:cxnLst>
              <a:rect l="l" t="t" r="r" b="b"/>
              <a:pathLst>
                <a:path w="19050" h="19050">
                  <a:moveTo>
                    <a:pt x="17586" y="18205"/>
                  </a:moveTo>
                  <a:cubicBezTo>
                    <a:pt x="22349" y="14395"/>
                    <a:pt x="-8131" y="-4655"/>
                    <a:pt x="17586" y="18205"/>
                  </a:cubicBezTo>
                  <a:close/>
                </a:path>
              </a:pathLst>
            </a:custGeom>
            <a:grpFill/>
            <a:ln w="9525" cap="flat">
              <a:noFill/>
              <a:prstDash val="solid"/>
              <a:miter/>
            </a:ln>
          </p:spPr>
          <p:txBody>
            <a:bodyPr rtlCol="0" anchor="ctr"/>
            <a:lstStyle/>
            <a:p>
              <a:endParaRPr lang="en-US"/>
            </a:p>
          </p:txBody>
        </p:sp>
        <p:sp>
          <p:nvSpPr>
            <p:cNvPr id="1193" name="Freeform: Shape 1192">
              <a:extLst>
                <a:ext uri="{FF2B5EF4-FFF2-40B4-BE49-F238E27FC236}">
                  <a16:creationId xmlns:a16="http://schemas.microsoft.com/office/drawing/2014/main" id="{A305133A-A8D5-40ED-BC51-EEDED89A2238}"/>
                </a:ext>
              </a:extLst>
            </p:cNvPr>
            <p:cNvSpPr/>
            <p:nvPr/>
          </p:nvSpPr>
          <p:spPr>
            <a:xfrm>
              <a:off x="7249530" y="2436018"/>
              <a:ext cx="9525" cy="9525"/>
            </a:xfrm>
            <a:custGeom>
              <a:avLst/>
              <a:gdLst>
                <a:gd name="connsiteX0" fmla="*/ 7567 w 9525"/>
                <a:gd name="connsiteY0" fmla="*/ 9049 h 9525"/>
                <a:gd name="connsiteX1" fmla="*/ 7567 w 9525"/>
                <a:gd name="connsiteY1" fmla="*/ 7144 h 9525"/>
                <a:gd name="connsiteX2" fmla="*/ 7567 w 9525"/>
                <a:gd name="connsiteY2" fmla="*/ 9049 h 9525"/>
              </a:gdLst>
              <a:ahLst/>
              <a:cxnLst>
                <a:cxn ang="0">
                  <a:pos x="connsiteX0" y="connsiteY0"/>
                </a:cxn>
                <a:cxn ang="0">
                  <a:pos x="connsiteX1" y="connsiteY1"/>
                </a:cxn>
                <a:cxn ang="0">
                  <a:pos x="connsiteX2" y="connsiteY2"/>
                </a:cxn>
              </a:cxnLst>
              <a:rect l="l" t="t" r="r" b="b"/>
              <a:pathLst>
                <a:path w="9525" h="9525">
                  <a:moveTo>
                    <a:pt x="7567" y="9049"/>
                  </a:moveTo>
                  <a:cubicBezTo>
                    <a:pt x="7567" y="8096"/>
                    <a:pt x="7567" y="8096"/>
                    <a:pt x="7567" y="7144"/>
                  </a:cubicBezTo>
                  <a:cubicBezTo>
                    <a:pt x="6615" y="8096"/>
                    <a:pt x="7567" y="8096"/>
                    <a:pt x="7567" y="9049"/>
                  </a:cubicBezTo>
                  <a:close/>
                </a:path>
              </a:pathLst>
            </a:custGeom>
            <a:grpFill/>
            <a:ln w="9525"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C76B2FBD-D519-4567-978D-C30D414F4E4A}"/>
                </a:ext>
              </a:extLst>
            </p:cNvPr>
            <p:cNvSpPr/>
            <p:nvPr/>
          </p:nvSpPr>
          <p:spPr>
            <a:xfrm>
              <a:off x="7247609" y="2429747"/>
              <a:ext cx="9525" cy="9525"/>
            </a:xfrm>
            <a:custGeom>
              <a:avLst/>
              <a:gdLst>
                <a:gd name="connsiteX0" fmla="*/ 9488 w 9525"/>
                <a:gd name="connsiteY0" fmla="*/ 8653 h 9525"/>
                <a:gd name="connsiteX1" fmla="*/ 9488 w 9525"/>
                <a:gd name="connsiteY1" fmla="*/ 8653 h 9525"/>
              </a:gdLst>
              <a:ahLst/>
              <a:cxnLst>
                <a:cxn ang="0">
                  <a:pos x="connsiteX0" y="connsiteY0"/>
                </a:cxn>
                <a:cxn ang="0">
                  <a:pos x="connsiteX1" y="connsiteY1"/>
                </a:cxn>
              </a:cxnLst>
              <a:rect l="l" t="t" r="r" b="b"/>
              <a:pathLst>
                <a:path w="9525" h="9525">
                  <a:moveTo>
                    <a:pt x="9488" y="8653"/>
                  </a:moveTo>
                  <a:cubicBezTo>
                    <a:pt x="8536" y="7700"/>
                    <a:pt x="4726" y="5795"/>
                    <a:pt x="9488" y="8653"/>
                  </a:cubicBezTo>
                  <a:close/>
                </a:path>
              </a:pathLst>
            </a:custGeom>
            <a:grpFill/>
            <a:ln w="9525"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11C7CF20-85ED-48B8-B996-646551D98B54}"/>
                </a:ext>
              </a:extLst>
            </p:cNvPr>
            <p:cNvSpPr/>
            <p:nvPr/>
          </p:nvSpPr>
          <p:spPr>
            <a:xfrm>
              <a:off x="7243756" y="2454006"/>
              <a:ext cx="19050" cy="9525"/>
            </a:xfrm>
            <a:custGeom>
              <a:avLst/>
              <a:gdLst>
                <a:gd name="connsiteX0" fmla="*/ 16199 w 19050"/>
                <a:gd name="connsiteY0" fmla="*/ 7253 h 9525"/>
                <a:gd name="connsiteX1" fmla="*/ 16199 w 19050"/>
                <a:gd name="connsiteY1" fmla="*/ 7253 h 9525"/>
              </a:gdLst>
              <a:ahLst/>
              <a:cxnLst>
                <a:cxn ang="0">
                  <a:pos x="connsiteX0" y="connsiteY0"/>
                </a:cxn>
                <a:cxn ang="0">
                  <a:pos x="connsiteX1" y="connsiteY1"/>
                </a:cxn>
              </a:cxnLst>
              <a:rect l="l" t="t" r="r" b="b"/>
              <a:pathLst>
                <a:path w="19050" h="9525">
                  <a:moveTo>
                    <a:pt x="16199" y="7253"/>
                  </a:moveTo>
                  <a:cubicBezTo>
                    <a:pt x="-946" y="6301"/>
                    <a:pt x="10484" y="12016"/>
                    <a:pt x="16199" y="7253"/>
                  </a:cubicBezTo>
                  <a:close/>
                </a:path>
              </a:pathLst>
            </a:custGeom>
            <a:grpFill/>
            <a:ln w="9525"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178372F4-AAB3-4CF0-8F94-6153A6958713}"/>
                </a:ext>
              </a:extLst>
            </p:cNvPr>
            <p:cNvSpPr/>
            <p:nvPr/>
          </p:nvSpPr>
          <p:spPr>
            <a:xfrm>
              <a:off x="7239476" y="246364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8096" y="8096"/>
                    <a:pt x="7144" y="7144"/>
                    <a:pt x="7144" y="7144"/>
                  </a:cubicBezTo>
                  <a:close/>
                </a:path>
              </a:pathLst>
            </a:custGeom>
            <a:grpFill/>
            <a:ln w="9525"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F33AACF4-9D9F-472D-9BFD-BA8F0AC34489}"/>
                </a:ext>
              </a:extLst>
            </p:cNvPr>
            <p:cNvSpPr/>
            <p:nvPr/>
          </p:nvSpPr>
          <p:spPr>
            <a:xfrm>
              <a:off x="7240503" y="2468143"/>
              <a:ext cx="19050" cy="28575"/>
            </a:xfrm>
            <a:custGeom>
              <a:avLst/>
              <a:gdLst>
                <a:gd name="connsiteX0" fmla="*/ 19452 w 19050"/>
                <a:gd name="connsiteY0" fmla="*/ 24549 h 28575"/>
                <a:gd name="connsiteX1" fmla="*/ 19452 w 19050"/>
                <a:gd name="connsiteY1" fmla="*/ 24549 h 28575"/>
              </a:gdLst>
              <a:ahLst/>
              <a:cxnLst>
                <a:cxn ang="0">
                  <a:pos x="connsiteX0" y="connsiteY0"/>
                </a:cxn>
                <a:cxn ang="0">
                  <a:pos x="connsiteX1" y="connsiteY1"/>
                </a:cxn>
              </a:cxnLst>
              <a:rect l="l" t="t" r="r" b="b"/>
              <a:pathLst>
                <a:path w="19050" h="28575">
                  <a:moveTo>
                    <a:pt x="19452" y="24549"/>
                  </a:moveTo>
                  <a:cubicBezTo>
                    <a:pt x="7069" y="-4026"/>
                    <a:pt x="-551" y="7404"/>
                    <a:pt x="19452" y="24549"/>
                  </a:cubicBezTo>
                  <a:close/>
                </a:path>
              </a:pathLst>
            </a:custGeom>
            <a:grpFill/>
            <a:ln w="9525"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4516AFFC-1F03-4EF7-88C0-60E9A7A2694C}"/>
                </a:ext>
              </a:extLst>
            </p:cNvPr>
            <p:cNvSpPr/>
            <p:nvPr/>
          </p:nvSpPr>
          <p:spPr>
            <a:xfrm>
              <a:off x="7244930" y="2487344"/>
              <a:ext cx="9525" cy="9525"/>
            </a:xfrm>
            <a:custGeom>
              <a:avLst/>
              <a:gdLst>
                <a:gd name="connsiteX0" fmla="*/ 9310 w 9525"/>
                <a:gd name="connsiteY0" fmla="*/ 7253 h 9525"/>
                <a:gd name="connsiteX1" fmla="*/ 9310 w 9525"/>
                <a:gd name="connsiteY1" fmla="*/ 7253 h 9525"/>
              </a:gdLst>
              <a:ahLst/>
              <a:cxnLst>
                <a:cxn ang="0">
                  <a:pos x="connsiteX0" y="connsiteY0"/>
                </a:cxn>
                <a:cxn ang="0">
                  <a:pos x="connsiteX1" y="connsiteY1"/>
                </a:cxn>
              </a:cxnLst>
              <a:rect l="l" t="t" r="r" b="b"/>
              <a:pathLst>
                <a:path w="9525" h="9525">
                  <a:moveTo>
                    <a:pt x="9310" y="7253"/>
                  </a:moveTo>
                  <a:cubicBezTo>
                    <a:pt x="3595" y="12016"/>
                    <a:pt x="11215" y="6301"/>
                    <a:pt x="9310" y="7253"/>
                  </a:cubicBezTo>
                  <a:close/>
                </a:path>
              </a:pathLst>
            </a:custGeom>
            <a:grpFill/>
            <a:ln w="9525"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F9786303-E3AE-41DF-A7EB-8B7A44B4C9DE}"/>
                </a:ext>
              </a:extLst>
            </p:cNvPr>
            <p:cNvSpPr/>
            <p:nvPr/>
          </p:nvSpPr>
          <p:spPr>
            <a:xfrm>
              <a:off x="7256601" y="2496978"/>
              <a:ext cx="9525" cy="19050"/>
            </a:xfrm>
            <a:custGeom>
              <a:avLst/>
              <a:gdLst>
                <a:gd name="connsiteX0" fmla="*/ 9068 w 9525"/>
                <a:gd name="connsiteY0" fmla="*/ 7144 h 19050"/>
                <a:gd name="connsiteX1" fmla="*/ 9068 w 9525"/>
                <a:gd name="connsiteY1" fmla="*/ 7144 h 19050"/>
              </a:gdLst>
              <a:ahLst/>
              <a:cxnLst>
                <a:cxn ang="0">
                  <a:pos x="connsiteX0" y="connsiteY0"/>
                </a:cxn>
                <a:cxn ang="0">
                  <a:pos x="connsiteX1" y="connsiteY1"/>
                </a:cxn>
              </a:cxnLst>
              <a:rect l="l" t="t" r="r" b="b"/>
              <a:pathLst>
                <a:path w="9525" h="19050">
                  <a:moveTo>
                    <a:pt x="9068" y="7144"/>
                  </a:moveTo>
                  <a:cubicBezTo>
                    <a:pt x="2401" y="16669"/>
                    <a:pt x="15736" y="19526"/>
                    <a:pt x="9068" y="7144"/>
                  </a:cubicBezTo>
                  <a:close/>
                </a:path>
              </a:pathLst>
            </a:custGeom>
            <a:grpFill/>
            <a:ln w="9525"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FA5BC5F8-EB69-4F36-8A2D-C819B96D9F66}"/>
                </a:ext>
              </a:extLst>
            </p:cNvPr>
            <p:cNvSpPr/>
            <p:nvPr/>
          </p:nvSpPr>
          <p:spPr>
            <a:xfrm>
              <a:off x="7254716" y="2487453"/>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7144" y="10001"/>
                  </a:cubicBezTo>
                  <a:cubicBezTo>
                    <a:pt x="8096" y="9049"/>
                    <a:pt x="9049" y="8096"/>
                    <a:pt x="7144" y="7144"/>
                  </a:cubicBezTo>
                  <a:close/>
                </a:path>
              </a:pathLst>
            </a:custGeom>
            <a:grpFill/>
            <a:ln w="9525"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22A62057-60D3-4208-88FC-51A435F1A49B}"/>
                </a:ext>
              </a:extLst>
            </p:cNvPr>
            <p:cNvSpPr/>
            <p:nvPr/>
          </p:nvSpPr>
          <p:spPr>
            <a:xfrm>
              <a:off x="7258526" y="251317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8096"/>
                    <a:pt x="7144" y="7144"/>
                  </a:cubicBezTo>
                  <a:cubicBezTo>
                    <a:pt x="7144" y="7144"/>
                    <a:pt x="7144" y="8096"/>
                    <a:pt x="8096" y="9049"/>
                  </a:cubicBezTo>
                  <a:close/>
                </a:path>
              </a:pathLst>
            </a:custGeom>
            <a:grpFill/>
            <a:ln w="9525"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C1E851A7-CF4E-4FDC-952F-C16E7D5A6068}"/>
                </a:ext>
              </a:extLst>
            </p:cNvPr>
            <p:cNvSpPr/>
            <p:nvPr/>
          </p:nvSpPr>
          <p:spPr>
            <a:xfrm>
              <a:off x="7262336" y="2508324"/>
              <a:ext cx="9525" cy="9525"/>
            </a:xfrm>
            <a:custGeom>
              <a:avLst/>
              <a:gdLst>
                <a:gd name="connsiteX0" fmla="*/ 7144 w 9525"/>
                <a:gd name="connsiteY0" fmla="*/ 7228 h 9525"/>
                <a:gd name="connsiteX1" fmla="*/ 7144 w 9525"/>
                <a:gd name="connsiteY1" fmla="*/ 7228 h 9525"/>
              </a:gdLst>
              <a:ahLst/>
              <a:cxnLst>
                <a:cxn ang="0">
                  <a:pos x="connsiteX0" y="connsiteY0"/>
                </a:cxn>
                <a:cxn ang="0">
                  <a:pos x="connsiteX1" y="connsiteY1"/>
                </a:cxn>
              </a:cxnLst>
              <a:rect l="l" t="t" r="r" b="b"/>
              <a:pathLst>
                <a:path w="9525" h="9525">
                  <a:moveTo>
                    <a:pt x="7144" y="7228"/>
                  </a:moveTo>
                  <a:cubicBezTo>
                    <a:pt x="14764" y="13895"/>
                    <a:pt x="8096" y="6275"/>
                    <a:pt x="7144" y="7228"/>
                  </a:cubicBezTo>
                  <a:close/>
                </a:path>
              </a:pathLst>
            </a:custGeom>
            <a:grpFill/>
            <a:ln w="9525" cap="flat">
              <a:noFill/>
              <a:prstDash val="solid"/>
              <a:miter/>
            </a:ln>
          </p:spPr>
          <p:txBody>
            <a:bodyPr rtlCol="0" anchor="ctr"/>
            <a:lstStyle/>
            <a:p>
              <a:endParaRPr lang="en-US"/>
            </a:p>
          </p:txBody>
        </p:sp>
        <p:sp>
          <p:nvSpPr>
            <p:cNvPr id="1203" name="Freeform: Shape 1202">
              <a:extLst>
                <a:ext uri="{FF2B5EF4-FFF2-40B4-BE49-F238E27FC236}">
                  <a16:creationId xmlns:a16="http://schemas.microsoft.com/office/drawing/2014/main" id="{80B5713F-BB26-4575-ACA2-10160B1CDBD6}"/>
                </a:ext>
              </a:extLst>
            </p:cNvPr>
            <p:cNvSpPr/>
            <p:nvPr/>
          </p:nvSpPr>
          <p:spPr>
            <a:xfrm>
              <a:off x="7261384" y="2515076"/>
              <a:ext cx="152400" cy="38100"/>
            </a:xfrm>
            <a:custGeom>
              <a:avLst/>
              <a:gdLst>
                <a:gd name="connsiteX0" fmla="*/ 150019 w 152400"/>
                <a:gd name="connsiteY0" fmla="*/ 31909 h 38100"/>
                <a:gd name="connsiteX1" fmla="*/ 10954 w 152400"/>
                <a:gd name="connsiteY1" fmla="*/ 7144 h 38100"/>
                <a:gd name="connsiteX2" fmla="*/ 7144 w 152400"/>
                <a:gd name="connsiteY2" fmla="*/ 12859 h 38100"/>
                <a:gd name="connsiteX3" fmla="*/ 150019 w 152400"/>
                <a:gd name="connsiteY3" fmla="*/ 31909 h 38100"/>
              </a:gdLst>
              <a:ahLst/>
              <a:cxnLst>
                <a:cxn ang="0">
                  <a:pos x="connsiteX0" y="connsiteY0"/>
                </a:cxn>
                <a:cxn ang="0">
                  <a:pos x="connsiteX1" y="connsiteY1"/>
                </a:cxn>
                <a:cxn ang="0">
                  <a:pos x="connsiteX2" y="connsiteY2"/>
                </a:cxn>
                <a:cxn ang="0">
                  <a:pos x="connsiteX3" y="connsiteY3"/>
                </a:cxn>
              </a:cxnLst>
              <a:rect l="l" t="t" r="r" b="b"/>
              <a:pathLst>
                <a:path w="152400" h="38100">
                  <a:moveTo>
                    <a:pt x="150019" y="31909"/>
                  </a:moveTo>
                  <a:cubicBezTo>
                    <a:pt x="146209" y="3334"/>
                    <a:pt x="30004" y="34766"/>
                    <a:pt x="10954" y="7144"/>
                  </a:cubicBezTo>
                  <a:cubicBezTo>
                    <a:pt x="15716" y="15716"/>
                    <a:pt x="13811" y="17621"/>
                    <a:pt x="7144" y="12859"/>
                  </a:cubicBezTo>
                  <a:cubicBezTo>
                    <a:pt x="26194" y="42386"/>
                    <a:pt x="148114" y="31909"/>
                    <a:pt x="150019" y="31909"/>
                  </a:cubicBezTo>
                  <a:close/>
                </a:path>
              </a:pathLst>
            </a:custGeom>
            <a:grpFill/>
            <a:ln w="9525" cap="flat">
              <a:noFill/>
              <a:prstDash val="solid"/>
              <a:miter/>
            </a:ln>
          </p:spPr>
          <p:txBody>
            <a:bodyPr rtlCol="0" anchor="ctr"/>
            <a:lstStyle/>
            <a:p>
              <a:endParaRPr lang="en-US"/>
            </a:p>
          </p:txBody>
        </p:sp>
        <p:sp>
          <p:nvSpPr>
            <p:cNvPr id="1204" name="Freeform: Shape 1203">
              <a:extLst>
                <a:ext uri="{FF2B5EF4-FFF2-40B4-BE49-F238E27FC236}">
                  <a16:creationId xmlns:a16="http://schemas.microsoft.com/office/drawing/2014/main" id="{DA4535B8-6D6C-4AC4-879B-37E293D64AB4}"/>
                </a:ext>
              </a:extLst>
            </p:cNvPr>
            <p:cNvSpPr/>
            <p:nvPr/>
          </p:nvSpPr>
          <p:spPr>
            <a:xfrm>
              <a:off x="7386983" y="2541746"/>
              <a:ext cx="9525" cy="9525"/>
            </a:xfrm>
            <a:custGeom>
              <a:avLst/>
              <a:gdLst>
                <a:gd name="connsiteX0" fmla="*/ 8227 w 9525"/>
                <a:gd name="connsiteY0" fmla="*/ 7144 h 9525"/>
                <a:gd name="connsiteX1" fmla="*/ 8227 w 9525"/>
                <a:gd name="connsiteY1" fmla="*/ 7144 h 9525"/>
              </a:gdLst>
              <a:ahLst/>
              <a:cxnLst>
                <a:cxn ang="0">
                  <a:pos x="connsiteX0" y="connsiteY0"/>
                </a:cxn>
                <a:cxn ang="0">
                  <a:pos x="connsiteX1" y="connsiteY1"/>
                </a:cxn>
              </a:cxnLst>
              <a:rect l="l" t="t" r="r" b="b"/>
              <a:pathLst>
                <a:path w="9525" h="9525">
                  <a:moveTo>
                    <a:pt x="8227" y="7144"/>
                  </a:moveTo>
                  <a:cubicBezTo>
                    <a:pt x="5369" y="10954"/>
                    <a:pt x="9179" y="9049"/>
                    <a:pt x="8227" y="7144"/>
                  </a:cubicBezTo>
                  <a:close/>
                </a:path>
              </a:pathLst>
            </a:custGeom>
            <a:grpFill/>
            <a:ln w="9525" cap="flat">
              <a:noFill/>
              <a:prstDash val="solid"/>
              <a:miter/>
            </a:ln>
          </p:spPr>
          <p:txBody>
            <a:bodyPr rtlCol="0" anchor="ctr"/>
            <a:lstStyle/>
            <a:p>
              <a:endParaRPr lang="en-US"/>
            </a:p>
          </p:txBody>
        </p:sp>
        <p:sp>
          <p:nvSpPr>
            <p:cNvPr id="1205" name="Freeform: Shape 1204">
              <a:extLst>
                <a:ext uri="{FF2B5EF4-FFF2-40B4-BE49-F238E27FC236}">
                  <a16:creationId xmlns:a16="http://schemas.microsoft.com/office/drawing/2014/main" id="{D8A902D4-669C-4C1A-A650-868B402CD131}"/>
                </a:ext>
              </a:extLst>
            </p:cNvPr>
            <p:cNvSpPr/>
            <p:nvPr/>
          </p:nvSpPr>
          <p:spPr>
            <a:xfrm>
              <a:off x="7404259" y="25398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5A832DF3-1FD0-4365-A277-F208C0CBDA3D}"/>
                </a:ext>
              </a:extLst>
            </p:cNvPr>
            <p:cNvSpPr/>
            <p:nvPr/>
          </p:nvSpPr>
          <p:spPr>
            <a:xfrm>
              <a:off x="7371874" y="25284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grpFill/>
            <a:ln w="9525"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D2DD0F2B-C03F-46BC-83B1-7689CBCFEFFB}"/>
                </a:ext>
              </a:extLst>
            </p:cNvPr>
            <p:cNvSpPr/>
            <p:nvPr/>
          </p:nvSpPr>
          <p:spPr>
            <a:xfrm>
              <a:off x="7364254" y="2538888"/>
              <a:ext cx="9525" cy="9525"/>
            </a:xfrm>
            <a:custGeom>
              <a:avLst/>
              <a:gdLst>
                <a:gd name="connsiteX0" fmla="*/ 10954 w 9525"/>
                <a:gd name="connsiteY0" fmla="*/ 10954 h 9525"/>
                <a:gd name="connsiteX1" fmla="*/ 7144 w 9525"/>
                <a:gd name="connsiteY1" fmla="*/ 7144 h 9525"/>
                <a:gd name="connsiteX2" fmla="*/ 10954 w 9525"/>
                <a:gd name="connsiteY2" fmla="*/ 10954 h 9525"/>
              </a:gdLst>
              <a:ahLst/>
              <a:cxnLst>
                <a:cxn ang="0">
                  <a:pos x="connsiteX0" y="connsiteY0"/>
                </a:cxn>
                <a:cxn ang="0">
                  <a:pos x="connsiteX1" y="connsiteY1"/>
                </a:cxn>
                <a:cxn ang="0">
                  <a:pos x="connsiteX2" y="connsiteY2"/>
                </a:cxn>
              </a:cxnLst>
              <a:rect l="l" t="t" r="r" b="b"/>
              <a:pathLst>
                <a:path w="9525" h="9525">
                  <a:moveTo>
                    <a:pt x="10954" y="10954"/>
                  </a:moveTo>
                  <a:cubicBezTo>
                    <a:pt x="10001" y="10001"/>
                    <a:pt x="8096" y="9049"/>
                    <a:pt x="7144" y="7144"/>
                  </a:cubicBezTo>
                  <a:cubicBezTo>
                    <a:pt x="7144" y="9049"/>
                    <a:pt x="7144" y="10001"/>
                    <a:pt x="10954" y="10954"/>
                  </a:cubicBezTo>
                  <a:close/>
                </a:path>
              </a:pathLst>
            </a:custGeom>
            <a:grpFill/>
            <a:ln w="9525"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283526F6-C9E2-45FB-A22B-3E1BD76D4788}"/>
                </a:ext>
              </a:extLst>
            </p:cNvPr>
            <p:cNvSpPr/>
            <p:nvPr/>
          </p:nvSpPr>
          <p:spPr>
            <a:xfrm>
              <a:off x="7332821" y="2538888"/>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10001"/>
                  </a:cubicBezTo>
                  <a:cubicBezTo>
                    <a:pt x="9049" y="10001"/>
                    <a:pt x="10001" y="9049"/>
                    <a:pt x="8096" y="7144"/>
                  </a:cubicBezTo>
                  <a:close/>
                </a:path>
              </a:pathLst>
            </a:custGeom>
            <a:grpFill/>
            <a:ln w="9525"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CCB8CD07-CC5A-4CB0-AA53-1D44DD4BA527}"/>
                </a:ext>
              </a:extLst>
            </p:cNvPr>
            <p:cNvSpPr/>
            <p:nvPr/>
          </p:nvSpPr>
          <p:spPr>
            <a:xfrm>
              <a:off x="7394734" y="2540773"/>
              <a:ext cx="19050" cy="9525"/>
            </a:xfrm>
            <a:custGeom>
              <a:avLst/>
              <a:gdLst>
                <a:gd name="connsiteX0" fmla="*/ 7144 w 19050"/>
                <a:gd name="connsiteY0" fmla="*/ 9069 h 9525"/>
                <a:gd name="connsiteX1" fmla="*/ 7144 w 19050"/>
                <a:gd name="connsiteY1" fmla="*/ 9069 h 9525"/>
              </a:gdLst>
              <a:ahLst/>
              <a:cxnLst>
                <a:cxn ang="0">
                  <a:pos x="connsiteX0" y="connsiteY0"/>
                </a:cxn>
                <a:cxn ang="0">
                  <a:pos x="connsiteX1" y="connsiteY1"/>
                </a:cxn>
              </a:cxnLst>
              <a:rect l="l" t="t" r="r" b="b"/>
              <a:pathLst>
                <a:path w="19050" h="9525">
                  <a:moveTo>
                    <a:pt x="7144" y="9069"/>
                  </a:moveTo>
                  <a:cubicBezTo>
                    <a:pt x="9049" y="8117"/>
                    <a:pt x="20479" y="5259"/>
                    <a:pt x="7144" y="9069"/>
                  </a:cubicBezTo>
                  <a:close/>
                </a:path>
              </a:pathLst>
            </a:custGeom>
            <a:grpFill/>
            <a:ln w="9525" cap="flat">
              <a:noFill/>
              <a:prstDash val="solid"/>
              <a:miter/>
            </a:ln>
          </p:spPr>
          <p:txBody>
            <a:bodyPr rtlCol="0" anchor="ctr"/>
            <a:lstStyle/>
            <a:p>
              <a:endParaRPr lang="en-US"/>
            </a:p>
          </p:txBody>
        </p:sp>
        <p:sp>
          <p:nvSpPr>
            <p:cNvPr id="1210" name="Freeform: Shape 1209">
              <a:extLst>
                <a:ext uri="{FF2B5EF4-FFF2-40B4-BE49-F238E27FC236}">
                  <a16:creationId xmlns:a16="http://schemas.microsoft.com/office/drawing/2014/main" id="{A093A801-9A01-4291-A98A-0215D72BCEF6}"/>
                </a:ext>
              </a:extLst>
            </p:cNvPr>
            <p:cNvSpPr/>
            <p:nvPr/>
          </p:nvSpPr>
          <p:spPr>
            <a:xfrm>
              <a:off x="7408069" y="2522854"/>
              <a:ext cx="85725" cy="19050"/>
            </a:xfrm>
            <a:custGeom>
              <a:avLst/>
              <a:gdLst>
                <a:gd name="connsiteX0" fmla="*/ 79534 w 85725"/>
                <a:gd name="connsiteY0" fmla="*/ 10796 h 19050"/>
                <a:gd name="connsiteX1" fmla="*/ 7144 w 85725"/>
                <a:gd name="connsiteY1" fmla="*/ 18416 h 19050"/>
                <a:gd name="connsiteX2" fmla="*/ 79534 w 85725"/>
                <a:gd name="connsiteY2" fmla="*/ 10796 h 19050"/>
              </a:gdLst>
              <a:ahLst/>
              <a:cxnLst>
                <a:cxn ang="0">
                  <a:pos x="connsiteX0" y="connsiteY0"/>
                </a:cxn>
                <a:cxn ang="0">
                  <a:pos x="connsiteX1" y="connsiteY1"/>
                </a:cxn>
                <a:cxn ang="0">
                  <a:pos x="connsiteX2" y="connsiteY2"/>
                </a:cxn>
              </a:cxnLst>
              <a:rect l="l" t="t" r="r" b="b"/>
              <a:pathLst>
                <a:path w="85725" h="19050">
                  <a:moveTo>
                    <a:pt x="79534" y="10796"/>
                  </a:moveTo>
                  <a:cubicBezTo>
                    <a:pt x="69056" y="-634"/>
                    <a:pt x="14764" y="18416"/>
                    <a:pt x="7144" y="18416"/>
                  </a:cubicBezTo>
                  <a:cubicBezTo>
                    <a:pt x="35719" y="25083"/>
                    <a:pt x="77629" y="9843"/>
                    <a:pt x="79534" y="10796"/>
                  </a:cubicBezTo>
                  <a:close/>
                </a:path>
              </a:pathLst>
            </a:custGeom>
            <a:grpFill/>
            <a:ln w="9525"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2CAA5B15-6BBE-4871-931B-F7CA233319B0}"/>
                </a:ext>
              </a:extLst>
            </p:cNvPr>
            <p:cNvSpPr/>
            <p:nvPr/>
          </p:nvSpPr>
          <p:spPr>
            <a:xfrm>
              <a:off x="7428071" y="25369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505C8C0C-E8E7-4937-96F3-A0390035430B}"/>
                </a:ext>
              </a:extLst>
            </p:cNvPr>
            <p:cNvSpPr/>
            <p:nvPr/>
          </p:nvSpPr>
          <p:spPr>
            <a:xfrm>
              <a:off x="7493552" y="2522696"/>
              <a:ext cx="57150" cy="19050"/>
            </a:xfrm>
            <a:custGeom>
              <a:avLst/>
              <a:gdLst>
                <a:gd name="connsiteX0" fmla="*/ 17863 w 57150"/>
                <a:gd name="connsiteY0" fmla="*/ 16669 h 19050"/>
                <a:gd name="connsiteX1" fmla="*/ 52153 w 57150"/>
                <a:gd name="connsiteY1" fmla="*/ 7144 h 19050"/>
                <a:gd name="connsiteX2" fmla="*/ 10243 w 57150"/>
                <a:gd name="connsiteY2" fmla="*/ 8096 h 19050"/>
                <a:gd name="connsiteX3" fmla="*/ 17863 w 57150"/>
                <a:gd name="connsiteY3" fmla="*/ 16669 h 19050"/>
              </a:gdLst>
              <a:ahLst/>
              <a:cxnLst>
                <a:cxn ang="0">
                  <a:pos x="connsiteX0" y="connsiteY0"/>
                </a:cxn>
                <a:cxn ang="0">
                  <a:pos x="connsiteX1" y="connsiteY1"/>
                </a:cxn>
                <a:cxn ang="0">
                  <a:pos x="connsiteX2" y="connsiteY2"/>
                </a:cxn>
                <a:cxn ang="0">
                  <a:pos x="connsiteX3" y="connsiteY3"/>
                </a:cxn>
              </a:cxnLst>
              <a:rect l="l" t="t" r="r" b="b"/>
              <a:pathLst>
                <a:path w="57150" h="19050">
                  <a:moveTo>
                    <a:pt x="17863" y="16669"/>
                  </a:moveTo>
                  <a:cubicBezTo>
                    <a:pt x="28341" y="19526"/>
                    <a:pt x="38818" y="9049"/>
                    <a:pt x="52153" y="7144"/>
                  </a:cubicBezTo>
                  <a:cubicBezTo>
                    <a:pt x="60725" y="10001"/>
                    <a:pt x="8338" y="8096"/>
                    <a:pt x="10243" y="8096"/>
                  </a:cubicBezTo>
                  <a:cubicBezTo>
                    <a:pt x="6433" y="22384"/>
                    <a:pt x="3575" y="19526"/>
                    <a:pt x="17863" y="16669"/>
                  </a:cubicBezTo>
                  <a:close/>
                </a:path>
              </a:pathLst>
            </a:custGeom>
            <a:grpFill/>
            <a:ln w="9525"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6F6EA5F0-BF97-416B-8190-D59CA15613B4}"/>
                </a:ext>
              </a:extLst>
            </p:cNvPr>
            <p:cNvSpPr/>
            <p:nvPr/>
          </p:nvSpPr>
          <p:spPr>
            <a:xfrm>
              <a:off x="7488079" y="2532844"/>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9049" y="3663"/>
                    <a:pt x="8096" y="9378"/>
                    <a:pt x="7144" y="10330"/>
                  </a:cubicBezTo>
                  <a:close/>
                </a:path>
              </a:pathLst>
            </a:custGeom>
            <a:grpFill/>
            <a:ln w="9525"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EEFD072E-608D-4003-A2F8-794426269D00}"/>
                </a:ext>
              </a:extLst>
            </p:cNvPr>
            <p:cNvSpPr/>
            <p:nvPr/>
          </p:nvSpPr>
          <p:spPr>
            <a:xfrm>
              <a:off x="7489984" y="2522696"/>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9049"/>
                    <a:pt x="7144" y="10001"/>
                  </a:cubicBezTo>
                  <a:cubicBezTo>
                    <a:pt x="10954" y="11906"/>
                    <a:pt x="10954" y="10001"/>
                    <a:pt x="8096" y="7144"/>
                  </a:cubicBezTo>
                  <a:close/>
                </a:path>
              </a:pathLst>
            </a:custGeom>
            <a:grpFill/>
            <a:ln w="9525" cap="flat">
              <a:noFill/>
              <a:prstDash val="solid"/>
              <a:miter/>
            </a:ln>
          </p:spPr>
          <p:txBody>
            <a:bodyPr rtlCol="0" anchor="ctr"/>
            <a:lstStyle/>
            <a:p>
              <a:endParaRPr lang="en-US"/>
            </a:p>
          </p:txBody>
        </p:sp>
        <p:sp>
          <p:nvSpPr>
            <p:cNvPr id="1215" name="Freeform: Shape 1214">
              <a:extLst>
                <a:ext uri="{FF2B5EF4-FFF2-40B4-BE49-F238E27FC236}">
                  <a16:creationId xmlns:a16="http://schemas.microsoft.com/office/drawing/2014/main" id="{A8868536-9661-4E13-8B8C-841F0CE578F7}"/>
                </a:ext>
              </a:extLst>
            </p:cNvPr>
            <p:cNvSpPr/>
            <p:nvPr/>
          </p:nvSpPr>
          <p:spPr>
            <a:xfrm>
              <a:off x="7530941" y="2534105"/>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9049" y="8117"/>
                    <a:pt x="7144" y="9069"/>
                  </a:cubicBezTo>
                  <a:close/>
                </a:path>
              </a:pathLst>
            </a:custGeom>
            <a:grpFill/>
            <a:ln w="9525" cap="flat">
              <a:noFill/>
              <a:prstDash val="solid"/>
              <a:miter/>
            </a:ln>
          </p:spPr>
          <p:txBody>
            <a:bodyPr rtlCol="0" anchor="ctr"/>
            <a:lstStyle/>
            <a:p>
              <a:endParaRPr lang="en-US"/>
            </a:p>
          </p:txBody>
        </p:sp>
        <p:sp>
          <p:nvSpPr>
            <p:cNvPr id="1216" name="Freeform: Shape 1215">
              <a:extLst>
                <a:ext uri="{FF2B5EF4-FFF2-40B4-BE49-F238E27FC236}">
                  <a16:creationId xmlns:a16="http://schemas.microsoft.com/office/drawing/2014/main" id="{F6D7E9D9-5960-4E86-93CD-E6E37E9385E2}"/>
                </a:ext>
              </a:extLst>
            </p:cNvPr>
            <p:cNvSpPr/>
            <p:nvPr/>
          </p:nvSpPr>
          <p:spPr>
            <a:xfrm>
              <a:off x="7545641" y="2520791"/>
              <a:ext cx="28575" cy="19050"/>
            </a:xfrm>
            <a:custGeom>
              <a:avLst/>
              <a:gdLst>
                <a:gd name="connsiteX0" fmla="*/ 21971 w 28575"/>
                <a:gd name="connsiteY0" fmla="*/ 7144 h 19050"/>
                <a:gd name="connsiteX1" fmla="*/ 21971 w 28575"/>
                <a:gd name="connsiteY1" fmla="*/ 7144 h 19050"/>
              </a:gdLst>
              <a:ahLst/>
              <a:cxnLst>
                <a:cxn ang="0">
                  <a:pos x="connsiteX0" y="connsiteY0"/>
                </a:cxn>
                <a:cxn ang="0">
                  <a:pos x="connsiteX1" y="connsiteY1"/>
                </a:cxn>
              </a:cxnLst>
              <a:rect l="l" t="t" r="r" b="b"/>
              <a:pathLst>
                <a:path w="28575" h="19050">
                  <a:moveTo>
                    <a:pt x="21971" y="7144"/>
                  </a:moveTo>
                  <a:cubicBezTo>
                    <a:pt x="-6604" y="10001"/>
                    <a:pt x="13399" y="21431"/>
                    <a:pt x="21971" y="7144"/>
                  </a:cubicBezTo>
                  <a:close/>
                </a:path>
              </a:pathLst>
            </a:custGeom>
            <a:grpFill/>
            <a:ln w="9525"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6A4B897B-2DE2-46DE-9DEB-AE3F110254E0}"/>
                </a:ext>
              </a:extLst>
            </p:cNvPr>
            <p:cNvSpPr/>
            <p:nvPr/>
          </p:nvSpPr>
          <p:spPr>
            <a:xfrm>
              <a:off x="7562778" y="2488406"/>
              <a:ext cx="114300" cy="57150"/>
            </a:xfrm>
            <a:custGeom>
              <a:avLst/>
              <a:gdLst>
                <a:gd name="connsiteX0" fmla="*/ 24837 w 114300"/>
                <a:gd name="connsiteY0" fmla="*/ 51911 h 57150"/>
                <a:gd name="connsiteX1" fmla="*/ 109610 w 114300"/>
                <a:gd name="connsiteY1" fmla="*/ 52864 h 57150"/>
                <a:gd name="connsiteX2" fmla="*/ 83892 w 114300"/>
                <a:gd name="connsiteY2" fmla="*/ 7144 h 57150"/>
                <a:gd name="connsiteX3" fmla="*/ 98180 w 114300"/>
                <a:gd name="connsiteY3" fmla="*/ 47149 h 57150"/>
                <a:gd name="connsiteX4" fmla="*/ 97228 w 114300"/>
                <a:gd name="connsiteY4" fmla="*/ 47149 h 57150"/>
                <a:gd name="connsiteX5" fmla="*/ 13407 w 114300"/>
                <a:gd name="connsiteY5" fmla="*/ 42386 h 57150"/>
                <a:gd name="connsiteX6" fmla="*/ 24837 w 114300"/>
                <a:gd name="connsiteY6" fmla="*/ 5191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57150">
                  <a:moveTo>
                    <a:pt x="24837" y="51911"/>
                  </a:moveTo>
                  <a:cubicBezTo>
                    <a:pt x="54365" y="52864"/>
                    <a:pt x="65795" y="50006"/>
                    <a:pt x="109610" y="52864"/>
                  </a:cubicBezTo>
                  <a:cubicBezTo>
                    <a:pt x="111515" y="50959"/>
                    <a:pt x="87703" y="10954"/>
                    <a:pt x="83892" y="7144"/>
                  </a:cubicBezTo>
                  <a:cubicBezTo>
                    <a:pt x="85797" y="10954"/>
                    <a:pt x="88655" y="37624"/>
                    <a:pt x="98180" y="47149"/>
                  </a:cubicBezTo>
                  <a:cubicBezTo>
                    <a:pt x="87703" y="40481"/>
                    <a:pt x="87703" y="40481"/>
                    <a:pt x="97228" y="47149"/>
                  </a:cubicBezTo>
                  <a:cubicBezTo>
                    <a:pt x="89607" y="50006"/>
                    <a:pt x="12455" y="42386"/>
                    <a:pt x="13407" y="42386"/>
                  </a:cubicBezTo>
                  <a:cubicBezTo>
                    <a:pt x="-5643" y="54769"/>
                    <a:pt x="24837" y="51911"/>
                    <a:pt x="24837" y="51911"/>
                  </a:cubicBezTo>
                  <a:close/>
                </a:path>
              </a:pathLst>
            </a:custGeom>
            <a:grpFill/>
            <a:ln w="9525"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2A9B69D4-C2FB-4958-9E29-DA98DD7E5825}"/>
                </a:ext>
              </a:extLst>
            </p:cNvPr>
            <p:cNvSpPr/>
            <p:nvPr/>
          </p:nvSpPr>
          <p:spPr>
            <a:xfrm>
              <a:off x="7569994" y="25226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8096"/>
                    <a:pt x="7144" y="8096"/>
                  </a:cubicBez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BD3B1E92-9975-49B4-B1ED-DAB2346F4A56}"/>
                </a:ext>
              </a:extLst>
            </p:cNvPr>
            <p:cNvSpPr/>
            <p:nvPr/>
          </p:nvSpPr>
          <p:spPr>
            <a:xfrm>
              <a:off x="7638488" y="2487453"/>
              <a:ext cx="9525" cy="9525"/>
            </a:xfrm>
            <a:custGeom>
              <a:avLst/>
              <a:gdLst>
                <a:gd name="connsiteX0" fmla="*/ 9135 w 9525"/>
                <a:gd name="connsiteY0" fmla="*/ 9049 h 9525"/>
                <a:gd name="connsiteX1" fmla="*/ 8182 w 9525"/>
                <a:gd name="connsiteY1" fmla="*/ 7144 h 9525"/>
                <a:gd name="connsiteX2" fmla="*/ 9135 w 9525"/>
                <a:gd name="connsiteY2" fmla="*/ 9049 h 9525"/>
              </a:gdLst>
              <a:ahLst/>
              <a:cxnLst>
                <a:cxn ang="0">
                  <a:pos x="connsiteX0" y="connsiteY0"/>
                </a:cxn>
                <a:cxn ang="0">
                  <a:pos x="connsiteX1" y="connsiteY1"/>
                </a:cxn>
                <a:cxn ang="0">
                  <a:pos x="connsiteX2" y="connsiteY2"/>
                </a:cxn>
              </a:cxnLst>
              <a:rect l="l" t="t" r="r" b="b"/>
              <a:pathLst>
                <a:path w="9525" h="9525">
                  <a:moveTo>
                    <a:pt x="9135" y="9049"/>
                  </a:moveTo>
                  <a:cubicBezTo>
                    <a:pt x="9135" y="8096"/>
                    <a:pt x="8182" y="8096"/>
                    <a:pt x="8182" y="7144"/>
                  </a:cubicBezTo>
                  <a:cubicBezTo>
                    <a:pt x="6277" y="7144"/>
                    <a:pt x="7230" y="7144"/>
                    <a:pt x="9135" y="9049"/>
                  </a:cubicBezTo>
                  <a:close/>
                </a:path>
              </a:pathLst>
            </a:custGeom>
            <a:grpFill/>
            <a:ln w="9525"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E547DD33-C1F4-4B13-9C81-40BDFE0C35D2}"/>
                </a:ext>
              </a:extLst>
            </p:cNvPr>
            <p:cNvSpPr/>
            <p:nvPr/>
          </p:nvSpPr>
          <p:spPr>
            <a:xfrm>
              <a:off x="7560469" y="252555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EF5DDDD6-9CEF-4A2E-AA54-32D7CA6440F3}"/>
                </a:ext>
              </a:extLst>
            </p:cNvPr>
            <p:cNvSpPr/>
            <p:nvPr/>
          </p:nvSpPr>
          <p:spPr>
            <a:xfrm>
              <a:off x="7555706" y="253370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0954" y="6615"/>
                    <a:pt x="7144" y="7567"/>
                  </a:cubicBezTo>
                  <a:close/>
                </a:path>
              </a:pathLst>
            </a:custGeom>
            <a:grpFill/>
            <a:ln w="9525"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05C3EEBA-5D63-41C2-AC58-9ABA7F0AB050}"/>
                </a:ext>
              </a:extLst>
            </p:cNvPr>
            <p:cNvSpPr/>
            <p:nvPr/>
          </p:nvSpPr>
          <p:spPr>
            <a:xfrm>
              <a:off x="7630001" y="2467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8096" y="8096"/>
                    <a:pt x="8096" y="7144"/>
                    <a:pt x="9049" y="7144"/>
                  </a:cubicBezTo>
                  <a:close/>
                </a:path>
              </a:pathLst>
            </a:custGeom>
            <a:grpFill/>
            <a:ln w="9525"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6102DF8E-89E9-403E-B422-6BCD8B7F9BF4}"/>
                </a:ext>
              </a:extLst>
            </p:cNvPr>
            <p:cNvSpPr/>
            <p:nvPr/>
          </p:nvSpPr>
          <p:spPr>
            <a:xfrm>
              <a:off x="7606189" y="241125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67BE77BF-33BB-4D34-8F49-FE8AC41E69A4}"/>
                </a:ext>
              </a:extLst>
            </p:cNvPr>
            <p:cNvSpPr/>
            <p:nvPr/>
          </p:nvSpPr>
          <p:spPr>
            <a:xfrm>
              <a:off x="7444760" y="2389178"/>
              <a:ext cx="219075" cy="104775"/>
            </a:xfrm>
            <a:custGeom>
              <a:avLst/>
              <a:gdLst>
                <a:gd name="connsiteX0" fmla="*/ 15220 w 219075"/>
                <a:gd name="connsiteY0" fmla="*/ 17789 h 104775"/>
                <a:gd name="connsiteX1" fmla="*/ 128568 w 219075"/>
                <a:gd name="connsiteY1" fmla="*/ 15884 h 104775"/>
                <a:gd name="connsiteX2" fmla="*/ 180003 w 219075"/>
                <a:gd name="connsiteY2" fmla="*/ 58746 h 104775"/>
                <a:gd name="connsiteX3" fmla="*/ 164763 w 219075"/>
                <a:gd name="connsiteY3" fmla="*/ 54936 h 104775"/>
                <a:gd name="connsiteX4" fmla="*/ 196195 w 219075"/>
                <a:gd name="connsiteY4" fmla="*/ 104466 h 104775"/>
                <a:gd name="connsiteX5" fmla="*/ 15220 w 219075"/>
                <a:gd name="connsiteY5" fmla="*/ 1778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104775">
                  <a:moveTo>
                    <a:pt x="15220" y="17789"/>
                  </a:moveTo>
                  <a:cubicBezTo>
                    <a:pt x="-27642" y="30171"/>
                    <a:pt x="113328" y="18741"/>
                    <a:pt x="128568" y="15884"/>
                  </a:cubicBezTo>
                  <a:cubicBezTo>
                    <a:pt x="131425" y="21599"/>
                    <a:pt x="160000" y="30171"/>
                    <a:pt x="180003" y="58746"/>
                  </a:cubicBezTo>
                  <a:cubicBezTo>
                    <a:pt x="175240" y="64461"/>
                    <a:pt x="170478" y="62556"/>
                    <a:pt x="164763" y="54936"/>
                  </a:cubicBezTo>
                  <a:cubicBezTo>
                    <a:pt x="178098" y="65414"/>
                    <a:pt x="173335" y="93989"/>
                    <a:pt x="196195" y="104466"/>
                  </a:cubicBezTo>
                  <a:cubicBezTo>
                    <a:pt x="287635" y="82559"/>
                    <a:pt x="-16212" y="-26979"/>
                    <a:pt x="15220" y="17789"/>
                  </a:cubicBezTo>
                  <a:close/>
                </a:path>
              </a:pathLst>
            </a:custGeom>
            <a:grpFill/>
            <a:ln w="9525" cap="flat">
              <a:noFill/>
              <a:prstDash val="solid"/>
              <a:miter/>
            </a:ln>
          </p:spPr>
          <p:txBody>
            <a:bodyPr rtlCol="0" anchor="ctr"/>
            <a:lstStyle/>
            <a:p>
              <a:endParaRPr lang="en-US"/>
            </a:p>
          </p:txBody>
        </p:sp>
        <p:sp>
          <p:nvSpPr>
            <p:cNvPr id="1225" name="Freeform: Shape 1224">
              <a:extLst>
                <a:ext uri="{FF2B5EF4-FFF2-40B4-BE49-F238E27FC236}">
                  <a16:creationId xmlns:a16="http://schemas.microsoft.com/office/drawing/2014/main" id="{35A909BC-AA22-43F9-A638-E8E6FEF9DDAF}"/>
                </a:ext>
              </a:extLst>
            </p:cNvPr>
            <p:cNvSpPr/>
            <p:nvPr/>
          </p:nvSpPr>
          <p:spPr>
            <a:xfrm>
              <a:off x="7514106" y="2398431"/>
              <a:ext cx="9525" cy="9525"/>
            </a:xfrm>
            <a:custGeom>
              <a:avLst/>
              <a:gdLst>
                <a:gd name="connsiteX0" fmla="*/ 11597 w 9525"/>
                <a:gd name="connsiteY0" fmla="*/ 9488 h 9525"/>
                <a:gd name="connsiteX1" fmla="*/ 11597 w 9525"/>
                <a:gd name="connsiteY1" fmla="*/ 9488 h 9525"/>
              </a:gdLst>
              <a:ahLst/>
              <a:cxnLst>
                <a:cxn ang="0">
                  <a:pos x="connsiteX0" y="connsiteY0"/>
                </a:cxn>
                <a:cxn ang="0">
                  <a:pos x="connsiteX1" y="connsiteY1"/>
                </a:cxn>
              </a:cxnLst>
              <a:rect l="l" t="t" r="r" b="b"/>
              <a:pathLst>
                <a:path w="9525" h="9525">
                  <a:moveTo>
                    <a:pt x="11597" y="9488"/>
                  </a:moveTo>
                  <a:cubicBezTo>
                    <a:pt x="2072" y="4726"/>
                    <a:pt x="10644" y="8536"/>
                    <a:pt x="11597" y="9488"/>
                  </a:cubicBezTo>
                  <a:close/>
                </a:path>
              </a:pathLst>
            </a:custGeom>
            <a:grpFill/>
            <a:ln w="9525" cap="flat">
              <a:noFill/>
              <a:prstDash val="solid"/>
              <a:miter/>
            </a:ln>
          </p:spPr>
          <p:txBody>
            <a:bodyPr rtlCol="0" anchor="ctr"/>
            <a:lstStyle/>
            <a:p>
              <a:endParaRPr lang="en-US"/>
            </a:p>
          </p:txBody>
        </p:sp>
        <p:sp>
          <p:nvSpPr>
            <p:cNvPr id="1226" name="Freeform: Shape 1225">
              <a:extLst>
                <a:ext uri="{FF2B5EF4-FFF2-40B4-BE49-F238E27FC236}">
                  <a16:creationId xmlns:a16="http://schemas.microsoft.com/office/drawing/2014/main" id="{FE18B7CE-4B46-4457-B4EE-52724294443A}"/>
                </a:ext>
              </a:extLst>
            </p:cNvPr>
            <p:cNvSpPr/>
            <p:nvPr/>
          </p:nvSpPr>
          <p:spPr>
            <a:xfrm>
              <a:off x="7512823" y="24007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8096"/>
                    <a:pt x="8117" y="8096"/>
                    <a:pt x="9069" y="7144"/>
                  </a:cubicBezTo>
                  <a:close/>
                </a:path>
              </a:pathLst>
            </a:custGeom>
            <a:grpFill/>
            <a:ln w="9525"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85D173AA-EBC5-4211-8129-0EDF61559A2F}"/>
                </a:ext>
              </a:extLst>
            </p:cNvPr>
            <p:cNvSpPr/>
            <p:nvPr/>
          </p:nvSpPr>
          <p:spPr>
            <a:xfrm>
              <a:off x="7434739" y="2400352"/>
              <a:ext cx="9525" cy="9525"/>
            </a:xfrm>
            <a:custGeom>
              <a:avLst/>
              <a:gdLst>
                <a:gd name="connsiteX0" fmla="*/ 10954 w 9525"/>
                <a:gd name="connsiteY0" fmla="*/ 7567 h 9525"/>
                <a:gd name="connsiteX1" fmla="*/ 7144 w 9525"/>
                <a:gd name="connsiteY1" fmla="*/ 7567 h 9525"/>
                <a:gd name="connsiteX2" fmla="*/ 10954 w 9525"/>
                <a:gd name="connsiteY2" fmla="*/ 7567 h 9525"/>
              </a:gdLst>
              <a:ahLst/>
              <a:cxnLst>
                <a:cxn ang="0">
                  <a:pos x="connsiteX0" y="connsiteY0"/>
                </a:cxn>
                <a:cxn ang="0">
                  <a:pos x="connsiteX1" y="connsiteY1"/>
                </a:cxn>
                <a:cxn ang="0">
                  <a:pos x="connsiteX2" y="connsiteY2"/>
                </a:cxn>
              </a:cxnLst>
              <a:rect l="l" t="t" r="r" b="b"/>
              <a:pathLst>
                <a:path w="9525" h="9525">
                  <a:moveTo>
                    <a:pt x="10954" y="7567"/>
                  </a:moveTo>
                  <a:cubicBezTo>
                    <a:pt x="10001" y="7567"/>
                    <a:pt x="8096" y="6615"/>
                    <a:pt x="7144" y="7567"/>
                  </a:cubicBezTo>
                  <a:cubicBezTo>
                    <a:pt x="8096" y="8520"/>
                    <a:pt x="10001" y="8520"/>
                    <a:pt x="10954" y="7567"/>
                  </a:cubicBezTo>
                  <a:close/>
                </a:path>
              </a:pathLst>
            </a:custGeom>
            <a:grpFill/>
            <a:ln w="9525"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7773BB56-56A8-4C7E-AE9D-600147410CCE}"/>
                </a:ext>
              </a:extLst>
            </p:cNvPr>
            <p:cNvSpPr/>
            <p:nvPr/>
          </p:nvSpPr>
          <p:spPr>
            <a:xfrm>
              <a:off x="7433786" y="24026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10001" y="8096"/>
                    <a:pt x="7144" y="7144"/>
                  </a:cubicBezTo>
                  <a:close/>
                </a:path>
              </a:pathLst>
            </a:custGeom>
            <a:grpFill/>
            <a:ln w="9525"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E52D93AD-B56A-4FBD-A159-CC9CA89C6978}"/>
                </a:ext>
              </a:extLst>
            </p:cNvPr>
            <p:cNvSpPr/>
            <p:nvPr/>
          </p:nvSpPr>
          <p:spPr>
            <a:xfrm>
              <a:off x="7324311" y="2404586"/>
              <a:ext cx="114300" cy="9525"/>
            </a:xfrm>
            <a:custGeom>
              <a:avLst/>
              <a:gdLst>
                <a:gd name="connsiteX0" fmla="*/ 8034 w 114300"/>
                <a:gd name="connsiteY0" fmla="*/ 10001 h 9525"/>
                <a:gd name="connsiteX1" fmla="*/ 115667 w 114300"/>
                <a:gd name="connsiteY1" fmla="*/ 7144 h 9525"/>
                <a:gd name="connsiteX2" fmla="*/ 102332 w 114300"/>
                <a:gd name="connsiteY2" fmla="*/ 10001 h 9525"/>
                <a:gd name="connsiteX3" fmla="*/ 8034 w 114300"/>
                <a:gd name="connsiteY3" fmla="*/ 10001 h 9525"/>
              </a:gdLst>
              <a:ahLst/>
              <a:cxnLst>
                <a:cxn ang="0">
                  <a:pos x="connsiteX0" y="connsiteY0"/>
                </a:cxn>
                <a:cxn ang="0">
                  <a:pos x="connsiteX1" y="connsiteY1"/>
                </a:cxn>
                <a:cxn ang="0">
                  <a:pos x="connsiteX2" y="connsiteY2"/>
                </a:cxn>
                <a:cxn ang="0">
                  <a:pos x="connsiteX3" y="connsiteY3"/>
                </a:cxn>
              </a:cxnLst>
              <a:rect l="l" t="t" r="r" b="b"/>
              <a:pathLst>
                <a:path w="114300" h="9525">
                  <a:moveTo>
                    <a:pt x="8034" y="10001"/>
                  </a:moveTo>
                  <a:cubicBezTo>
                    <a:pt x="-2443" y="8096"/>
                    <a:pt x="82329" y="15716"/>
                    <a:pt x="115667" y="7144"/>
                  </a:cubicBezTo>
                  <a:cubicBezTo>
                    <a:pt x="100427" y="9049"/>
                    <a:pt x="96617" y="10001"/>
                    <a:pt x="102332" y="10001"/>
                  </a:cubicBezTo>
                  <a:cubicBezTo>
                    <a:pt x="106142" y="4286"/>
                    <a:pt x="8987" y="12859"/>
                    <a:pt x="8034" y="10001"/>
                  </a:cubicBezTo>
                  <a:close/>
                </a:path>
              </a:pathLst>
            </a:custGeom>
            <a:grpFill/>
            <a:ln w="9525"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51F190C6-CF98-4A15-BFD5-A9549EE33586}"/>
                </a:ext>
              </a:extLst>
            </p:cNvPr>
            <p:cNvSpPr/>
            <p:nvPr/>
          </p:nvSpPr>
          <p:spPr>
            <a:xfrm>
              <a:off x="7299762" y="2411676"/>
              <a:ext cx="9525" cy="9525"/>
            </a:xfrm>
            <a:custGeom>
              <a:avLst/>
              <a:gdLst>
                <a:gd name="connsiteX0" fmla="*/ 9723 w 9525"/>
                <a:gd name="connsiteY0" fmla="*/ 8627 h 9525"/>
                <a:gd name="connsiteX1" fmla="*/ 9723 w 9525"/>
                <a:gd name="connsiteY1" fmla="*/ 8627 h 9525"/>
              </a:gdLst>
              <a:ahLst/>
              <a:cxnLst>
                <a:cxn ang="0">
                  <a:pos x="connsiteX0" y="connsiteY0"/>
                </a:cxn>
                <a:cxn ang="0">
                  <a:pos x="connsiteX1" y="connsiteY1"/>
                </a:cxn>
              </a:cxnLst>
              <a:rect l="l" t="t" r="r" b="b"/>
              <a:pathLst>
                <a:path w="9525" h="9525">
                  <a:moveTo>
                    <a:pt x="9723" y="8627"/>
                  </a:moveTo>
                  <a:cubicBezTo>
                    <a:pt x="17343" y="3864"/>
                    <a:pt x="1151" y="12436"/>
                    <a:pt x="9723" y="8627"/>
                  </a:cubicBezTo>
                  <a:close/>
                </a:path>
              </a:pathLst>
            </a:custGeom>
            <a:grpFill/>
            <a:ln w="9525"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08C737F0-F877-4473-AFDF-9D090BE5A796}"/>
                </a:ext>
              </a:extLst>
            </p:cNvPr>
            <p:cNvSpPr/>
            <p:nvPr/>
          </p:nvSpPr>
          <p:spPr>
            <a:xfrm>
              <a:off x="7236648" y="2408006"/>
              <a:ext cx="66675" cy="19050"/>
            </a:xfrm>
            <a:custGeom>
              <a:avLst/>
              <a:gdLst>
                <a:gd name="connsiteX0" fmla="*/ 27117 w 66675"/>
                <a:gd name="connsiteY0" fmla="*/ 12296 h 19050"/>
                <a:gd name="connsiteX1" fmla="*/ 67121 w 66675"/>
                <a:gd name="connsiteY1" fmla="*/ 10391 h 19050"/>
                <a:gd name="connsiteX2" fmla="*/ 60454 w 66675"/>
                <a:gd name="connsiteY2" fmla="*/ 8486 h 19050"/>
                <a:gd name="connsiteX3" fmla="*/ 27117 w 66675"/>
                <a:gd name="connsiteY3" fmla="*/ 12296 h 19050"/>
              </a:gdLst>
              <a:ahLst/>
              <a:cxnLst>
                <a:cxn ang="0">
                  <a:pos x="connsiteX0" y="connsiteY0"/>
                </a:cxn>
                <a:cxn ang="0">
                  <a:pos x="connsiteX1" y="connsiteY1"/>
                </a:cxn>
                <a:cxn ang="0">
                  <a:pos x="connsiteX2" y="connsiteY2"/>
                </a:cxn>
                <a:cxn ang="0">
                  <a:pos x="connsiteX3" y="connsiteY3"/>
                </a:cxn>
              </a:cxnLst>
              <a:rect l="l" t="t" r="r" b="b"/>
              <a:pathLst>
                <a:path w="66675" h="19050">
                  <a:moveTo>
                    <a:pt x="27117" y="12296"/>
                  </a:moveTo>
                  <a:cubicBezTo>
                    <a:pt x="15687" y="22774"/>
                    <a:pt x="68074" y="13249"/>
                    <a:pt x="67121" y="10391"/>
                  </a:cubicBezTo>
                  <a:cubicBezTo>
                    <a:pt x="68074" y="12296"/>
                    <a:pt x="60454" y="7534"/>
                    <a:pt x="60454" y="8486"/>
                  </a:cubicBezTo>
                  <a:cubicBezTo>
                    <a:pt x="55692" y="5629"/>
                    <a:pt x="-30986" y="7534"/>
                    <a:pt x="27117" y="12296"/>
                  </a:cubicBezTo>
                  <a:close/>
                </a:path>
              </a:pathLst>
            </a:custGeom>
            <a:grpFill/>
            <a:ln w="9525" cap="flat">
              <a:noFill/>
              <a:prstDash val="solid"/>
              <a:miter/>
            </a:ln>
          </p:spPr>
          <p:txBody>
            <a:bodyPr rtlCol="0" anchor="ctr"/>
            <a:lstStyle/>
            <a:p>
              <a:endParaRPr lang="en-US"/>
            </a:p>
          </p:txBody>
        </p:sp>
        <p:sp>
          <p:nvSpPr>
            <p:cNvPr id="1232" name="Freeform: Shape 1231">
              <a:extLst>
                <a:ext uri="{FF2B5EF4-FFF2-40B4-BE49-F238E27FC236}">
                  <a16:creationId xmlns:a16="http://schemas.microsoft.com/office/drawing/2014/main" id="{1224F0EC-EFBD-4EAB-995A-22EAAB1B2E13}"/>
                </a:ext>
              </a:extLst>
            </p:cNvPr>
            <p:cNvSpPr/>
            <p:nvPr/>
          </p:nvSpPr>
          <p:spPr>
            <a:xfrm>
              <a:off x="7254441" y="2415698"/>
              <a:ext cx="9525" cy="9525"/>
            </a:xfrm>
            <a:custGeom>
              <a:avLst/>
              <a:gdLst>
                <a:gd name="connsiteX0" fmla="*/ 7419 w 9525"/>
                <a:gd name="connsiteY0" fmla="*/ 8414 h 9525"/>
                <a:gd name="connsiteX1" fmla="*/ 7419 w 9525"/>
                <a:gd name="connsiteY1" fmla="*/ 8414 h 9525"/>
              </a:gdLst>
              <a:ahLst/>
              <a:cxnLst>
                <a:cxn ang="0">
                  <a:pos x="connsiteX0" y="connsiteY0"/>
                </a:cxn>
                <a:cxn ang="0">
                  <a:pos x="connsiteX1" y="connsiteY1"/>
                </a:cxn>
              </a:cxnLst>
              <a:rect l="l" t="t" r="r" b="b"/>
              <a:pathLst>
                <a:path w="9525" h="9525">
                  <a:moveTo>
                    <a:pt x="7419" y="8414"/>
                  </a:moveTo>
                  <a:cubicBezTo>
                    <a:pt x="8371" y="8414"/>
                    <a:pt x="6466" y="5556"/>
                    <a:pt x="7419" y="8414"/>
                  </a:cubicBezTo>
                  <a:close/>
                </a:path>
              </a:pathLst>
            </a:custGeom>
            <a:grpFill/>
            <a:ln w="9525" cap="flat">
              <a:noFill/>
              <a:prstDash val="solid"/>
              <a:miter/>
            </a:ln>
          </p:spPr>
          <p:txBody>
            <a:bodyPr rtlCol="0" anchor="ctr"/>
            <a:lstStyle/>
            <a:p>
              <a:endParaRPr lang="en-US"/>
            </a:p>
          </p:txBody>
        </p:sp>
        <p:sp>
          <p:nvSpPr>
            <p:cNvPr id="1233" name="Freeform: Shape 1232">
              <a:extLst>
                <a:ext uri="{FF2B5EF4-FFF2-40B4-BE49-F238E27FC236}">
                  <a16:creationId xmlns:a16="http://schemas.microsoft.com/office/drawing/2014/main" id="{74933BE2-9363-4A61-8EB7-CE320C3D9F13}"/>
                </a:ext>
              </a:extLst>
            </p:cNvPr>
            <p:cNvSpPr/>
            <p:nvPr/>
          </p:nvSpPr>
          <p:spPr>
            <a:xfrm>
              <a:off x="7598131" y="2441792"/>
              <a:ext cx="19050" cy="9525"/>
            </a:xfrm>
            <a:custGeom>
              <a:avLst/>
              <a:gdLst>
                <a:gd name="connsiteX0" fmla="*/ 7581 w 19050"/>
                <a:gd name="connsiteY0" fmla="*/ 11847 h 9525"/>
                <a:gd name="connsiteX1" fmla="*/ 7581 w 19050"/>
                <a:gd name="connsiteY1" fmla="*/ 11847 h 9525"/>
              </a:gdLst>
              <a:ahLst/>
              <a:cxnLst>
                <a:cxn ang="0">
                  <a:pos x="connsiteX0" y="connsiteY0"/>
                </a:cxn>
                <a:cxn ang="0">
                  <a:pos x="connsiteX1" y="connsiteY1"/>
                </a:cxn>
              </a:cxnLst>
              <a:rect l="l" t="t" r="r" b="b"/>
              <a:pathLst>
                <a:path w="19050" h="9525">
                  <a:moveTo>
                    <a:pt x="7581" y="11847"/>
                  </a:moveTo>
                  <a:cubicBezTo>
                    <a:pt x="26631" y="4227"/>
                    <a:pt x="3771" y="7085"/>
                    <a:pt x="7581" y="11847"/>
                  </a:cubicBezTo>
                  <a:close/>
                </a:path>
              </a:pathLst>
            </a:custGeom>
            <a:grpFill/>
            <a:ln w="9525"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D9398F41-1102-4E88-A1F1-ECD6D32CC52A}"/>
                </a:ext>
              </a:extLst>
            </p:cNvPr>
            <p:cNvSpPr/>
            <p:nvPr/>
          </p:nvSpPr>
          <p:spPr>
            <a:xfrm>
              <a:off x="7593489" y="24350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35719"/>
                    <a:pt x="8414" y="7144"/>
                    <a:pt x="8414" y="7144"/>
                  </a:cubicBezTo>
                  <a:close/>
                </a:path>
              </a:pathLst>
            </a:custGeom>
            <a:grpFill/>
            <a:ln w="9525"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4BF23ED0-1606-4E6E-9DD7-374FD3D91D97}"/>
                </a:ext>
              </a:extLst>
            </p:cNvPr>
            <p:cNvSpPr/>
            <p:nvPr/>
          </p:nvSpPr>
          <p:spPr>
            <a:xfrm>
              <a:off x="7597616" y="24464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91F1E882-50A5-4FB2-AC38-02B349DB1B67}"/>
                </a:ext>
              </a:extLst>
            </p:cNvPr>
            <p:cNvSpPr/>
            <p:nvPr/>
          </p:nvSpPr>
          <p:spPr>
            <a:xfrm>
              <a:off x="7389264" y="2494943"/>
              <a:ext cx="19050" cy="9525"/>
            </a:xfrm>
            <a:custGeom>
              <a:avLst/>
              <a:gdLst>
                <a:gd name="connsiteX0" fmla="*/ 8804 w 19050"/>
                <a:gd name="connsiteY0" fmla="*/ 8227 h 9525"/>
                <a:gd name="connsiteX1" fmla="*/ 8804 w 19050"/>
                <a:gd name="connsiteY1" fmla="*/ 8227 h 9525"/>
              </a:gdLst>
              <a:ahLst/>
              <a:cxnLst>
                <a:cxn ang="0">
                  <a:pos x="connsiteX0" y="connsiteY0"/>
                </a:cxn>
                <a:cxn ang="0">
                  <a:pos x="connsiteX1" y="connsiteY1"/>
                </a:cxn>
              </a:cxnLst>
              <a:rect l="l" t="t" r="r" b="b"/>
              <a:pathLst>
                <a:path w="19050" h="9525">
                  <a:moveTo>
                    <a:pt x="8804" y="8227"/>
                  </a:moveTo>
                  <a:cubicBezTo>
                    <a:pt x="23091" y="5369"/>
                    <a:pt x="1184" y="9179"/>
                    <a:pt x="8804" y="8227"/>
                  </a:cubicBezTo>
                  <a:close/>
                </a:path>
              </a:pathLst>
            </a:custGeom>
            <a:grpFill/>
            <a:ln w="9525"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EBA1C766-686D-4F50-A1A8-9D56DEFF41C9}"/>
                </a:ext>
              </a:extLst>
            </p:cNvPr>
            <p:cNvSpPr/>
            <p:nvPr/>
          </p:nvSpPr>
          <p:spPr>
            <a:xfrm>
              <a:off x="7255669" y="24874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8096" y="8096"/>
                    <a:pt x="8096" y="7144"/>
                  </a:cubicBezTo>
                  <a:cubicBezTo>
                    <a:pt x="8096" y="8096"/>
                    <a:pt x="7144" y="8096"/>
                    <a:pt x="7144" y="9049"/>
                  </a:cubicBezTo>
                  <a:close/>
                </a:path>
              </a:pathLst>
            </a:custGeom>
            <a:grpFill/>
            <a:ln w="9525"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BB292ED8-F2D8-42B5-B11A-5BE840F5BE92}"/>
                </a:ext>
              </a:extLst>
            </p:cNvPr>
            <p:cNvSpPr/>
            <p:nvPr/>
          </p:nvSpPr>
          <p:spPr>
            <a:xfrm>
              <a:off x="7386161" y="2503646"/>
              <a:ext cx="9525" cy="9525"/>
            </a:xfrm>
            <a:custGeom>
              <a:avLst/>
              <a:gdLst>
                <a:gd name="connsiteX0" fmla="*/ 8096 w 9525"/>
                <a:gd name="connsiteY0" fmla="*/ 7144 h 9525"/>
                <a:gd name="connsiteX1" fmla="*/ 7144 w 9525"/>
                <a:gd name="connsiteY1" fmla="*/ 1095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10954"/>
                  </a:lnTo>
                  <a:cubicBezTo>
                    <a:pt x="7144" y="10001"/>
                    <a:pt x="7144" y="9049"/>
                    <a:pt x="8096" y="7144"/>
                  </a:cubicBezTo>
                  <a:close/>
                </a:path>
              </a:pathLst>
            </a:custGeom>
            <a:grpFill/>
            <a:ln w="9525"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9062C9D3-3909-485A-951B-3428B700AB23}"/>
                </a:ext>
              </a:extLst>
            </p:cNvPr>
            <p:cNvSpPr/>
            <p:nvPr/>
          </p:nvSpPr>
          <p:spPr>
            <a:xfrm>
              <a:off x="7394840" y="2442285"/>
              <a:ext cx="9525" cy="9525"/>
            </a:xfrm>
            <a:custGeom>
              <a:avLst/>
              <a:gdLst>
                <a:gd name="connsiteX0" fmla="*/ 7990 w 9525"/>
                <a:gd name="connsiteY0" fmla="*/ 7545 h 9525"/>
                <a:gd name="connsiteX1" fmla="*/ 7990 w 9525"/>
                <a:gd name="connsiteY1" fmla="*/ 7545 h 9525"/>
              </a:gdLst>
              <a:ahLst/>
              <a:cxnLst>
                <a:cxn ang="0">
                  <a:pos x="connsiteX0" y="connsiteY0"/>
                </a:cxn>
                <a:cxn ang="0">
                  <a:pos x="connsiteX1" y="connsiteY1"/>
                </a:cxn>
              </a:cxnLst>
              <a:rect l="l" t="t" r="r" b="b"/>
              <a:pathLst>
                <a:path w="9525" h="9525">
                  <a:moveTo>
                    <a:pt x="7990" y="7545"/>
                  </a:moveTo>
                  <a:cubicBezTo>
                    <a:pt x="7990" y="5640"/>
                    <a:pt x="6085" y="11355"/>
                    <a:pt x="7990" y="7545"/>
                  </a:cubicBezTo>
                  <a:close/>
                </a:path>
              </a:pathLst>
            </a:custGeom>
            <a:grpFill/>
            <a:ln w="9525"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0A88065C-55C3-4587-952C-C72C27046F50}"/>
                </a:ext>
              </a:extLst>
            </p:cNvPr>
            <p:cNvSpPr/>
            <p:nvPr/>
          </p:nvSpPr>
          <p:spPr>
            <a:xfrm>
              <a:off x="7356634" y="25188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776D33EB-D4E5-4238-9BE4-10580A6A53CC}"/>
                </a:ext>
              </a:extLst>
            </p:cNvPr>
            <p:cNvSpPr/>
            <p:nvPr/>
          </p:nvSpPr>
          <p:spPr>
            <a:xfrm>
              <a:off x="7408063" y="2419826"/>
              <a:ext cx="19050" cy="19050"/>
            </a:xfrm>
            <a:custGeom>
              <a:avLst/>
              <a:gdLst>
                <a:gd name="connsiteX0" fmla="*/ 12865 w 19050"/>
                <a:gd name="connsiteY0" fmla="*/ 7144 h 19050"/>
                <a:gd name="connsiteX1" fmla="*/ 12865 w 19050"/>
                <a:gd name="connsiteY1" fmla="*/ 7144 h 19050"/>
              </a:gdLst>
              <a:ahLst/>
              <a:cxnLst>
                <a:cxn ang="0">
                  <a:pos x="connsiteX0" y="connsiteY0"/>
                </a:cxn>
                <a:cxn ang="0">
                  <a:pos x="connsiteX1" y="connsiteY1"/>
                </a:cxn>
              </a:cxnLst>
              <a:rect l="l" t="t" r="r" b="b"/>
              <a:pathLst>
                <a:path w="19050" h="19050">
                  <a:moveTo>
                    <a:pt x="12865" y="7144"/>
                  </a:moveTo>
                  <a:cubicBezTo>
                    <a:pt x="11912" y="9049"/>
                    <a:pt x="482" y="29051"/>
                    <a:pt x="12865" y="7144"/>
                  </a:cubicBezTo>
                  <a:close/>
                </a:path>
              </a:pathLst>
            </a:custGeom>
            <a:grpFill/>
            <a:ln w="9525"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2AC4B643-7157-4312-B887-B313CDDD9870}"/>
                </a:ext>
              </a:extLst>
            </p:cNvPr>
            <p:cNvSpPr/>
            <p:nvPr/>
          </p:nvSpPr>
          <p:spPr>
            <a:xfrm>
              <a:off x="7296626" y="2458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D908D76F-1C1E-4B6A-81BA-9AB37C0651ED}"/>
                </a:ext>
              </a:extLst>
            </p:cNvPr>
            <p:cNvSpPr/>
            <p:nvPr/>
          </p:nvSpPr>
          <p:spPr>
            <a:xfrm>
              <a:off x="7296626" y="245697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8096" y="7144"/>
                    <a:pt x="7144" y="7144"/>
                  </a:cubicBezTo>
                  <a:close/>
                </a:path>
              </a:pathLst>
            </a:custGeom>
            <a:grpFill/>
            <a:ln w="9525"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9822493A-4325-47FA-891B-E1B7AAB789FF}"/>
                </a:ext>
              </a:extLst>
            </p:cNvPr>
            <p:cNvSpPr/>
            <p:nvPr/>
          </p:nvSpPr>
          <p:spPr>
            <a:xfrm>
              <a:off x="7387114" y="24998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6669"/>
                    <a:pt x="8096" y="8096"/>
                    <a:pt x="7144" y="7144"/>
                  </a:cubicBezTo>
                  <a:close/>
                </a:path>
              </a:pathLst>
            </a:custGeom>
            <a:grpFill/>
            <a:ln w="9525"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B0F6DFD4-C1E0-4B74-96AC-E15710467E9E}"/>
                </a:ext>
              </a:extLst>
            </p:cNvPr>
            <p:cNvSpPr/>
            <p:nvPr/>
          </p:nvSpPr>
          <p:spPr>
            <a:xfrm>
              <a:off x="7389971" y="2484972"/>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10001" y="8672"/>
                    <a:pt x="11906" y="3910"/>
                    <a:pt x="7144" y="10577"/>
                  </a:cubicBezTo>
                  <a:close/>
                </a:path>
              </a:pathLst>
            </a:custGeom>
            <a:grpFill/>
            <a:ln w="9525"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F349367A-4D7C-483D-96EB-934DD22759F9}"/>
                </a:ext>
              </a:extLst>
            </p:cNvPr>
            <p:cNvSpPr/>
            <p:nvPr/>
          </p:nvSpPr>
          <p:spPr>
            <a:xfrm>
              <a:off x="7358022" y="2521743"/>
              <a:ext cx="38100" cy="9525"/>
            </a:xfrm>
            <a:custGeom>
              <a:avLst/>
              <a:gdLst>
                <a:gd name="connsiteX0" fmla="*/ 9566 w 38100"/>
                <a:gd name="connsiteY0" fmla="*/ 7144 h 9525"/>
                <a:gd name="connsiteX1" fmla="*/ 9566 w 38100"/>
                <a:gd name="connsiteY1" fmla="*/ 7144 h 9525"/>
              </a:gdLst>
              <a:ahLst/>
              <a:cxnLst>
                <a:cxn ang="0">
                  <a:pos x="connsiteX0" y="connsiteY0"/>
                </a:cxn>
                <a:cxn ang="0">
                  <a:pos x="connsiteX1" y="connsiteY1"/>
                </a:cxn>
              </a:cxnLst>
              <a:rect l="l" t="t" r="r" b="b"/>
              <a:pathLst>
                <a:path w="38100" h="9525">
                  <a:moveTo>
                    <a:pt x="9566" y="7144"/>
                  </a:moveTo>
                  <a:cubicBezTo>
                    <a:pt x="-6627" y="10001"/>
                    <a:pt x="65763" y="10954"/>
                    <a:pt x="9566" y="7144"/>
                  </a:cubicBezTo>
                  <a:close/>
                </a:path>
              </a:pathLst>
            </a:custGeom>
            <a:grpFill/>
            <a:ln w="9525"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19D7401C-087F-4C27-87CF-66977DAA8B08}"/>
                </a:ext>
              </a:extLst>
            </p:cNvPr>
            <p:cNvSpPr/>
            <p:nvPr/>
          </p:nvSpPr>
          <p:spPr>
            <a:xfrm>
              <a:off x="7372826" y="250893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7567"/>
                    <a:pt x="7144" y="7567"/>
                    <a:pt x="7144" y="7567"/>
                  </a:cubicBezTo>
                  <a:close/>
                </a:path>
              </a:pathLst>
            </a:custGeom>
            <a:grpFill/>
            <a:ln w="9525"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83E8A8DE-A61A-4FA4-A517-DBBE17259679}"/>
                </a:ext>
              </a:extLst>
            </p:cNvPr>
            <p:cNvSpPr/>
            <p:nvPr/>
          </p:nvSpPr>
          <p:spPr>
            <a:xfrm>
              <a:off x="7365206" y="251436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249" name="Freeform: Shape 1248">
              <a:extLst>
                <a:ext uri="{FF2B5EF4-FFF2-40B4-BE49-F238E27FC236}">
                  <a16:creationId xmlns:a16="http://schemas.microsoft.com/office/drawing/2014/main" id="{753ACDCE-5ED5-4971-BBB8-BAAE90229B47}"/>
                </a:ext>
              </a:extLst>
            </p:cNvPr>
            <p:cNvSpPr/>
            <p:nvPr/>
          </p:nvSpPr>
          <p:spPr>
            <a:xfrm>
              <a:off x="7386161" y="248872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9049" y="3969"/>
                    <a:pt x="7144" y="9684"/>
                    <a:pt x="7144" y="9684"/>
                  </a:cubicBezTo>
                  <a:close/>
                </a:path>
              </a:pathLst>
            </a:custGeom>
            <a:grpFill/>
            <a:ln w="9525" cap="flat">
              <a:noFill/>
              <a:prstDash val="solid"/>
              <a:miter/>
            </a:ln>
          </p:spPr>
          <p:txBody>
            <a:bodyPr rtlCol="0" anchor="ctr"/>
            <a:lstStyle/>
            <a:p>
              <a:endParaRPr lang="en-US"/>
            </a:p>
          </p:txBody>
        </p:sp>
        <p:sp>
          <p:nvSpPr>
            <p:cNvPr id="1250" name="Freeform: Shape 1249">
              <a:extLst>
                <a:ext uri="{FF2B5EF4-FFF2-40B4-BE49-F238E27FC236}">
                  <a16:creationId xmlns:a16="http://schemas.microsoft.com/office/drawing/2014/main" id="{0227BF32-7F34-4339-B55E-C4968617E9B8}"/>
                </a:ext>
              </a:extLst>
            </p:cNvPr>
            <p:cNvSpPr/>
            <p:nvPr/>
          </p:nvSpPr>
          <p:spPr>
            <a:xfrm>
              <a:off x="7387114" y="24979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grpFill/>
            <a:ln w="9525" cap="flat">
              <a:noFill/>
              <a:prstDash val="solid"/>
              <a:miter/>
            </a:ln>
          </p:spPr>
          <p:txBody>
            <a:bodyPr rtlCol="0" anchor="ctr"/>
            <a:lstStyle/>
            <a:p>
              <a:endParaRPr lang="en-US"/>
            </a:p>
          </p:txBody>
        </p:sp>
        <p:sp>
          <p:nvSpPr>
            <p:cNvPr id="1251" name="Freeform: Shape 1250">
              <a:extLst>
                <a:ext uri="{FF2B5EF4-FFF2-40B4-BE49-F238E27FC236}">
                  <a16:creationId xmlns:a16="http://schemas.microsoft.com/office/drawing/2014/main" id="{71243D61-E5C1-4EE4-9DA5-DE3C3CF46C12}"/>
                </a:ext>
              </a:extLst>
            </p:cNvPr>
            <p:cNvSpPr/>
            <p:nvPr/>
          </p:nvSpPr>
          <p:spPr>
            <a:xfrm>
              <a:off x="7341394" y="24884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52" name="Freeform: Shape 1251">
              <a:extLst>
                <a:ext uri="{FF2B5EF4-FFF2-40B4-BE49-F238E27FC236}">
                  <a16:creationId xmlns:a16="http://schemas.microsoft.com/office/drawing/2014/main" id="{0BAADED1-B4ED-46D0-936C-79CB1BEC8BD4}"/>
                </a:ext>
              </a:extLst>
            </p:cNvPr>
            <p:cNvSpPr/>
            <p:nvPr/>
          </p:nvSpPr>
          <p:spPr>
            <a:xfrm>
              <a:off x="7355681" y="2506955"/>
              <a:ext cx="28575" cy="19050"/>
            </a:xfrm>
            <a:custGeom>
              <a:avLst/>
              <a:gdLst>
                <a:gd name="connsiteX0" fmla="*/ 7144 w 28575"/>
                <a:gd name="connsiteY0" fmla="*/ 15264 h 19050"/>
                <a:gd name="connsiteX1" fmla="*/ 7144 w 28575"/>
                <a:gd name="connsiteY1" fmla="*/ 15264 h 19050"/>
              </a:gdLst>
              <a:ahLst/>
              <a:cxnLst>
                <a:cxn ang="0">
                  <a:pos x="connsiteX0" y="connsiteY0"/>
                </a:cxn>
                <a:cxn ang="0">
                  <a:pos x="connsiteX1" y="connsiteY1"/>
                </a:cxn>
              </a:cxnLst>
              <a:rect l="l" t="t" r="r" b="b"/>
              <a:pathLst>
                <a:path w="28575" h="19050">
                  <a:moveTo>
                    <a:pt x="7144" y="15264"/>
                  </a:moveTo>
                  <a:cubicBezTo>
                    <a:pt x="26194" y="11454"/>
                    <a:pt x="26194" y="-928"/>
                    <a:pt x="7144" y="15264"/>
                  </a:cubicBezTo>
                  <a:close/>
                </a:path>
              </a:pathLst>
            </a:custGeom>
            <a:grpFill/>
            <a:ln w="9525"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0C695A10-3E4F-4801-9F05-A994A8BD349F}"/>
                </a:ext>
              </a:extLst>
            </p:cNvPr>
            <p:cNvSpPr/>
            <p:nvPr/>
          </p:nvSpPr>
          <p:spPr>
            <a:xfrm>
              <a:off x="7383304" y="24922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grpFill/>
            <a:ln w="9525"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D862EDE1-A029-47ED-8E8D-5A561F4B7080}"/>
                </a:ext>
              </a:extLst>
            </p:cNvPr>
            <p:cNvSpPr/>
            <p:nvPr/>
          </p:nvSpPr>
          <p:spPr>
            <a:xfrm>
              <a:off x="7385716" y="2518669"/>
              <a:ext cx="28575" cy="19050"/>
            </a:xfrm>
            <a:custGeom>
              <a:avLst/>
              <a:gdLst>
                <a:gd name="connsiteX0" fmla="*/ 26640 w 28575"/>
                <a:gd name="connsiteY0" fmla="*/ 11170 h 19050"/>
                <a:gd name="connsiteX1" fmla="*/ 7590 w 28575"/>
                <a:gd name="connsiteY1" fmla="*/ 8313 h 19050"/>
                <a:gd name="connsiteX2" fmla="*/ 26640 w 28575"/>
                <a:gd name="connsiteY2" fmla="*/ 11170 h 19050"/>
                <a:gd name="connsiteX3" fmla="*/ 24734 w 28575"/>
                <a:gd name="connsiteY3" fmla="*/ 13075 h 19050"/>
                <a:gd name="connsiteX4" fmla="*/ 23782 w 28575"/>
                <a:gd name="connsiteY4" fmla="*/ 12123 h 19050"/>
                <a:gd name="connsiteX5" fmla="*/ 24734 w 28575"/>
                <a:gd name="connsiteY5" fmla="*/ 13075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26640" y="11170"/>
                  </a:moveTo>
                  <a:cubicBezTo>
                    <a:pt x="9494" y="11170"/>
                    <a:pt x="5684" y="20695"/>
                    <a:pt x="7590" y="8313"/>
                  </a:cubicBezTo>
                  <a:cubicBezTo>
                    <a:pt x="13304" y="9265"/>
                    <a:pt x="26640" y="3550"/>
                    <a:pt x="26640" y="11170"/>
                  </a:cubicBezTo>
                  <a:close/>
                  <a:moveTo>
                    <a:pt x="24734" y="13075"/>
                  </a:moveTo>
                  <a:lnTo>
                    <a:pt x="23782" y="12123"/>
                  </a:lnTo>
                  <a:cubicBezTo>
                    <a:pt x="23782" y="13075"/>
                    <a:pt x="24734" y="13075"/>
                    <a:pt x="24734" y="13075"/>
                  </a:cubicBezTo>
                  <a:close/>
                </a:path>
              </a:pathLst>
            </a:custGeom>
            <a:grpFill/>
            <a:ln w="9525"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417DEF3C-52D7-4EDA-9DF4-6BB15D37B7A7}"/>
                </a:ext>
              </a:extLst>
            </p:cNvPr>
            <p:cNvSpPr/>
            <p:nvPr/>
          </p:nvSpPr>
          <p:spPr>
            <a:xfrm>
              <a:off x="7573804"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306F5A7C-B8B2-4584-8FCD-49F9FE3FAD7C}"/>
                </a:ext>
              </a:extLst>
            </p:cNvPr>
            <p:cNvSpPr/>
            <p:nvPr/>
          </p:nvSpPr>
          <p:spPr>
            <a:xfrm>
              <a:off x="7452836" y="24445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grpFill/>
            <a:ln w="9525"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64F8704C-5104-4864-B950-7259B7FBFF0B}"/>
                </a:ext>
              </a:extLst>
            </p:cNvPr>
            <p:cNvSpPr/>
            <p:nvPr/>
          </p:nvSpPr>
          <p:spPr>
            <a:xfrm>
              <a:off x="7468076" y="24207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8096" y="8096"/>
                    <a:pt x="7144" y="9049"/>
                  </a:cubicBezTo>
                  <a:close/>
                </a:path>
              </a:pathLst>
            </a:custGeom>
            <a:grpFill/>
            <a:ln w="9525"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4C593BC9-3563-46DC-AEF4-BD3879789F90}"/>
                </a:ext>
              </a:extLst>
            </p:cNvPr>
            <p:cNvSpPr/>
            <p:nvPr/>
          </p:nvSpPr>
          <p:spPr>
            <a:xfrm>
              <a:off x="7562903" y="24360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grpFill/>
            <a:ln w="9525"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6F17C1EE-90C6-4326-A783-80D17712F99D}"/>
                </a:ext>
              </a:extLst>
            </p:cNvPr>
            <p:cNvSpPr/>
            <p:nvPr/>
          </p:nvSpPr>
          <p:spPr>
            <a:xfrm>
              <a:off x="7502366" y="243411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2C12FE2B-6DE0-4A80-9792-09ADCC8A2D98}"/>
                </a:ext>
              </a:extLst>
            </p:cNvPr>
            <p:cNvSpPr/>
            <p:nvPr/>
          </p:nvSpPr>
          <p:spPr>
            <a:xfrm>
              <a:off x="7468076" y="242321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0E3A8415-616B-43BB-B0AA-1BEA1A714816}"/>
                </a:ext>
              </a:extLst>
            </p:cNvPr>
            <p:cNvSpPr/>
            <p:nvPr/>
          </p:nvSpPr>
          <p:spPr>
            <a:xfrm>
              <a:off x="7445216" y="24255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3710D1D9-BB42-402F-A4B0-C0DC3FB9AA0A}"/>
                </a:ext>
              </a:extLst>
            </p:cNvPr>
            <p:cNvSpPr/>
            <p:nvPr/>
          </p:nvSpPr>
          <p:spPr>
            <a:xfrm>
              <a:off x="7446698" y="244459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lnTo>
                    <a:pt x="7567" y="7144"/>
                  </a:lnTo>
                  <a:close/>
                </a:path>
              </a:pathLst>
            </a:custGeom>
            <a:grpFill/>
            <a:ln w="9525"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F1CBB27B-309B-44C4-9BA0-72EB68209DED}"/>
                </a:ext>
              </a:extLst>
            </p:cNvPr>
            <p:cNvSpPr/>
            <p:nvPr/>
          </p:nvSpPr>
          <p:spPr>
            <a:xfrm>
              <a:off x="7420451" y="243220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grpFill/>
            <a:ln w="9525"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3C013A73-4FE2-4616-BD12-ED4ED0F9C4F7}"/>
                </a:ext>
              </a:extLst>
            </p:cNvPr>
            <p:cNvSpPr/>
            <p:nvPr/>
          </p:nvSpPr>
          <p:spPr>
            <a:xfrm>
              <a:off x="7444264" y="24398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5274312C-E45D-4476-9AC0-3FF42A6B5357}"/>
                </a:ext>
              </a:extLst>
            </p:cNvPr>
            <p:cNvSpPr/>
            <p:nvPr/>
          </p:nvSpPr>
          <p:spPr>
            <a:xfrm>
              <a:off x="7581001" y="24550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9049"/>
                    <a:pt x="7567" y="7144"/>
                  </a:cubicBezTo>
                  <a:close/>
                </a:path>
              </a:pathLst>
            </a:custGeom>
            <a:grpFill/>
            <a:ln w="9525"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A7E2A45B-E3F6-4A24-8A43-D793D4913EE2}"/>
                </a:ext>
              </a:extLst>
            </p:cNvPr>
            <p:cNvSpPr/>
            <p:nvPr/>
          </p:nvSpPr>
          <p:spPr>
            <a:xfrm>
              <a:off x="7584281" y="244459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grpFill/>
            <a:ln w="9525"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451B3992-FF5B-4412-90D7-EA7B6DCE8A18}"/>
                </a:ext>
              </a:extLst>
            </p:cNvPr>
            <p:cNvSpPr/>
            <p:nvPr/>
          </p:nvSpPr>
          <p:spPr>
            <a:xfrm>
              <a:off x="7518559" y="2442160"/>
              <a:ext cx="9525" cy="9525"/>
            </a:xfrm>
            <a:custGeom>
              <a:avLst/>
              <a:gdLst>
                <a:gd name="connsiteX0" fmla="*/ 7144 w 9525"/>
                <a:gd name="connsiteY0" fmla="*/ 7670 h 9525"/>
                <a:gd name="connsiteX1" fmla="*/ 8096 w 9525"/>
                <a:gd name="connsiteY1" fmla="*/ 10527 h 9525"/>
                <a:gd name="connsiteX2" fmla="*/ 7144 w 9525"/>
                <a:gd name="connsiteY2" fmla="*/ 7670 h 9525"/>
              </a:gdLst>
              <a:ahLst/>
              <a:cxnLst>
                <a:cxn ang="0">
                  <a:pos x="connsiteX0" y="connsiteY0"/>
                </a:cxn>
                <a:cxn ang="0">
                  <a:pos x="connsiteX1" y="connsiteY1"/>
                </a:cxn>
                <a:cxn ang="0">
                  <a:pos x="connsiteX2" y="connsiteY2"/>
                </a:cxn>
              </a:cxnLst>
              <a:rect l="l" t="t" r="r" b="b"/>
              <a:pathLst>
                <a:path w="9525" h="9525">
                  <a:moveTo>
                    <a:pt x="7144" y="7670"/>
                  </a:moveTo>
                  <a:cubicBezTo>
                    <a:pt x="7144" y="8622"/>
                    <a:pt x="8096" y="9575"/>
                    <a:pt x="8096" y="10527"/>
                  </a:cubicBezTo>
                  <a:cubicBezTo>
                    <a:pt x="9049" y="9575"/>
                    <a:pt x="8096" y="5765"/>
                    <a:pt x="7144" y="7670"/>
                  </a:cubicBezTo>
                  <a:close/>
                </a:path>
              </a:pathLst>
            </a:custGeom>
            <a:grpFill/>
            <a:ln w="9525"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27088EB4-5DBB-48A8-AE13-455527025432}"/>
                </a:ext>
              </a:extLst>
            </p:cNvPr>
            <p:cNvSpPr/>
            <p:nvPr/>
          </p:nvSpPr>
          <p:spPr>
            <a:xfrm>
              <a:off x="7576661" y="249316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7144"/>
                    <a:pt x="8096" y="7144"/>
                  </a:cubicBezTo>
                  <a:cubicBezTo>
                    <a:pt x="7144" y="8096"/>
                    <a:pt x="7144" y="9049"/>
                    <a:pt x="7144" y="9049"/>
                  </a:cubicBezTo>
                  <a:close/>
                </a:path>
              </a:pathLst>
            </a:custGeom>
            <a:grpFill/>
            <a:ln w="9525"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8D8A8C5D-E1CE-4BEF-B168-7905D7178BBA}"/>
                </a:ext>
              </a:extLst>
            </p:cNvPr>
            <p:cNvSpPr/>
            <p:nvPr/>
          </p:nvSpPr>
          <p:spPr>
            <a:xfrm>
              <a:off x="7576661" y="249126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grpFill/>
            <a:ln w="9525"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A39883F7-1D0C-497A-BD73-A048AF516128}"/>
                </a:ext>
              </a:extLst>
            </p:cNvPr>
            <p:cNvSpPr/>
            <p:nvPr/>
          </p:nvSpPr>
          <p:spPr>
            <a:xfrm>
              <a:off x="7519088" y="2496264"/>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6615" y="6906"/>
                    <a:pt x="7567" y="7858"/>
                  </a:cubicBezTo>
                  <a:cubicBezTo>
                    <a:pt x="6615" y="7858"/>
                    <a:pt x="7567" y="7858"/>
                    <a:pt x="7567" y="7858"/>
                  </a:cubicBezTo>
                  <a:close/>
                </a:path>
              </a:pathLst>
            </a:custGeom>
            <a:grpFill/>
            <a:ln w="9525"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0A8D8C7D-CE86-4650-B7B5-10C6273B7123}"/>
                </a:ext>
              </a:extLst>
            </p:cNvPr>
            <p:cNvSpPr/>
            <p:nvPr/>
          </p:nvSpPr>
          <p:spPr>
            <a:xfrm>
              <a:off x="7585722" y="2430169"/>
              <a:ext cx="9525" cy="28575"/>
            </a:xfrm>
            <a:custGeom>
              <a:avLst/>
              <a:gdLst>
                <a:gd name="connsiteX0" fmla="*/ 7608 w 9525"/>
                <a:gd name="connsiteY0" fmla="*/ 23471 h 28575"/>
                <a:gd name="connsiteX1" fmla="*/ 7608 w 9525"/>
                <a:gd name="connsiteY1" fmla="*/ 23471 h 28575"/>
              </a:gdLst>
              <a:ahLst/>
              <a:cxnLst>
                <a:cxn ang="0">
                  <a:pos x="connsiteX0" y="connsiteY0"/>
                </a:cxn>
                <a:cxn ang="0">
                  <a:pos x="connsiteX1" y="connsiteY1"/>
                </a:cxn>
              </a:cxnLst>
              <a:rect l="l" t="t" r="r" b="b"/>
              <a:pathLst>
                <a:path w="9525" h="28575">
                  <a:moveTo>
                    <a:pt x="7608" y="23471"/>
                  </a:moveTo>
                  <a:cubicBezTo>
                    <a:pt x="10465" y="-6057"/>
                    <a:pt x="5703" y="11088"/>
                    <a:pt x="7608" y="23471"/>
                  </a:cubicBezTo>
                  <a:close/>
                </a:path>
              </a:pathLst>
            </a:custGeom>
            <a:grpFill/>
            <a:ln w="9525" cap="flat">
              <a:noFill/>
              <a:prstDash val="solid"/>
              <a:miter/>
            </a:ln>
          </p:spPr>
          <p:txBody>
            <a:bodyPr rtlCol="0" anchor="ctr"/>
            <a:lstStyle/>
            <a:p>
              <a:endParaRPr lang="en-US"/>
            </a:p>
          </p:txBody>
        </p:sp>
        <p:sp>
          <p:nvSpPr>
            <p:cNvPr id="1272" name="Freeform: Shape 1271">
              <a:extLst>
                <a:ext uri="{FF2B5EF4-FFF2-40B4-BE49-F238E27FC236}">
                  <a16:creationId xmlns:a16="http://schemas.microsoft.com/office/drawing/2014/main" id="{7720AB55-B7C2-4296-A44A-8EEA2D84651C}"/>
                </a:ext>
              </a:extLst>
            </p:cNvPr>
            <p:cNvSpPr/>
            <p:nvPr/>
          </p:nvSpPr>
          <p:spPr>
            <a:xfrm>
              <a:off x="7582376" y="24822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grpFill/>
            <a:ln w="9525" cap="flat">
              <a:noFill/>
              <a:prstDash val="solid"/>
              <a:miter/>
            </a:ln>
          </p:spPr>
          <p:txBody>
            <a:bodyPr rtlCol="0" anchor="ctr"/>
            <a:lstStyle/>
            <a:p>
              <a:endParaRPr lang="en-US"/>
            </a:p>
          </p:txBody>
        </p:sp>
        <p:sp>
          <p:nvSpPr>
            <p:cNvPr id="1273" name="Freeform: Shape 1272">
              <a:extLst>
                <a:ext uri="{FF2B5EF4-FFF2-40B4-BE49-F238E27FC236}">
                  <a16:creationId xmlns:a16="http://schemas.microsoft.com/office/drawing/2014/main" id="{FEA3A519-CB2D-4636-BE69-14AB06EEDDE4}"/>
                </a:ext>
              </a:extLst>
            </p:cNvPr>
            <p:cNvSpPr/>
            <p:nvPr/>
          </p:nvSpPr>
          <p:spPr>
            <a:xfrm>
              <a:off x="7421404" y="251602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59716157-B054-4676-9B9F-5848433963A7}"/>
                </a:ext>
              </a:extLst>
            </p:cNvPr>
            <p:cNvSpPr/>
            <p:nvPr/>
          </p:nvSpPr>
          <p:spPr>
            <a:xfrm>
              <a:off x="7580471" y="2462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8098C68A-2E7A-4072-A789-D5F3335ABE01}"/>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97256AD1-C2B8-4629-AF06-39EDE69FEFA8}"/>
                </a:ext>
              </a:extLst>
            </p:cNvPr>
            <p:cNvSpPr/>
            <p:nvPr/>
          </p:nvSpPr>
          <p:spPr>
            <a:xfrm>
              <a:off x="7430929" y="24264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BD208811-A0AD-470C-BB92-893BFCD49455}"/>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7F7E14CF-8A5E-4F9A-8131-7313F779FB52}"/>
                </a:ext>
              </a:extLst>
            </p:cNvPr>
            <p:cNvSpPr/>
            <p:nvPr/>
          </p:nvSpPr>
          <p:spPr>
            <a:xfrm>
              <a:off x="7470934" y="249888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D62D1DAD-632F-428E-AE7D-151F1FE64985}"/>
                </a:ext>
              </a:extLst>
            </p:cNvPr>
            <p:cNvSpPr/>
            <p:nvPr/>
          </p:nvSpPr>
          <p:spPr>
            <a:xfrm>
              <a:off x="7462361" y="2494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F75DE2B2-78E1-427B-9200-44507CDF852B}"/>
                </a:ext>
              </a:extLst>
            </p:cNvPr>
            <p:cNvSpPr/>
            <p:nvPr/>
          </p:nvSpPr>
          <p:spPr>
            <a:xfrm>
              <a:off x="7514034" y="242458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7858" y="7144"/>
                    <a:pt x="7858" y="7144"/>
                  </a:cubicBezTo>
                  <a:close/>
                </a:path>
              </a:pathLst>
            </a:custGeom>
            <a:grpFill/>
            <a:ln w="9525"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2762CB71-3009-4878-8657-395952B89464}"/>
                </a:ext>
              </a:extLst>
            </p:cNvPr>
            <p:cNvSpPr/>
            <p:nvPr/>
          </p:nvSpPr>
          <p:spPr>
            <a:xfrm>
              <a:off x="7429976" y="25169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282" name="Freeform: Shape 1281">
              <a:extLst>
                <a:ext uri="{FF2B5EF4-FFF2-40B4-BE49-F238E27FC236}">
                  <a16:creationId xmlns:a16="http://schemas.microsoft.com/office/drawing/2014/main" id="{166EBE20-F4DF-4F5A-9EBD-9752402D9576}"/>
                </a:ext>
              </a:extLst>
            </p:cNvPr>
            <p:cNvSpPr/>
            <p:nvPr/>
          </p:nvSpPr>
          <p:spPr>
            <a:xfrm>
              <a:off x="7481411" y="2477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grpFill/>
            <a:ln w="9525" cap="flat">
              <a:noFill/>
              <a:prstDash val="solid"/>
              <a:miter/>
            </a:ln>
          </p:spPr>
          <p:txBody>
            <a:bodyPr rtlCol="0" anchor="ctr"/>
            <a:lstStyle/>
            <a:p>
              <a:endParaRPr lang="en-US"/>
            </a:p>
          </p:txBody>
        </p:sp>
        <p:sp>
          <p:nvSpPr>
            <p:cNvPr id="1283" name="Freeform: Shape 1282">
              <a:extLst>
                <a:ext uri="{FF2B5EF4-FFF2-40B4-BE49-F238E27FC236}">
                  <a16:creationId xmlns:a16="http://schemas.microsoft.com/office/drawing/2014/main" id="{2495FB91-C78E-48E9-BBC6-32D12A6E66DA}"/>
                </a:ext>
              </a:extLst>
            </p:cNvPr>
            <p:cNvSpPr/>
            <p:nvPr/>
          </p:nvSpPr>
          <p:spPr>
            <a:xfrm>
              <a:off x="7484297" y="2471605"/>
              <a:ext cx="9525" cy="19050"/>
            </a:xfrm>
            <a:custGeom>
              <a:avLst/>
              <a:gdLst>
                <a:gd name="connsiteX0" fmla="*/ 9020 w 9525"/>
                <a:gd name="connsiteY0" fmla="*/ 16325 h 19050"/>
                <a:gd name="connsiteX1" fmla="*/ 9020 w 9525"/>
                <a:gd name="connsiteY1" fmla="*/ 16325 h 19050"/>
              </a:gdLst>
              <a:ahLst/>
              <a:cxnLst>
                <a:cxn ang="0">
                  <a:pos x="connsiteX0" y="connsiteY0"/>
                </a:cxn>
                <a:cxn ang="0">
                  <a:pos x="connsiteX1" y="connsiteY1"/>
                </a:cxn>
              </a:cxnLst>
              <a:rect l="l" t="t" r="r" b="b"/>
              <a:pathLst>
                <a:path w="9525" h="19050">
                  <a:moveTo>
                    <a:pt x="9020" y="16325"/>
                  </a:moveTo>
                  <a:cubicBezTo>
                    <a:pt x="12830" y="-6535"/>
                    <a:pt x="3305" y="21087"/>
                    <a:pt x="9020" y="16325"/>
                  </a:cubicBezTo>
                  <a:close/>
                </a:path>
              </a:pathLst>
            </a:custGeom>
            <a:grpFill/>
            <a:ln w="9525" cap="flat">
              <a:noFill/>
              <a:prstDash val="solid"/>
              <a:miter/>
            </a:ln>
          </p:spPr>
          <p:txBody>
            <a:bodyPr rtlCol="0" anchor="ctr"/>
            <a:lstStyle/>
            <a:p>
              <a:endParaRPr lang="en-US"/>
            </a:p>
          </p:txBody>
        </p:sp>
        <p:sp>
          <p:nvSpPr>
            <p:cNvPr id="1284" name="Freeform: Shape 1283">
              <a:extLst>
                <a:ext uri="{FF2B5EF4-FFF2-40B4-BE49-F238E27FC236}">
                  <a16:creationId xmlns:a16="http://schemas.microsoft.com/office/drawing/2014/main" id="{4087CFE2-0F17-4897-BF1D-22AE03C48CDF}"/>
                </a:ext>
              </a:extLst>
            </p:cNvPr>
            <p:cNvSpPr/>
            <p:nvPr/>
          </p:nvSpPr>
          <p:spPr>
            <a:xfrm>
              <a:off x="7485751" y="248173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8096"/>
                    <a:pt x="7567" y="8096"/>
                  </a:cubicBezTo>
                  <a:cubicBezTo>
                    <a:pt x="6615" y="8096"/>
                    <a:pt x="7567" y="8096"/>
                    <a:pt x="7567" y="7144"/>
                  </a:cubicBezTo>
                  <a:close/>
                </a:path>
              </a:pathLst>
            </a:custGeom>
            <a:grpFill/>
            <a:ln w="9525" cap="flat">
              <a:noFill/>
              <a:prstDash val="solid"/>
              <a:miter/>
            </a:ln>
          </p:spPr>
          <p:txBody>
            <a:bodyPr rtlCol="0" anchor="ctr"/>
            <a:lstStyle/>
            <a:p>
              <a:endParaRPr lang="en-US"/>
            </a:p>
          </p:txBody>
        </p:sp>
        <p:sp>
          <p:nvSpPr>
            <p:cNvPr id="1285" name="Freeform: Shape 1284">
              <a:extLst>
                <a:ext uri="{FF2B5EF4-FFF2-40B4-BE49-F238E27FC236}">
                  <a16:creationId xmlns:a16="http://schemas.microsoft.com/office/drawing/2014/main" id="{8145D4D3-B8AE-4988-BFBA-EFBD6849578E}"/>
                </a:ext>
              </a:extLst>
            </p:cNvPr>
            <p:cNvSpPr/>
            <p:nvPr/>
          </p:nvSpPr>
          <p:spPr>
            <a:xfrm>
              <a:off x="7501414" y="248673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286" name="Freeform: Shape 1285">
              <a:extLst>
                <a:ext uri="{FF2B5EF4-FFF2-40B4-BE49-F238E27FC236}">
                  <a16:creationId xmlns:a16="http://schemas.microsoft.com/office/drawing/2014/main" id="{0CCB0ED6-2E2F-410F-BB06-6EB2F8E81C05}"/>
                </a:ext>
              </a:extLst>
            </p:cNvPr>
            <p:cNvSpPr/>
            <p:nvPr/>
          </p:nvSpPr>
          <p:spPr>
            <a:xfrm>
              <a:off x="7394734" y="24855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001" y="8096"/>
                    <a:pt x="7144" y="7144"/>
                  </a:cubicBezTo>
                  <a:close/>
                </a:path>
              </a:pathLst>
            </a:custGeom>
            <a:grpFill/>
            <a:ln w="9525" cap="flat">
              <a:noFill/>
              <a:prstDash val="solid"/>
              <a:miter/>
            </a:ln>
          </p:spPr>
          <p:txBody>
            <a:bodyPr rtlCol="0" anchor="ctr"/>
            <a:lstStyle/>
            <a:p>
              <a:endParaRPr lang="en-US"/>
            </a:p>
          </p:txBody>
        </p:sp>
        <p:sp>
          <p:nvSpPr>
            <p:cNvPr id="1287" name="Freeform: Shape 1286">
              <a:extLst>
                <a:ext uri="{FF2B5EF4-FFF2-40B4-BE49-F238E27FC236}">
                  <a16:creationId xmlns:a16="http://schemas.microsoft.com/office/drawing/2014/main" id="{74B39DC6-F459-4602-BA89-ED51F3CFEF41}"/>
                </a:ext>
              </a:extLst>
            </p:cNvPr>
            <p:cNvSpPr/>
            <p:nvPr/>
          </p:nvSpPr>
          <p:spPr>
            <a:xfrm>
              <a:off x="7536233" y="2463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6466"/>
                    <a:pt x="7567" y="8371"/>
                    <a:pt x="7567" y="7419"/>
                  </a:cubicBezTo>
                  <a:close/>
                </a:path>
              </a:pathLst>
            </a:custGeom>
            <a:grpFill/>
            <a:ln w="9525" cap="flat">
              <a:noFill/>
              <a:prstDash val="solid"/>
              <a:miter/>
            </a:ln>
          </p:spPr>
          <p:txBody>
            <a:bodyPr rtlCol="0" anchor="ctr"/>
            <a:lstStyle/>
            <a:p>
              <a:endParaRPr lang="en-US"/>
            </a:p>
          </p:txBody>
        </p:sp>
        <p:sp>
          <p:nvSpPr>
            <p:cNvPr id="1288" name="Freeform: Shape 1287">
              <a:extLst>
                <a:ext uri="{FF2B5EF4-FFF2-40B4-BE49-F238E27FC236}">
                  <a16:creationId xmlns:a16="http://schemas.microsoft.com/office/drawing/2014/main" id="{D190DE89-A5FB-48FA-88B2-A6B2B144725F}"/>
                </a:ext>
              </a:extLst>
            </p:cNvPr>
            <p:cNvSpPr/>
            <p:nvPr/>
          </p:nvSpPr>
          <p:spPr>
            <a:xfrm>
              <a:off x="7487126" y="247126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289" name="Freeform: Shape 1288">
              <a:extLst>
                <a:ext uri="{FF2B5EF4-FFF2-40B4-BE49-F238E27FC236}">
                  <a16:creationId xmlns:a16="http://schemas.microsoft.com/office/drawing/2014/main" id="{69A4385C-2BC2-4EE1-8D5C-3B9CDC34679C}"/>
                </a:ext>
              </a:extLst>
            </p:cNvPr>
            <p:cNvSpPr/>
            <p:nvPr/>
          </p:nvSpPr>
          <p:spPr>
            <a:xfrm>
              <a:off x="7538561" y="2471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1906"/>
                    <a:pt x="9049" y="9049"/>
                    <a:pt x="7144" y="7144"/>
                  </a:cubicBezTo>
                  <a:close/>
                </a:path>
              </a:pathLst>
            </a:custGeom>
            <a:grpFill/>
            <a:ln w="9525" cap="flat">
              <a:noFill/>
              <a:prstDash val="solid"/>
              <a:miter/>
            </a:ln>
          </p:spPr>
          <p:txBody>
            <a:bodyPr rtlCol="0" anchor="ctr"/>
            <a:lstStyle/>
            <a:p>
              <a:endParaRPr lang="en-US"/>
            </a:p>
          </p:txBody>
        </p:sp>
        <p:sp>
          <p:nvSpPr>
            <p:cNvPr id="1290" name="Freeform: Shape 1289">
              <a:extLst>
                <a:ext uri="{FF2B5EF4-FFF2-40B4-BE49-F238E27FC236}">
                  <a16:creationId xmlns:a16="http://schemas.microsoft.com/office/drawing/2014/main" id="{4E02A433-C24D-41E8-98D2-4B1B424570D0}"/>
                </a:ext>
              </a:extLst>
            </p:cNvPr>
            <p:cNvSpPr/>
            <p:nvPr/>
          </p:nvSpPr>
          <p:spPr>
            <a:xfrm>
              <a:off x="7540466" y="2472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grpFill/>
            <a:ln w="9525" cap="flat">
              <a:noFill/>
              <a:prstDash val="solid"/>
              <a:miter/>
            </a:ln>
          </p:spPr>
          <p:txBody>
            <a:bodyPr rtlCol="0" anchor="ctr"/>
            <a:lstStyle/>
            <a:p>
              <a:endParaRPr lang="en-US"/>
            </a:p>
          </p:txBody>
        </p:sp>
        <p:sp>
          <p:nvSpPr>
            <p:cNvPr id="1291" name="Freeform: Shape 1290">
              <a:extLst>
                <a:ext uri="{FF2B5EF4-FFF2-40B4-BE49-F238E27FC236}">
                  <a16:creationId xmlns:a16="http://schemas.microsoft.com/office/drawing/2014/main" id="{A9B4E612-9B6E-446E-815F-67950DC48E10}"/>
                </a:ext>
              </a:extLst>
            </p:cNvPr>
            <p:cNvSpPr/>
            <p:nvPr/>
          </p:nvSpPr>
          <p:spPr>
            <a:xfrm>
              <a:off x="7246144" y="2403977"/>
              <a:ext cx="352425" cy="133350"/>
            </a:xfrm>
            <a:custGeom>
              <a:avLst/>
              <a:gdLst>
                <a:gd name="connsiteX0" fmla="*/ 154781 w 352425"/>
                <a:gd name="connsiteY0" fmla="*/ 87762 h 133350"/>
                <a:gd name="connsiteX1" fmla="*/ 7144 w 352425"/>
                <a:gd name="connsiteY1" fmla="*/ 94430 h 133350"/>
                <a:gd name="connsiteX2" fmla="*/ 164306 w 352425"/>
                <a:gd name="connsiteY2" fmla="*/ 36327 h 133350"/>
                <a:gd name="connsiteX3" fmla="*/ 141446 w 352425"/>
                <a:gd name="connsiteY3" fmla="*/ 43947 h 133350"/>
                <a:gd name="connsiteX4" fmla="*/ 190976 w 352425"/>
                <a:gd name="connsiteY4" fmla="*/ 47757 h 133350"/>
                <a:gd name="connsiteX5" fmla="*/ 219551 w 352425"/>
                <a:gd name="connsiteY5" fmla="*/ 37280 h 133350"/>
                <a:gd name="connsiteX6" fmla="*/ 204311 w 352425"/>
                <a:gd name="connsiteY6" fmla="*/ 26802 h 133350"/>
                <a:gd name="connsiteX7" fmla="*/ 222409 w 352425"/>
                <a:gd name="connsiteY7" fmla="*/ 58235 h 133350"/>
                <a:gd name="connsiteX8" fmla="*/ 221456 w 352425"/>
                <a:gd name="connsiteY8" fmla="*/ 50615 h 133350"/>
                <a:gd name="connsiteX9" fmla="*/ 233839 w 352425"/>
                <a:gd name="connsiteY9" fmla="*/ 26802 h 133350"/>
                <a:gd name="connsiteX10" fmla="*/ 228124 w 352425"/>
                <a:gd name="connsiteY10" fmla="*/ 46805 h 133350"/>
                <a:gd name="connsiteX11" fmla="*/ 243364 w 352425"/>
                <a:gd name="connsiteY11" fmla="*/ 26802 h 133350"/>
                <a:gd name="connsiteX12" fmla="*/ 241459 w 352425"/>
                <a:gd name="connsiteY12" fmla="*/ 52520 h 133350"/>
                <a:gd name="connsiteX13" fmla="*/ 265271 w 352425"/>
                <a:gd name="connsiteY13" fmla="*/ 40137 h 133350"/>
                <a:gd name="connsiteX14" fmla="*/ 272891 w 352425"/>
                <a:gd name="connsiteY14" fmla="*/ 28707 h 133350"/>
                <a:gd name="connsiteX15" fmla="*/ 319564 w 352425"/>
                <a:gd name="connsiteY15" fmla="*/ 36327 h 133350"/>
                <a:gd name="connsiteX16" fmla="*/ 319564 w 352425"/>
                <a:gd name="connsiteY16" fmla="*/ 26802 h 133350"/>
                <a:gd name="connsiteX17" fmla="*/ 325279 w 352425"/>
                <a:gd name="connsiteY17" fmla="*/ 30612 h 133350"/>
                <a:gd name="connsiteX18" fmla="*/ 348139 w 352425"/>
                <a:gd name="connsiteY18" fmla="*/ 79190 h 133350"/>
                <a:gd name="connsiteX19" fmla="*/ 227171 w 352425"/>
                <a:gd name="connsiteY19" fmla="*/ 121100 h 133350"/>
                <a:gd name="connsiteX20" fmla="*/ 228124 w 352425"/>
                <a:gd name="connsiteY20" fmla="*/ 88715 h 133350"/>
                <a:gd name="connsiteX21" fmla="*/ 173831 w 352425"/>
                <a:gd name="connsiteY21" fmla="*/ 126815 h 133350"/>
                <a:gd name="connsiteX22" fmla="*/ 154781 w 352425"/>
                <a:gd name="connsiteY22" fmla="*/ 87762 h 133350"/>
                <a:gd name="connsiteX23" fmla="*/ 20479 w 352425"/>
                <a:gd name="connsiteY23" fmla="*/ 85857 h 133350"/>
                <a:gd name="connsiteX24" fmla="*/ 20479 w 352425"/>
                <a:gd name="connsiteY24" fmla="*/ 83952 h 133350"/>
                <a:gd name="connsiteX25" fmla="*/ 20479 w 352425"/>
                <a:gd name="connsiteY25" fmla="*/ 85857 h 133350"/>
                <a:gd name="connsiteX26" fmla="*/ 194786 w 352425"/>
                <a:gd name="connsiteY26" fmla="*/ 70617 h 133350"/>
                <a:gd name="connsiteX27" fmla="*/ 194786 w 352425"/>
                <a:gd name="connsiteY27" fmla="*/ 70617 h 133350"/>
                <a:gd name="connsiteX28" fmla="*/ 196691 w 352425"/>
                <a:gd name="connsiteY28" fmla="*/ 86810 h 133350"/>
                <a:gd name="connsiteX29" fmla="*/ 196691 w 352425"/>
                <a:gd name="connsiteY29" fmla="*/ 86810 h 133350"/>
                <a:gd name="connsiteX30" fmla="*/ 198596 w 352425"/>
                <a:gd name="connsiteY30" fmla="*/ 82047 h 133350"/>
                <a:gd name="connsiteX31" fmla="*/ 198596 w 352425"/>
                <a:gd name="connsiteY31" fmla="*/ 82047 h 133350"/>
                <a:gd name="connsiteX32" fmla="*/ 198596 w 352425"/>
                <a:gd name="connsiteY32" fmla="*/ 82047 h 133350"/>
                <a:gd name="connsiteX33" fmla="*/ 168116 w 352425"/>
                <a:gd name="connsiteY33" fmla="*/ 80142 h 133350"/>
                <a:gd name="connsiteX34" fmla="*/ 168116 w 352425"/>
                <a:gd name="connsiteY34" fmla="*/ 80142 h 133350"/>
                <a:gd name="connsiteX35" fmla="*/ 170974 w 352425"/>
                <a:gd name="connsiteY35" fmla="*/ 84905 h 133350"/>
                <a:gd name="connsiteX36" fmla="*/ 170974 w 352425"/>
                <a:gd name="connsiteY36" fmla="*/ 84905 h 133350"/>
                <a:gd name="connsiteX37" fmla="*/ 181451 w 352425"/>
                <a:gd name="connsiteY37" fmla="*/ 96335 h 133350"/>
                <a:gd name="connsiteX38" fmla="*/ 181451 w 352425"/>
                <a:gd name="connsiteY38" fmla="*/ 96335 h 133350"/>
                <a:gd name="connsiteX39" fmla="*/ 315754 w 352425"/>
                <a:gd name="connsiteY39" fmla="*/ 72522 h 133350"/>
                <a:gd name="connsiteX40" fmla="*/ 315754 w 352425"/>
                <a:gd name="connsiteY40" fmla="*/ 72522 h 133350"/>
                <a:gd name="connsiteX41" fmla="*/ 290036 w 352425"/>
                <a:gd name="connsiteY41" fmla="*/ 66807 h 133350"/>
                <a:gd name="connsiteX42" fmla="*/ 290036 w 352425"/>
                <a:gd name="connsiteY42" fmla="*/ 66807 h 133350"/>
                <a:gd name="connsiteX43" fmla="*/ 224314 w 352425"/>
                <a:gd name="connsiteY43" fmla="*/ 68712 h 133350"/>
                <a:gd name="connsiteX44" fmla="*/ 224314 w 352425"/>
                <a:gd name="connsiteY44" fmla="*/ 68712 h 133350"/>
                <a:gd name="connsiteX45" fmla="*/ 216694 w 352425"/>
                <a:gd name="connsiteY45" fmla="*/ 73475 h 133350"/>
                <a:gd name="connsiteX46" fmla="*/ 216694 w 352425"/>
                <a:gd name="connsiteY46" fmla="*/ 73475 h 133350"/>
                <a:gd name="connsiteX47" fmla="*/ 175736 w 352425"/>
                <a:gd name="connsiteY47" fmla="*/ 40137 h 133350"/>
                <a:gd name="connsiteX48" fmla="*/ 175736 w 352425"/>
                <a:gd name="connsiteY48" fmla="*/ 40137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2425" h="133350">
                  <a:moveTo>
                    <a:pt x="154781" y="87762"/>
                  </a:moveTo>
                  <a:cubicBezTo>
                    <a:pt x="137636" y="94430"/>
                    <a:pt x="19526" y="101097"/>
                    <a:pt x="7144" y="94430"/>
                  </a:cubicBezTo>
                  <a:cubicBezTo>
                    <a:pt x="53816" y="35375"/>
                    <a:pt x="123349" y="93477"/>
                    <a:pt x="164306" y="36327"/>
                  </a:cubicBezTo>
                  <a:cubicBezTo>
                    <a:pt x="175736" y="20135"/>
                    <a:pt x="144304" y="42042"/>
                    <a:pt x="141446" y="43947"/>
                  </a:cubicBezTo>
                  <a:cubicBezTo>
                    <a:pt x="144304" y="-15108"/>
                    <a:pt x="170974" y="64902"/>
                    <a:pt x="190976" y="47757"/>
                  </a:cubicBezTo>
                  <a:cubicBezTo>
                    <a:pt x="191929" y="68712"/>
                    <a:pt x="190976" y="-44635"/>
                    <a:pt x="219551" y="37280"/>
                  </a:cubicBezTo>
                  <a:cubicBezTo>
                    <a:pt x="219551" y="37280"/>
                    <a:pt x="200501" y="28707"/>
                    <a:pt x="204311" y="26802"/>
                  </a:cubicBezTo>
                  <a:cubicBezTo>
                    <a:pt x="195739" y="51567"/>
                    <a:pt x="201454" y="62045"/>
                    <a:pt x="222409" y="58235"/>
                  </a:cubicBezTo>
                  <a:cubicBezTo>
                    <a:pt x="217646" y="62045"/>
                    <a:pt x="250984" y="22040"/>
                    <a:pt x="221456" y="50615"/>
                  </a:cubicBezTo>
                  <a:cubicBezTo>
                    <a:pt x="228124" y="38232"/>
                    <a:pt x="209074" y="34422"/>
                    <a:pt x="233839" y="26802"/>
                  </a:cubicBezTo>
                  <a:cubicBezTo>
                    <a:pt x="231934" y="40137"/>
                    <a:pt x="234791" y="37280"/>
                    <a:pt x="228124" y="46805"/>
                  </a:cubicBezTo>
                  <a:cubicBezTo>
                    <a:pt x="236696" y="42042"/>
                    <a:pt x="242411" y="35375"/>
                    <a:pt x="243364" y="26802"/>
                  </a:cubicBezTo>
                  <a:cubicBezTo>
                    <a:pt x="243364" y="21087"/>
                    <a:pt x="238601" y="51567"/>
                    <a:pt x="241459" y="52520"/>
                  </a:cubicBezTo>
                  <a:cubicBezTo>
                    <a:pt x="239554" y="42042"/>
                    <a:pt x="251936" y="11562"/>
                    <a:pt x="265271" y="40137"/>
                  </a:cubicBezTo>
                  <a:cubicBezTo>
                    <a:pt x="267176" y="41090"/>
                    <a:pt x="250031" y="37280"/>
                    <a:pt x="272891" y="28707"/>
                  </a:cubicBezTo>
                  <a:cubicBezTo>
                    <a:pt x="249079" y="71570"/>
                    <a:pt x="320516" y="21087"/>
                    <a:pt x="319564" y="36327"/>
                  </a:cubicBezTo>
                  <a:cubicBezTo>
                    <a:pt x="286226" y="24897"/>
                    <a:pt x="346234" y="79190"/>
                    <a:pt x="319564" y="26802"/>
                  </a:cubicBezTo>
                  <a:cubicBezTo>
                    <a:pt x="333851" y="21087"/>
                    <a:pt x="312896" y="78237"/>
                    <a:pt x="325279" y="30612"/>
                  </a:cubicBezTo>
                  <a:cubicBezTo>
                    <a:pt x="385286" y="62045"/>
                    <a:pt x="290036" y="61092"/>
                    <a:pt x="348139" y="79190"/>
                  </a:cubicBezTo>
                  <a:cubicBezTo>
                    <a:pt x="343376" y="101097"/>
                    <a:pt x="229076" y="121100"/>
                    <a:pt x="227171" y="121100"/>
                  </a:cubicBezTo>
                  <a:cubicBezTo>
                    <a:pt x="235744" y="113480"/>
                    <a:pt x="235744" y="103002"/>
                    <a:pt x="228124" y="88715"/>
                  </a:cubicBezTo>
                  <a:cubicBezTo>
                    <a:pt x="210979" y="130625"/>
                    <a:pt x="185261" y="93477"/>
                    <a:pt x="173831" y="126815"/>
                  </a:cubicBezTo>
                  <a:cubicBezTo>
                    <a:pt x="175736" y="117290"/>
                    <a:pt x="181451" y="106812"/>
                    <a:pt x="154781" y="87762"/>
                  </a:cubicBezTo>
                  <a:close/>
                  <a:moveTo>
                    <a:pt x="20479" y="85857"/>
                  </a:moveTo>
                  <a:cubicBezTo>
                    <a:pt x="20479" y="85857"/>
                    <a:pt x="20479" y="84905"/>
                    <a:pt x="20479" y="83952"/>
                  </a:cubicBezTo>
                  <a:cubicBezTo>
                    <a:pt x="21431" y="84905"/>
                    <a:pt x="21431" y="85857"/>
                    <a:pt x="20479" y="85857"/>
                  </a:cubicBezTo>
                  <a:close/>
                  <a:moveTo>
                    <a:pt x="194786" y="70617"/>
                  </a:moveTo>
                  <a:cubicBezTo>
                    <a:pt x="191929" y="70617"/>
                    <a:pt x="177641" y="103002"/>
                    <a:pt x="194786" y="70617"/>
                  </a:cubicBezTo>
                  <a:close/>
                  <a:moveTo>
                    <a:pt x="196691" y="86810"/>
                  </a:moveTo>
                  <a:cubicBezTo>
                    <a:pt x="197644" y="87762"/>
                    <a:pt x="197644" y="80142"/>
                    <a:pt x="196691" y="86810"/>
                  </a:cubicBezTo>
                  <a:close/>
                  <a:moveTo>
                    <a:pt x="198596" y="82047"/>
                  </a:moveTo>
                  <a:cubicBezTo>
                    <a:pt x="197644" y="82047"/>
                    <a:pt x="197644" y="82047"/>
                    <a:pt x="198596" y="82047"/>
                  </a:cubicBezTo>
                  <a:lnTo>
                    <a:pt x="198596" y="82047"/>
                  </a:lnTo>
                  <a:close/>
                  <a:moveTo>
                    <a:pt x="168116" y="80142"/>
                  </a:moveTo>
                  <a:cubicBezTo>
                    <a:pt x="167164" y="79190"/>
                    <a:pt x="166211" y="80142"/>
                    <a:pt x="168116" y="80142"/>
                  </a:cubicBezTo>
                  <a:close/>
                  <a:moveTo>
                    <a:pt x="170974" y="84905"/>
                  </a:moveTo>
                  <a:cubicBezTo>
                    <a:pt x="170974" y="76332"/>
                    <a:pt x="170021" y="83000"/>
                    <a:pt x="170974" y="84905"/>
                  </a:cubicBezTo>
                  <a:close/>
                  <a:moveTo>
                    <a:pt x="181451" y="96335"/>
                  </a:moveTo>
                  <a:cubicBezTo>
                    <a:pt x="185261" y="70617"/>
                    <a:pt x="182404" y="94430"/>
                    <a:pt x="181451" y="96335"/>
                  </a:cubicBezTo>
                  <a:close/>
                  <a:moveTo>
                    <a:pt x="315754" y="72522"/>
                  </a:moveTo>
                  <a:cubicBezTo>
                    <a:pt x="314801" y="67760"/>
                    <a:pt x="310991" y="81095"/>
                    <a:pt x="315754" y="72522"/>
                  </a:cubicBezTo>
                  <a:close/>
                  <a:moveTo>
                    <a:pt x="290036" y="66807"/>
                  </a:moveTo>
                  <a:cubicBezTo>
                    <a:pt x="262414" y="114432"/>
                    <a:pt x="327184" y="61092"/>
                    <a:pt x="290036" y="66807"/>
                  </a:cubicBezTo>
                  <a:close/>
                  <a:moveTo>
                    <a:pt x="224314" y="68712"/>
                  </a:moveTo>
                  <a:cubicBezTo>
                    <a:pt x="247174" y="178250"/>
                    <a:pt x="304324" y="12515"/>
                    <a:pt x="224314" y="68712"/>
                  </a:cubicBezTo>
                  <a:close/>
                  <a:moveTo>
                    <a:pt x="216694" y="73475"/>
                  </a:moveTo>
                  <a:cubicBezTo>
                    <a:pt x="182404" y="120147"/>
                    <a:pt x="216694" y="67760"/>
                    <a:pt x="216694" y="73475"/>
                  </a:cubicBezTo>
                  <a:close/>
                  <a:moveTo>
                    <a:pt x="175736" y="40137"/>
                  </a:moveTo>
                  <a:cubicBezTo>
                    <a:pt x="175736" y="40137"/>
                    <a:pt x="175736" y="40137"/>
                    <a:pt x="175736" y="40137"/>
                  </a:cubicBezTo>
                  <a:close/>
                </a:path>
              </a:pathLst>
            </a:custGeom>
            <a:grpFill/>
            <a:ln w="9525" cap="flat">
              <a:noFill/>
              <a:prstDash val="solid"/>
              <a:miter/>
            </a:ln>
          </p:spPr>
          <p:txBody>
            <a:bodyPr rtlCol="0" anchor="ctr"/>
            <a:lstStyle/>
            <a:p>
              <a:endParaRPr lang="en-US"/>
            </a:p>
          </p:txBody>
        </p:sp>
        <p:sp>
          <p:nvSpPr>
            <p:cNvPr id="1292" name="Freeform: Shape 1291">
              <a:extLst>
                <a:ext uri="{FF2B5EF4-FFF2-40B4-BE49-F238E27FC236}">
                  <a16:creationId xmlns:a16="http://schemas.microsoft.com/office/drawing/2014/main" id="{2228E7BA-39B0-4B27-911F-D82AD94B02CE}"/>
                </a:ext>
              </a:extLst>
            </p:cNvPr>
            <p:cNvSpPr/>
            <p:nvPr/>
          </p:nvSpPr>
          <p:spPr>
            <a:xfrm>
              <a:off x="7582182" y="2451258"/>
              <a:ext cx="9525" cy="9525"/>
            </a:xfrm>
            <a:custGeom>
              <a:avLst/>
              <a:gdLst>
                <a:gd name="connsiteX0" fmla="*/ 7338 w 9525"/>
                <a:gd name="connsiteY0" fmla="*/ 10954 h 9525"/>
                <a:gd name="connsiteX1" fmla="*/ 9243 w 9525"/>
                <a:gd name="connsiteY1" fmla="*/ 7144 h 9525"/>
                <a:gd name="connsiteX2" fmla="*/ 7338 w 9525"/>
                <a:gd name="connsiteY2" fmla="*/ 10954 h 9525"/>
              </a:gdLst>
              <a:ahLst/>
              <a:cxnLst>
                <a:cxn ang="0">
                  <a:pos x="connsiteX0" y="connsiteY0"/>
                </a:cxn>
                <a:cxn ang="0">
                  <a:pos x="connsiteX1" y="connsiteY1"/>
                </a:cxn>
                <a:cxn ang="0">
                  <a:pos x="connsiteX2" y="connsiteY2"/>
                </a:cxn>
              </a:cxnLst>
              <a:rect l="l" t="t" r="r" b="b"/>
              <a:pathLst>
                <a:path w="9525" h="9525">
                  <a:moveTo>
                    <a:pt x="7338" y="10954"/>
                  </a:moveTo>
                  <a:cubicBezTo>
                    <a:pt x="8291" y="10001"/>
                    <a:pt x="9243" y="10001"/>
                    <a:pt x="9243" y="7144"/>
                  </a:cubicBezTo>
                  <a:cubicBezTo>
                    <a:pt x="9243" y="10954"/>
                    <a:pt x="6386" y="8096"/>
                    <a:pt x="7338" y="10954"/>
                  </a:cubicBezTo>
                  <a:close/>
                </a:path>
              </a:pathLst>
            </a:custGeom>
            <a:grpFill/>
            <a:ln w="9525" cap="flat">
              <a:noFill/>
              <a:prstDash val="solid"/>
              <a:miter/>
            </a:ln>
          </p:spPr>
          <p:txBody>
            <a:bodyPr rtlCol="0" anchor="ctr"/>
            <a:lstStyle/>
            <a:p>
              <a:endParaRPr lang="en-US"/>
            </a:p>
          </p:txBody>
        </p:sp>
        <p:sp>
          <p:nvSpPr>
            <p:cNvPr id="1293" name="Freeform: Shape 1292">
              <a:extLst>
                <a:ext uri="{FF2B5EF4-FFF2-40B4-BE49-F238E27FC236}">
                  <a16:creationId xmlns:a16="http://schemas.microsoft.com/office/drawing/2014/main" id="{6A30280E-C956-4548-93E8-298A77C30D4B}"/>
                </a:ext>
              </a:extLst>
            </p:cNvPr>
            <p:cNvSpPr/>
            <p:nvPr/>
          </p:nvSpPr>
          <p:spPr>
            <a:xfrm>
              <a:off x="7583858" y="2456679"/>
              <a:ext cx="9525" cy="9525"/>
            </a:xfrm>
            <a:custGeom>
              <a:avLst/>
              <a:gdLst>
                <a:gd name="connsiteX0" fmla="*/ 7567 w 9525"/>
                <a:gd name="connsiteY0" fmla="*/ 9343 h 9525"/>
                <a:gd name="connsiteX1" fmla="*/ 7567 w 9525"/>
                <a:gd name="connsiteY1" fmla="*/ 9343 h 9525"/>
              </a:gdLst>
              <a:ahLst/>
              <a:cxnLst>
                <a:cxn ang="0">
                  <a:pos x="connsiteX0" y="connsiteY0"/>
                </a:cxn>
                <a:cxn ang="0">
                  <a:pos x="connsiteX1" y="connsiteY1"/>
                </a:cxn>
              </a:cxnLst>
              <a:rect l="l" t="t" r="r" b="b"/>
              <a:pathLst>
                <a:path w="9525" h="9525">
                  <a:moveTo>
                    <a:pt x="7567" y="9343"/>
                  </a:moveTo>
                  <a:cubicBezTo>
                    <a:pt x="7567" y="5533"/>
                    <a:pt x="6615" y="7438"/>
                    <a:pt x="7567" y="9343"/>
                  </a:cubicBezTo>
                  <a:close/>
                </a:path>
              </a:pathLst>
            </a:custGeom>
            <a:grpFill/>
            <a:ln w="9525" cap="flat">
              <a:noFill/>
              <a:prstDash val="solid"/>
              <a:miter/>
            </a:ln>
          </p:spPr>
          <p:txBody>
            <a:bodyPr rtlCol="0" anchor="ctr"/>
            <a:lstStyle/>
            <a:p>
              <a:endParaRPr lang="en-US"/>
            </a:p>
          </p:txBody>
        </p:sp>
        <p:sp>
          <p:nvSpPr>
            <p:cNvPr id="1294" name="Freeform: Shape 1293">
              <a:extLst>
                <a:ext uri="{FF2B5EF4-FFF2-40B4-BE49-F238E27FC236}">
                  <a16:creationId xmlns:a16="http://schemas.microsoft.com/office/drawing/2014/main" id="{27744FAD-553F-4460-97AD-48875A2EDAFE}"/>
                </a:ext>
              </a:extLst>
            </p:cNvPr>
            <p:cNvSpPr/>
            <p:nvPr/>
          </p:nvSpPr>
          <p:spPr>
            <a:xfrm>
              <a:off x="7585033" y="2479784"/>
              <a:ext cx="9525" cy="9525"/>
            </a:xfrm>
            <a:custGeom>
              <a:avLst/>
              <a:gdLst>
                <a:gd name="connsiteX0" fmla="*/ 7344 w 9525"/>
                <a:gd name="connsiteY0" fmla="*/ 8146 h 9525"/>
                <a:gd name="connsiteX1" fmla="*/ 7344 w 9525"/>
                <a:gd name="connsiteY1" fmla="*/ 8146 h 9525"/>
              </a:gdLst>
              <a:ahLst/>
              <a:cxnLst>
                <a:cxn ang="0">
                  <a:pos x="connsiteX0" y="connsiteY0"/>
                </a:cxn>
                <a:cxn ang="0">
                  <a:pos x="connsiteX1" y="connsiteY1"/>
                </a:cxn>
              </a:cxnLst>
              <a:rect l="l" t="t" r="r" b="b"/>
              <a:pathLst>
                <a:path w="9525" h="9525">
                  <a:moveTo>
                    <a:pt x="7344" y="8146"/>
                  </a:moveTo>
                  <a:cubicBezTo>
                    <a:pt x="9249" y="3383"/>
                    <a:pt x="6392" y="17671"/>
                    <a:pt x="7344" y="8146"/>
                  </a:cubicBezTo>
                  <a:close/>
                </a:path>
              </a:pathLst>
            </a:custGeom>
            <a:grpFill/>
            <a:ln w="9525" cap="flat">
              <a:noFill/>
              <a:prstDash val="solid"/>
              <a:miter/>
            </a:ln>
          </p:spPr>
          <p:txBody>
            <a:bodyPr rtlCol="0" anchor="ctr"/>
            <a:lstStyle/>
            <a:p>
              <a:endParaRPr lang="en-US"/>
            </a:p>
          </p:txBody>
        </p:sp>
        <p:sp>
          <p:nvSpPr>
            <p:cNvPr id="1295" name="Freeform: Shape 1294">
              <a:extLst>
                <a:ext uri="{FF2B5EF4-FFF2-40B4-BE49-F238E27FC236}">
                  <a16:creationId xmlns:a16="http://schemas.microsoft.com/office/drawing/2014/main" id="{B92357FE-7D1F-45D8-AF2B-C0582C526534}"/>
                </a:ext>
              </a:extLst>
            </p:cNvPr>
            <p:cNvSpPr/>
            <p:nvPr/>
          </p:nvSpPr>
          <p:spPr>
            <a:xfrm>
              <a:off x="7583329" y="2489064"/>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3"/>
                    <a:pt x="8096" y="7439"/>
                    <a:pt x="7144" y="9343"/>
                  </a:cubicBezTo>
                  <a:close/>
                </a:path>
              </a:pathLst>
            </a:custGeom>
            <a:grpFill/>
            <a:ln w="9525" cap="flat">
              <a:noFill/>
              <a:prstDash val="solid"/>
              <a:miter/>
            </a:ln>
          </p:spPr>
          <p:txBody>
            <a:bodyPr rtlCol="0" anchor="ctr"/>
            <a:lstStyle/>
            <a:p>
              <a:endParaRPr lang="en-US"/>
            </a:p>
          </p:txBody>
        </p:sp>
        <p:sp>
          <p:nvSpPr>
            <p:cNvPr id="1296" name="Freeform: Shape 1295">
              <a:extLst>
                <a:ext uri="{FF2B5EF4-FFF2-40B4-BE49-F238E27FC236}">
                  <a16:creationId xmlns:a16="http://schemas.microsoft.com/office/drawing/2014/main" id="{697EB55A-DDCA-4EAC-95E0-D8ADBC3C9E2B}"/>
                </a:ext>
              </a:extLst>
            </p:cNvPr>
            <p:cNvSpPr/>
            <p:nvPr/>
          </p:nvSpPr>
          <p:spPr>
            <a:xfrm>
              <a:off x="7549039" y="2422398"/>
              <a:ext cx="9525" cy="9525"/>
            </a:xfrm>
            <a:custGeom>
              <a:avLst/>
              <a:gdLst>
                <a:gd name="connsiteX0" fmla="*/ 9049 w 9525"/>
                <a:gd name="connsiteY0" fmla="*/ 8381 h 9525"/>
                <a:gd name="connsiteX1" fmla="*/ 7144 w 9525"/>
                <a:gd name="connsiteY1" fmla="*/ 9334 h 9525"/>
                <a:gd name="connsiteX2" fmla="*/ 9049 w 9525"/>
                <a:gd name="connsiteY2" fmla="*/ 8381 h 9525"/>
              </a:gdLst>
              <a:ahLst/>
              <a:cxnLst>
                <a:cxn ang="0">
                  <a:pos x="connsiteX0" y="connsiteY0"/>
                </a:cxn>
                <a:cxn ang="0">
                  <a:pos x="connsiteX1" y="connsiteY1"/>
                </a:cxn>
                <a:cxn ang="0">
                  <a:pos x="connsiteX2" y="connsiteY2"/>
                </a:cxn>
              </a:cxnLst>
              <a:rect l="l" t="t" r="r" b="b"/>
              <a:pathLst>
                <a:path w="9525" h="9525">
                  <a:moveTo>
                    <a:pt x="9049" y="8381"/>
                  </a:moveTo>
                  <a:cubicBezTo>
                    <a:pt x="9049" y="5524"/>
                    <a:pt x="8096" y="8381"/>
                    <a:pt x="7144" y="9334"/>
                  </a:cubicBezTo>
                  <a:cubicBezTo>
                    <a:pt x="8096" y="9334"/>
                    <a:pt x="9049" y="9334"/>
                    <a:pt x="9049" y="8381"/>
                  </a:cubicBezTo>
                  <a:close/>
                </a:path>
              </a:pathLst>
            </a:custGeom>
            <a:grpFill/>
            <a:ln w="9525" cap="flat">
              <a:noFill/>
              <a:prstDash val="solid"/>
              <a:miter/>
            </a:ln>
          </p:spPr>
          <p:txBody>
            <a:bodyPr rtlCol="0" anchor="ctr"/>
            <a:lstStyle/>
            <a:p>
              <a:endParaRPr lang="en-US"/>
            </a:p>
          </p:txBody>
        </p:sp>
        <p:sp>
          <p:nvSpPr>
            <p:cNvPr id="1297" name="Freeform: Shape 1296">
              <a:extLst>
                <a:ext uri="{FF2B5EF4-FFF2-40B4-BE49-F238E27FC236}">
                  <a16:creationId xmlns:a16="http://schemas.microsoft.com/office/drawing/2014/main" id="{E466B371-050D-47CD-864E-52979829C486}"/>
                </a:ext>
              </a:extLst>
            </p:cNvPr>
            <p:cNvSpPr/>
            <p:nvPr/>
          </p:nvSpPr>
          <p:spPr>
            <a:xfrm>
              <a:off x="7279481" y="2432208"/>
              <a:ext cx="19050" cy="9525"/>
            </a:xfrm>
            <a:custGeom>
              <a:avLst/>
              <a:gdLst>
                <a:gd name="connsiteX0" fmla="*/ 17621 w 19050"/>
                <a:gd name="connsiteY0" fmla="*/ 7144 h 9525"/>
                <a:gd name="connsiteX1" fmla="*/ 7144 w 19050"/>
                <a:gd name="connsiteY1" fmla="*/ 10001 h 9525"/>
                <a:gd name="connsiteX2" fmla="*/ 17621 w 19050"/>
                <a:gd name="connsiteY2" fmla="*/ 7144 h 9525"/>
              </a:gdLst>
              <a:ahLst/>
              <a:cxnLst>
                <a:cxn ang="0">
                  <a:pos x="connsiteX0" y="connsiteY0"/>
                </a:cxn>
                <a:cxn ang="0">
                  <a:pos x="connsiteX1" y="connsiteY1"/>
                </a:cxn>
                <a:cxn ang="0">
                  <a:pos x="connsiteX2" y="connsiteY2"/>
                </a:cxn>
              </a:cxnLst>
              <a:rect l="l" t="t" r="r" b="b"/>
              <a:pathLst>
                <a:path w="19050" h="9525">
                  <a:moveTo>
                    <a:pt x="17621" y="7144"/>
                  </a:moveTo>
                  <a:lnTo>
                    <a:pt x="7144" y="10001"/>
                  </a:lnTo>
                  <a:cubicBezTo>
                    <a:pt x="10954" y="8096"/>
                    <a:pt x="13811" y="8096"/>
                    <a:pt x="17621" y="7144"/>
                  </a:cubicBezTo>
                  <a:close/>
                </a:path>
              </a:pathLst>
            </a:custGeom>
            <a:grpFill/>
            <a:ln w="9525" cap="flat">
              <a:noFill/>
              <a:prstDash val="solid"/>
              <a:miter/>
            </a:ln>
          </p:spPr>
          <p:txBody>
            <a:bodyPr rtlCol="0" anchor="ctr"/>
            <a:lstStyle/>
            <a:p>
              <a:endParaRPr lang="en-US"/>
            </a:p>
          </p:txBody>
        </p:sp>
        <p:sp>
          <p:nvSpPr>
            <p:cNvPr id="1298" name="Freeform: Shape 1297">
              <a:extLst>
                <a:ext uri="{FF2B5EF4-FFF2-40B4-BE49-F238E27FC236}">
                  <a16:creationId xmlns:a16="http://schemas.microsoft.com/office/drawing/2014/main" id="{3228C143-C6C6-43EC-BFE4-F78035FAA5B3}"/>
                </a:ext>
              </a:extLst>
            </p:cNvPr>
            <p:cNvSpPr/>
            <p:nvPr/>
          </p:nvSpPr>
          <p:spPr>
            <a:xfrm>
              <a:off x="7517606" y="243634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17621" y="2059"/>
                    <a:pt x="9049" y="7774"/>
                    <a:pt x="7144" y="14442"/>
                  </a:cubicBezTo>
                  <a:close/>
                </a:path>
              </a:pathLst>
            </a:custGeom>
            <a:grpFill/>
            <a:ln w="9525" cap="flat">
              <a:noFill/>
              <a:prstDash val="solid"/>
              <a:miter/>
            </a:ln>
          </p:spPr>
          <p:txBody>
            <a:bodyPr rtlCol="0" anchor="ctr"/>
            <a:lstStyle/>
            <a:p>
              <a:endParaRPr lang="en-US"/>
            </a:p>
          </p:txBody>
        </p:sp>
        <p:sp>
          <p:nvSpPr>
            <p:cNvPr id="1299" name="Freeform: Shape 1298">
              <a:extLst>
                <a:ext uri="{FF2B5EF4-FFF2-40B4-BE49-F238E27FC236}">
                  <a16:creationId xmlns:a16="http://schemas.microsoft.com/office/drawing/2014/main" id="{624563F9-0D5E-47E3-BF49-3D919AADF512}"/>
                </a:ext>
              </a:extLst>
            </p:cNvPr>
            <p:cNvSpPr/>
            <p:nvPr/>
          </p:nvSpPr>
          <p:spPr>
            <a:xfrm>
              <a:off x="7515701" y="242363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2384"/>
                    <a:pt x="7144" y="13811"/>
                    <a:pt x="7144" y="7144"/>
                  </a:cubicBezTo>
                  <a:close/>
                </a:path>
              </a:pathLst>
            </a:custGeom>
            <a:grpFill/>
            <a:ln w="9525" cap="flat">
              <a:noFill/>
              <a:prstDash val="solid"/>
              <a:miter/>
            </a:ln>
          </p:spPr>
          <p:txBody>
            <a:bodyPr rtlCol="0" anchor="ctr"/>
            <a:lstStyle/>
            <a:p>
              <a:endParaRPr lang="en-US"/>
            </a:p>
          </p:txBody>
        </p:sp>
        <p:sp>
          <p:nvSpPr>
            <p:cNvPr id="1300" name="Freeform: Shape 1299">
              <a:extLst>
                <a:ext uri="{FF2B5EF4-FFF2-40B4-BE49-F238E27FC236}">
                  <a16:creationId xmlns:a16="http://schemas.microsoft.com/office/drawing/2014/main" id="{F0A41260-91D1-49FD-8F96-99FFEC1AD1FF}"/>
                </a:ext>
              </a:extLst>
            </p:cNvPr>
            <p:cNvSpPr/>
            <p:nvPr/>
          </p:nvSpPr>
          <p:spPr>
            <a:xfrm>
              <a:off x="7538138" y="249888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8096"/>
                    <a:pt x="7567" y="7144"/>
                  </a:cubicBezTo>
                  <a:close/>
                </a:path>
              </a:pathLst>
            </a:custGeom>
            <a:grpFill/>
            <a:ln w="9525" cap="flat">
              <a:noFill/>
              <a:prstDash val="solid"/>
              <a:miter/>
            </a:ln>
          </p:spPr>
          <p:txBody>
            <a:bodyPr rtlCol="0" anchor="ctr"/>
            <a:lstStyle/>
            <a:p>
              <a:endParaRPr lang="en-US"/>
            </a:p>
          </p:txBody>
        </p:sp>
        <p:sp>
          <p:nvSpPr>
            <p:cNvPr id="1301" name="Freeform: Shape 1300">
              <a:extLst>
                <a:ext uri="{FF2B5EF4-FFF2-40B4-BE49-F238E27FC236}">
                  <a16:creationId xmlns:a16="http://schemas.microsoft.com/office/drawing/2014/main" id="{264C7288-8619-420D-9AEA-D64C10863B2D}"/>
                </a:ext>
              </a:extLst>
            </p:cNvPr>
            <p:cNvSpPr/>
            <p:nvPr/>
          </p:nvSpPr>
          <p:spPr>
            <a:xfrm>
              <a:off x="7502762" y="2427006"/>
              <a:ext cx="9525" cy="9525"/>
            </a:xfrm>
            <a:custGeom>
              <a:avLst/>
              <a:gdLst>
                <a:gd name="connsiteX0" fmla="*/ 8653 w 9525"/>
                <a:gd name="connsiteY0" fmla="*/ 9488 h 9525"/>
                <a:gd name="connsiteX1" fmla="*/ 8653 w 9525"/>
                <a:gd name="connsiteY1" fmla="*/ 9488 h 9525"/>
              </a:gdLst>
              <a:ahLst/>
              <a:cxnLst>
                <a:cxn ang="0">
                  <a:pos x="connsiteX0" y="connsiteY0"/>
                </a:cxn>
                <a:cxn ang="0">
                  <a:pos x="connsiteX1" y="connsiteY1"/>
                </a:cxn>
              </a:cxnLst>
              <a:rect l="l" t="t" r="r" b="b"/>
              <a:pathLst>
                <a:path w="9525" h="9525">
                  <a:moveTo>
                    <a:pt x="8653" y="9488"/>
                  </a:moveTo>
                  <a:cubicBezTo>
                    <a:pt x="7700" y="8536"/>
                    <a:pt x="5795" y="4726"/>
                    <a:pt x="8653" y="9488"/>
                  </a:cubicBezTo>
                  <a:close/>
                </a:path>
              </a:pathLst>
            </a:custGeom>
            <a:grpFill/>
            <a:ln w="9525" cap="flat">
              <a:noFill/>
              <a:prstDash val="solid"/>
              <a:miter/>
            </a:ln>
          </p:spPr>
          <p:txBody>
            <a:bodyPr rtlCol="0" anchor="ctr"/>
            <a:lstStyle/>
            <a:p>
              <a:endParaRPr lang="en-US"/>
            </a:p>
          </p:txBody>
        </p:sp>
        <p:sp>
          <p:nvSpPr>
            <p:cNvPr id="1302" name="Freeform: Shape 1301">
              <a:extLst>
                <a:ext uri="{FF2B5EF4-FFF2-40B4-BE49-F238E27FC236}">
                  <a16:creationId xmlns:a16="http://schemas.microsoft.com/office/drawing/2014/main" id="{25DC7051-2453-42E9-9A7F-613A1F44C9AE}"/>
                </a:ext>
              </a:extLst>
            </p:cNvPr>
            <p:cNvSpPr/>
            <p:nvPr/>
          </p:nvSpPr>
          <p:spPr>
            <a:xfrm>
              <a:off x="7504271" y="242744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lnTo>
                    <a:pt x="7144" y="7144"/>
                  </a:lnTo>
                  <a:close/>
                </a:path>
              </a:pathLst>
            </a:custGeom>
            <a:grpFill/>
            <a:ln w="9525" cap="flat">
              <a:noFill/>
              <a:prstDash val="solid"/>
              <a:miter/>
            </a:ln>
          </p:spPr>
          <p:txBody>
            <a:bodyPr rtlCol="0" anchor="ctr"/>
            <a:lstStyle/>
            <a:p>
              <a:endParaRPr lang="en-US"/>
            </a:p>
          </p:txBody>
        </p:sp>
        <p:sp>
          <p:nvSpPr>
            <p:cNvPr id="1303" name="Freeform: Shape 1302">
              <a:extLst>
                <a:ext uri="{FF2B5EF4-FFF2-40B4-BE49-F238E27FC236}">
                  <a16:creationId xmlns:a16="http://schemas.microsoft.com/office/drawing/2014/main" id="{9AD04F11-E2D1-4B84-BC75-15295312C988}"/>
                </a:ext>
              </a:extLst>
            </p:cNvPr>
            <p:cNvSpPr/>
            <p:nvPr/>
          </p:nvSpPr>
          <p:spPr>
            <a:xfrm>
              <a:off x="7538561" y="25084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grpFill/>
            <a:ln w="9525" cap="flat">
              <a:noFill/>
              <a:prstDash val="solid"/>
              <a:miter/>
            </a:ln>
          </p:spPr>
          <p:txBody>
            <a:bodyPr rtlCol="0" anchor="ctr"/>
            <a:lstStyle/>
            <a:p>
              <a:endParaRPr lang="en-US"/>
            </a:p>
          </p:txBody>
        </p:sp>
        <p:sp>
          <p:nvSpPr>
            <p:cNvPr id="1304" name="Freeform: Shape 1303">
              <a:extLst>
                <a:ext uri="{FF2B5EF4-FFF2-40B4-BE49-F238E27FC236}">
                  <a16:creationId xmlns:a16="http://schemas.microsoft.com/office/drawing/2014/main" id="{6A0699CE-B1DB-48BA-9F16-7B3BE235F752}"/>
                </a:ext>
              </a:extLst>
            </p:cNvPr>
            <p:cNvSpPr/>
            <p:nvPr/>
          </p:nvSpPr>
          <p:spPr>
            <a:xfrm>
              <a:off x="7524007" y="2483491"/>
              <a:ext cx="9525" cy="9525"/>
            </a:xfrm>
            <a:custGeom>
              <a:avLst/>
              <a:gdLst>
                <a:gd name="connsiteX0" fmla="*/ 7410 w 9525"/>
                <a:gd name="connsiteY0" fmla="*/ 9201 h 9525"/>
                <a:gd name="connsiteX1" fmla="*/ 8363 w 9525"/>
                <a:gd name="connsiteY1" fmla="*/ 7296 h 9525"/>
                <a:gd name="connsiteX2" fmla="*/ 7410 w 9525"/>
                <a:gd name="connsiteY2" fmla="*/ 9201 h 9525"/>
              </a:gdLst>
              <a:ahLst/>
              <a:cxnLst>
                <a:cxn ang="0">
                  <a:pos x="connsiteX0" y="connsiteY0"/>
                </a:cxn>
                <a:cxn ang="0">
                  <a:pos x="connsiteX1" y="connsiteY1"/>
                </a:cxn>
                <a:cxn ang="0">
                  <a:pos x="connsiteX2" y="connsiteY2"/>
                </a:cxn>
              </a:cxnLst>
              <a:rect l="l" t="t" r="r" b="b"/>
              <a:pathLst>
                <a:path w="9525" h="9525">
                  <a:moveTo>
                    <a:pt x="7410" y="9201"/>
                  </a:moveTo>
                  <a:lnTo>
                    <a:pt x="8363" y="7296"/>
                  </a:lnTo>
                  <a:cubicBezTo>
                    <a:pt x="8363" y="7296"/>
                    <a:pt x="6458" y="6344"/>
                    <a:pt x="7410" y="9201"/>
                  </a:cubicBezTo>
                  <a:close/>
                </a:path>
              </a:pathLst>
            </a:custGeom>
            <a:grpFill/>
            <a:ln w="9525" cap="flat">
              <a:noFill/>
              <a:prstDash val="solid"/>
              <a:miter/>
            </a:ln>
          </p:spPr>
          <p:txBody>
            <a:bodyPr rtlCol="0" anchor="ctr"/>
            <a:lstStyle/>
            <a:p>
              <a:endParaRPr lang="en-US"/>
            </a:p>
          </p:txBody>
        </p:sp>
        <p:sp>
          <p:nvSpPr>
            <p:cNvPr id="1305" name="Freeform: Shape 1304">
              <a:extLst>
                <a:ext uri="{FF2B5EF4-FFF2-40B4-BE49-F238E27FC236}">
                  <a16:creationId xmlns:a16="http://schemas.microsoft.com/office/drawing/2014/main" id="{BB9543EF-B26D-4E56-B626-63283BB87916}"/>
                </a:ext>
              </a:extLst>
            </p:cNvPr>
            <p:cNvSpPr/>
            <p:nvPr/>
          </p:nvSpPr>
          <p:spPr>
            <a:xfrm>
              <a:off x="7494599" y="242839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1906"/>
                    <a:pt x="7291" y="9049"/>
                    <a:pt x="8244" y="7144"/>
                  </a:cubicBezTo>
                  <a:close/>
                </a:path>
              </a:pathLst>
            </a:custGeom>
            <a:grpFill/>
            <a:ln w="9525" cap="flat">
              <a:noFill/>
              <a:prstDash val="solid"/>
              <a:miter/>
            </a:ln>
          </p:spPr>
          <p:txBody>
            <a:bodyPr rtlCol="0" anchor="ctr"/>
            <a:lstStyle/>
            <a:p>
              <a:endParaRPr lang="en-US"/>
            </a:p>
          </p:txBody>
        </p:sp>
        <p:sp>
          <p:nvSpPr>
            <p:cNvPr id="1306" name="Freeform: Shape 1305">
              <a:extLst>
                <a:ext uri="{FF2B5EF4-FFF2-40B4-BE49-F238E27FC236}">
                  <a16:creationId xmlns:a16="http://schemas.microsoft.com/office/drawing/2014/main" id="{4F3CAEC2-856E-4F83-9989-5E496992F48C}"/>
                </a:ext>
              </a:extLst>
            </p:cNvPr>
            <p:cNvSpPr/>
            <p:nvPr/>
          </p:nvSpPr>
          <p:spPr>
            <a:xfrm>
              <a:off x="7516935" y="2498883"/>
              <a:ext cx="9525" cy="9525"/>
            </a:xfrm>
            <a:custGeom>
              <a:avLst/>
              <a:gdLst>
                <a:gd name="connsiteX0" fmla="*/ 7815 w 9525"/>
                <a:gd name="connsiteY0" fmla="*/ 7144 h 9525"/>
                <a:gd name="connsiteX1" fmla="*/ 7815 w 9525"/>
                <a:gd name="connsiteY1" fmla="*/ 10954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10954"/>
                    <a:pt x="5909" y="8096"/>
                    <a:pt x="7815" y="10954"/>
                  </a:cubicBezTo>
                  <a:cubicBezTo>
                    <a:pt x="8767" y="10954"/>
                    <a:pt x="8767" y="9049"/>
                    <a:pt x="7815" y="7144"/>
                  </a:cubicBezTo>
                  <a:close/>
                </a:path>
              </a:pathLst>
            </a:custGeom>
            <a:grpFill/>
            <a:ln w="9525" cap="flat">
              <a:noFill/>
              <a:prstDash val="solid"/>
              <a:miter/>
            </a:ln>
          </p:spPr>
          <p:txBody>
            <a:bodyPr rtlCol="0" anchor="ctr"/>
            <a:lstStyle/>
            <a:p>
              <a:endParaRPr lang="en-US"/>
            </a:p>
          </p:txBody>
        </p:sp>
        <p:sp>
          <p:nvSpPr>
            <p:cNvPr id="1307" name="Freeform: Shape 1306">
              <a:extLst>
                <a:ext uri="{FF2B5EF4-FFF2-40B4-BE49-F238E27FC236}">
                  <a16:creationId xmlns:a16="http://schemas.microsoft.com/office/drawing/2014/main" id="{72A781FA-6EC3-4E82-AC3A-6226E921ACC7}"/>
                </a:ext>
              </a:extLst>
            </p:cNvPr>
            <p:cNvSpPr/>
            <p:nvPr/>
          </p:nvSpPr>
          <p:spPr>
            <a:xfrm>
              <a:off x="7497842" y="247697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8096"/>
                    <a:pt x="7858" y="7144"/>
                  </a:cubicBezTo>
                  <a:cubicBezTo>
                    <a:pt x="6906" y="8096"/>
                    <a:pt x="6906" y="8096"/>
                    <a:pt x="7858" y="7144"/>
                  </a:cubicBezTo>
                  <a:close/>
                </a:path>
              </a:pathLst>
            </a:custGeom>
            <a:grpFill/>
            <a:ln w="9525" cap="flat">
              <a:noFill/>
              <a:prstDash val="solid"/>
              <a:miter/>
            </a:ln>
          </p:spPr>
          <p:txBody>
            <a:bodyPr rtlCol="0" anchor="ctr"/>
            <a:lstStyle/>
            <a:p>
              <a:endParaRPr lang="en-US"/>
            </a:p>
          </p:txBody>
        </p:sp>
        <p:sp>
          <p:nvSpPr>
            <p:cNvPr id="1308" name="Freeform: Shape 1307">
              <a:extLst>
                <a:ext uri="{FF2B5EF4-FFF2-40B4-BE49-F238E27FC236}">
                  <a16:creationId xmlns:a16="http://schemas.microsoft.com/office/drawing/2014/main" id="{37B00D2C-C076-4C63-BC06-E36B9A6C1E5D}"/>
                </a:ext>
              </a:extLst>
            </p:cNvPr>
            <p:cNvSpPr/>
            <p:nvPr/>
          </p:nvSpPr>
          <p:spPr>
            <a:xfrm>
              <a:off x="7498556" y="2476552"/>
              <a:ext cx="9525" cy="9525"/>
            </a:xfrm>
            <a:custGeom>
              <a:avLst/>
              <a:gdLst>
                <a:gd name="connsiteX0" fmla="*/ 7144 w 9525"/>
                <a:gd name="connsiteY0" fmla="*/ 7567 h 9525"/>
                <a:gd name="connsiteX1" fmla="*/ 9049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8520"/>
                    <a:pt x="9049" y="7567"/>
                  </a:cubicBezTo>
                  <a:cubicBezTo>
                    <a:pt x="7144" y="6615"/>
                    <a:pt x="7144" y="7567"/>
                    <a:pt x="7144" y="7567"/>
                  </a:cubicBezTo>
                  <a:close/>
                </a:path>
              </a:pathLst>
            </a:custGeom>
            <a:grpFill/>
            <a:ln w="9525" cap="flat">
              <a:noFill/>
              <a:prstDash val="solid"/>
              <a:miter/>
            </a:ln>
          </p:spPr>
          <p:txBody>
            <a:bodyPr rtlCol="0" anchor="ctr"/>
            <a:lstStyle/>
            <a:p>
              <a:endParaRPr lang="en-US"/>
            </a:p>
          </p:txBody>
        </p:sp>
        <p:sp>
          <p:nvSpPr>
            <p:cNvPr id="1309" name="Freeform: Shape 1308">
              <a:extLst>
                <a:ext uri="{FF2B5EF4-FFF2-40B4-BE49-F238E27FC236}">
                  <a16:creationId xmlns:a16="http://schemas.microsoft.com/office/drawing/2014/main" id="{98A2B2E5-1D20-492F-9F5A-6EC262E728CE}"/>
                </a:ext>
              </a:extLst>
            </p:cNvPr>
            <p:cNvSpPr/>
            <p:nvPr/>
          </p:nvSpPr>
          <p:spPr>
            <a:xfrm>
              <a:off x="7491688" y="2476368"/>
              <a:ext cx="9525" cy="9525"/>
            </a:xfrm>
            <a:custGeom>
              <a:avLst/>
              <a:gdLst>
                <a:gd name="connsiteX0" fmla="*/ 7344 w 9525"/>
                <a:gd name="connsiteY0" fmla="*/ 9657 h 9525"/>
                <a:gd name="connsiteX1" fmla="*/ 7344 w 9525"/>
                <a:gd name="connsiteY1" fmla="*/ 9657 h 9525"/>
              </a:gdLst>
              <a:ahLst/>
              <a:cxnLst>
                <a:cxn ang="0">
                  <a:pos x="connsiteX0" y="connsiteY0"/>
                </a:cxn>
                <a:cxn ang="0">
                  <a:pos x="connsiteX1" y="connsiteY1"/>
                </a:cxn>
              </a:cxnLst>
              <a:rect l="l" t="t" r="r" b="b"/>
              <a:pathLst>
                <a:path w="9525" h="9525">
                  <a:moveTo>
                    <a:pt x="7344" y="9657"/>
                  </a:moveTo>
                  <a:cubicBezTo>
                    <a:pt x="9249" y="5847"/>
                    <a:pt x="6392" y="6799"/>
                    <a:pt x="7344" y="9657"/>
                  </a:cubicBezTo>
                  <a:close/>
                </a:path>
              </a:pathLst>
            </a:custGeom>
            <a:grpFill/>
            <a:ln w="9525" cap="flat">
              <a:noFill/>
              <a:prstDash val="solid"/>
              <a:miter/>
            </a:ln>
          </p:spPr>
          <p:txBody>
            <a:bodyPr rtlCol="0" anchor="ctr"/>
            <a:lstStyle/>
            <a:p>
              <a:endParaRPr lang="en-US"/>
            </a:p>
          </p:txBody>
        </p:sp>
        <p:sp>
          <p:nvSpPr>
            <p:cNvPr id="1310" name="Freeform: Shape 1309">
              <a:extLst>
                <a:ext uri="{FF2B5EF4-FFF2-40B4-BE49-F238E27FC236}">
                  <a16:creationId xmlns:a16="http://schemas.microsoft.com/office/drawing/2014/main" id="{4BA37080-5A1B-44D3-AAC9-73229042B65B}"/>
                </a:ext>
              </a:extLst>
            </p:cNvPr>
            <p:cNvSpPr/>
            <p:nvPr/>
          </p:nvSpPr>
          <p:spPr>
            <a:xfrm>
              <a:off x="7462361" y="2420683"/>
              <a:ext cx="9525" cy="9525"/>
            </a:xfrm>
            <a:custGeom>
              <a:avLst/>
              <a:gdLst>
                <a:gd name="connsiteX0" fmla="*/ 7144 w 9525"/>
                <a:gd name="connsiteY0" fmla="*/ 7239 h 9525"/>
                <a:gd name="connsiteX1" fmla="*/ 7144 w 9525"/>
                <a:gd name="connsiteY1" fmla="*/ 7239 h 9525"/>
              </a:gdLst>
              <a:ahLst/>
              <a:cxnLst>
                <a:cxn ang="0">
                  <a:pos x="connsiteX0" y="connsiteY0"/>
                </a:cxn>
                <a:cxn ang="0">
                  <a:pos x="connsiteX1" y="connsiteY1"/>
                </a:cxn>
              </a:cxnLst>
              <a:rect l="l" t="t" r="r" b="b"/>
              <a:pathLst>
                <a:path w="9525" h="9525">
                  <a:moveTo>
                    <a:pt x="7144" y="7239"/>
                  </a:moveTo>
                  <a:cubicBezTo>
                    <a:pt x="15716" y="12954"/>
                    <a:pt x="9049" y="6286"/>
                    <a:pt x="7144" y="7239"/>
                  </a:cubicBezTo>
                  <a:close/>
                </a:path>
              </a:pathLst>
            </a:custGeom>
            <a:grpFill/>
            <a:ln w="9525" cap="flat">
              <a:noFill/>
              <a:prstDash val="solid"/>
              <a:miter/>
            </a:ln>
          </p:spPr>
          <p:txBody>
            <a:bodyPr rtlCol="0" anchor="ctr"/>
            <a:lstStyle/>
            <a:p>
              <a:endParaRPr lang="en-US"/>
            </a:p>
          </p:txBody>
        </p:sp>
        <p:sp>
          <p:nvSpPr>
            <p:cNvPr id="1311" name="Freeform: Shape 1310">
              <a:extLst>
                <a:ext uri="{FF2B5EF4-FFF2-40B4-BE49-F238E27FC236}">
                  <a16:creationId xmlns:a16="http://schemas.microsoft.com/office/drawing/2014/main" id="{9778DD35-65C0-479D-8384-4A12843B41AD}"/>
                </a:ext>
              </a:extLst>
            </p:cNvPr>
            <p:cNvSpPr/>
            <p:nvPr/>
          </p:nvSpPr>
          <p:spPr>
            <a:xfrm>
              <a:off x="7467124" y="242006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grpFill/>
            <a:ln w="9525" cap="flat">
              <a:noFill/>
              <a:prstDash val="solid"/>
              <a:miter/>
            </a:ln>
          </p:spPr>
          <p:txBody>
            <a:bodyPr rtlCol="0" anchor="ctr"/>
            <a:lstStyle/>
            <a:p>
              <a:endParaRPr lang="en-US"/>
            </a:p>
          </p:txBody>
        </p:sp>
        <p:sp>
          <p:nvSpPr>
            <p:cNvPr id="1312" name="Freeform: Shape 1311">
              <a:extLst>
                <a:ext uri="{FF2B5EF4-FFF2-40B4-BE49-F238E27FC236}">
                  <a16:creationId xmlns:a16="http://schemas.microsoft.com/office/drawing/2014/main" id="{C97B4F7A-7350-4FE6-9B26-E5CBB04D50A8}"/>
                </a:ext>
              </a:extLst>
            </p:cNvPr>
            <p:cNvSpPr/>
            <p:nvPr/>
          </p:nvSpPr>
          <p:spPr>
            <a:xfrm>
              <a:off x="7502895" y="2508408"/>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7621"/>
                    <a:pt x="7567" y="8096"/>
                    <a:pt x="7567" y="7144"/>
                  </a:cubicBezTo>
                  <a:close/>
                </a:path>
              </a:pathLst>
            </a:custGeom>
            <a:grpFill/>
            <a:ln w="9525" cap="flat">
              <a:noFill/>
              <a:prstDash val="solid"/>
              <a:miter/>
            </a:ln>
          </p:spPr>
          <p:txBody>
            <a:bodyPr rtlCol="0" anchor="ctr"/>
            <a:lstStyle/>
            <a:p>
              <a:endParaRPr lang="en-US"/>
            </a:p>
          </p:txBody>
        </p:sp>
        <p:sp>
          <p:nvSpPr>
            <p:cNvPr id="1313" name="Freeform: Shape 1312">
              <a:extLst>
                <a:ext uri="{FF2B5EF4-FFF2-40B4-BE49-F238E27FC236}">
                  <a16:creationId xmlns:a16="http://schemas.microsoft.com/office/drawing/2014/main" id="{C720A9C8-CA1A-43A6-9C9A-0F688ED0B3B6}"/>
                </a:ext>
              </a:extLst>
            </p:cNvPr>
            <p:cNvSpPr/>
            <p:nvPr/>
          </p:nvSpPr>
          <p:spPr>
            <a:xfrm>
              <a:off x="7459237" y="2418873"/>
              <a:ext cx="9525" cy="9525"/>
            </a:xfrm>
            <a:custGeom>
              <a:avLst/>
              <a:gdLst>
                <a:gd name="connsiteX0" fmla="*/ 7410 w 9525"/>
                <a:gd name="connsiteY0" fmla="*/ 8096 h 9525"/>
                <a:gd name="connsiteX1" fmla="*/ 8363 w 9525"/>
                <a:gd name="connsiteY1" fmla="*/ 9049 h 9525"/>
                <a:gd name="connsiteX2" fmla="*/ 7410 w 9525"/>
                <a:gd name="connsiteY2" fmla="*/ 8096 h 9525"/>
              </a:gdLst>
              <a:ahLst/>
              <a:cxnLst>
                <a:cxn ang="0">
                  <a:pos x="connsiteX0" y="connsiteY0"/>
                </a:cxn>
                <a:cxn ang="0">
                  <a:pos x="connsiteX1" y="connsiteY1"/>
                </a:cxn>
                <a:cxn ang="0">
                  <a:pos x="connsiteX2" y="connsiteY2"/>
                </a:cxn>
              </a:cxnLst>
              <a:rect l="l" t="t" r="r" b="b"/>
              <a:pathLst>
                <a:path w="9525" h="9525">
                  <a:moveTo>
                    <a:pt x="7410" y="8096"/>
                  </a:moveTo>
                  <a:cubicBezTo>
                    <a:pt x="7410" y="8096"/>
                    <a:pt x="8363" y="8096"/>
                    <a:pt x="8363" y="9049"/>
                  </a:cubicBezTo>
                  <a:cubicBezTo>
                    <a:pt x="8363" y="6191"/>
                    <a:pt x="6458" y="7144"/>
                    <a:pt x="7410" y="8096"/>
                  </a:cubicBezTo>
                  <a:close/>
                </a:path>
              </a:pathLst>
            </a:custGeom>
            <a:grpFill/>
            <a:ln w="9525" cap="flat">
              <a:noFill/>
              <a:prstDash val="solid"/>
              <a:miter/>
            </a:ln>
          </p:spPr>
          <p:txBody>
            <a:bodyPr rtlCol="0" anchor="ctr"/>
            <a:lstStyle/>
            <a:p>
              <a:endParaRPr lang="en-US"/>
            </a:p>
          </p:txBody>
        </p:sp>
        <p:sp>
          <p:nvSpPr>
            <p:cNvPr id="1314" name="Freeform: Shape 1313">
              <a:extLst>
                <a:ext uri="{FF2B5EF4-FFF2-40B4-BE49-F238E27FC236}">
                  <a16:creationId xmlns:a16="http://schemas.microsoft.com/office/drawing/2014/main" id="{DC84B1D8-EDCE-4EEF-A355-7DDD266AD873}"/>
                </a:ext>
              </a:extLst>
            </p:cNvPr>
            <p:cNvSpPr/>
            <p:nvPr/>
          </p:nvSpPr>
          <p:spPr>
            <a:xfrm>
              <a:off x="7469981" y="2472223"/>
              <a:ext cx="9525" cy="9525"/>
            </a:xfrm>
            <a:custGeom>
              <a:avLst/>
              <a:gdLst>
                <a:gd name="connsiteX0" fmla="*/ 7144 w 9525"/>
                <a:gd name="connsiteY0" fmla="*/ 9039 h 9525"/>
                <a:gd name="connsiteX1" fmla="*/ 9049 w 9525"/>
                <a:gd name="connsiteY1" fmla="*/ 9991 h 9525"/>
                <a:gd name="connsiteX2" fmla="*/ 7144 w 9525"/>
                <a:gd name="connsiteY2" fmla="*/ 9039 h 9525"/>
              </a:gdLst>
              <a:ahLst/>
              <a:cxnLst>
                <a:cxn ang="0">
                  <a:pos x="connsiteX0" y="connsiteY0"/>
                </a:cxn>
                <a:cxn ang="0">
                  <a:pos x="connsiteX1" y="connsiteY1"/>
                </a:cxn>
                <a:cxn ang="0">
                  <a:pos x="connsiteX2" y="connsiteY2"/>
                </a:cxn>
              </a:cxnLst>
              <a:rect l="l" t="t" r="r" b="b"/>
              <a:pathLst>
                <a:path w="9525" h="9525">
                  <a:moveTo>
                    <a:pt x="7144" y="9039"/>
                  </a:moveTo>
                  <a:cubicBezTo>
                    <a:pt x="7144" y="10944"/>
                    <a:pt x="9049" y="9991"/>
                    <a:pt x="9049" y="9991"/>
                  </a:cubicBezTo>
                  <a:cubicBezTo>
                    <a:pt x="9049" y="9991"/>
                    <a:pt x="8096" y="4276"/>
                    <a:pt x="7144" y="9039"/>
                  </a:cubicBezTo>
                  <a:close/>
                </a:path>
              </a:pathLst>
            </a:custGeom>
            <a:grpFill/>
            <a:ln w="9525" cap="flat">
              <a:noFill/>
              <a:prstDash val="solid"/>
              <a:miter/>
            </a:ln>
          </p:spPr>
          <p:txBody>
            <a:bodyPr rtlCol="0" anchor="ctr"/>
            <a:lstStyle/>
            <a:p>
              <a:endParaRPr lang="en-US"/>
            </a:p>
          </p:txBody>
        </p:sp>
        <p:sp>
          <p:nvSpPr>
            <p:cNvPr id="1315" name="Freeform: Shape 1314">
              <a:extLst>
                <a:ext uri="{FF2B5EF4-FFF2-40B4-BE49-F238E27FC236}">
                  <a16:creationId xmlns:a16="http://schemas.microsoft.com/office/drawing/2014/main" id="{CE1A9C4F-FA4E-416F-85EB-FE35D46209FE}"/>
                </a:ext>
              </a:extLst>
            </p:cNvPr>
            <p:cNvSpPr/>
            <p:nvPr/>
          </p:nvSpPr>
          <p:spPr>
            <a:xfrm>
              <a:off x="7454741" y="2430814"/>
              <a:ext cx="9525" cy="19050"/>
            </a:xfrm>
            <a:custGeom>
              <a:avLst/>
              <a:gdLst>
                <a:gd name="connsiteX0" fmla="*/ 7144 w 9525"/>
                <a:gd name="connsiteY0" fmla="*/ 7585 h 19050"/>
                <a:gd name="connsiteX1" fmla="*/ 8096 w 9525"/>
                <a:gd name="connsiteY1" fmla="*/ 12348 h 19050"/>
                <a:gd name="connsiteX2" fmla="*/ 7144 w 9525"/>
                <a:gd name="connsiteY2" fmla="*/ 7585 h 19050"/>
              </a:gdLst>
              <a:ahLst/>
              <a:cxnLst>
                <a:cxn ang="0">
                  <a:pos x="connsiteX0" y="connsiteY0"/>
                </a:cxn>
                <a:cxn ang="0">
                  <a:pos x="connsiteX1" y="connsiteY1"/>
                </a:cxn>
                <a:cxn ang="0">
                  <a:pos x="connsiteX2" y="connsiteY2"/>
                </a:cxn>
              </a:cxnLst>
              <a:rect l="l" t="t" r="r" b="b"/>
              <a:pathLst>
                <a:path w="9525" h="19050">
                  <a:moveTo>
                    <a:pt x="7144" y="7585"/>
                  </a:moveTo>
                  <a:cubicBezTo>
                    <a:pt x="7144" y="7585"/>
                    <a:pt x="8096" y="9490"/>
                    <a:pt x="8096" y="12348"/>
                  </a:cubicBezTo>
                  <a:cubicBezTo>
                    <a:pt x="8096" y="10443"/>
                    <a:pt x="9049" y="5680"/>
                    <a:pt x="7144" y="7585"/>
                  </a:cubicBezTo>
                  <a:close/>
                </a:path>
              </a:pathLst>
            </a:custGeom>
            <a:grpFill/>
            <a:ln w="9525" cap="flat">
              <a:noFill/>
              <a:prstDash val="solid"/>
              <a:miter/>
            </a:ln>
          </p:spPr>
          <p:txBody>
            <a:bodyPr rtlCol="0" anchor="ctr"/>
            <a:lstStyle/>
            <a:p>
              <a:endParaRPr lang="en-US"/>
            </a:p>
          </p:txBody>
        </p:sp>
        <p:sp>
          <p:nvSpPr>
            <p:cNvPr id="1316" name="Freeform: Shape 1315">
              <a:extLst>
                <a:ext uri="{FF2B5EF4-FFF2-40B4-BE49-F238E27FC236}">
                  <a16:creationId xmlns:a16="http://schemas.microsoft.com/office/drawing/2014/main" id="{47BACC4D-0B69-449E-B4E4-837FEC7C17EA}"/>
                </a:ext>
              </a:extLst>
            </p:cNvPr>
            <p:cNvSpPr/>
            <p:nvPr/>
          </p:nvSpPr>
          <p:spPr>
            <a:xfrm>
              <a:off x="7466995" y="2473166"/>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6320" y="7144"/>
                    <a:pt x="11083" y="7144"/>
                    <a:pt x="7273" y="7144"/>
                  </a:cubicBezTo>
                  <a:close/>
                </a:path>
              </a:pathLst>
            </a:custGeom>
            <a:grpFill/>
            <a:ln w="9525" cap="flat">
              <a:noFill/>
              <a:prstDash val="solid"/>
              <a:miter/>
            </a:ln>
          </p:spPr>
          <p:txBody>
            <a:bodyPr rtlCol="0" anchor="ctr"/>
            <a:lstStyle/>
            <a:p>
              <a:endParaRPr lang="en-US"/>
            </a:p>
          </p:txBody>
        </p:sp>
        <p:sp>
          <p:nvSpPr>
            <p:cNvPr id="1317" name="Freeform: Shape 1316">
              <a:extLst>
                <a:ext uri="{FF2B5EF4-FFF2-40B4-BE49-F238E27FC236}">
                  <a16:creationId xmlns:a16="http://schemas.microsoft.com/office/drawing/2014/main" id="{C13C64DE-139C-42AB-8067-10B3C21C0F40}"/>
                </a:ext>
              </a:extLst>
            </p:cNvPr>
            <p:cNvSpPr/>
            <p:nvPr/>
          </p:nvSpPr>
          <p:spPr>
            <a:xfrm>
              <a:off x="7474744" y="2505406"/>
              <a:ext cx="9525" cy="19050"/>
            </a:xfrm>
            <a:custGeom>
              <a:avLst/>
              <a:gdLst>
                <a:gd name="connsiteX0" fmla="*/ 7144 w 9525"/>
                <a:gd name="connsiteY0" fmla="*/ 15861 h 19050"/>
                <a:gd name="connsiteX1" fmla="*/ 7144 w 9525"/>
                <a:gd name="connsiteY1" fmla="*/ 15861 h 19050"/>
              </a:gdLst>
              <a:ahLst/>
              <a:cxnLst>
                <a:cxn ang="0">
                  <a:pos x="connsiteX0" y="connsiteY0"/>
                </a:cxn>
                <a:cxn ang="0">
                  <a:pos x="connsiteX1" y="connsiteY1"/>
                </a:cxn>
              </a:cxnLst>
              <a:rect l="l" t="t" r="r" b="b"/>
              <a:pathLst>
                <a:path w="9525" h="19050">
                  <a:moveTo>
                    <a:pt x="7144" y="15861"/>
                  </a:moveTo>
                  <a:cubicBezTo>
                    <a:pt x="8096" y="13003"/>
                    <a:pt x="8096" y="-2237"/>
                    <a:pt x="7144" y="15861"/>
                  </a:cubicBezTo>
                  <a:close/>
                </a:path>
              </a:pathLst>
            </a:custGeom>
            <a:grpFill/>
            <a:ln w="9525" cap="flat">
              <a:noFill/>
              <a:prstDash val="solid"/>
              <a:miter/>
            </a:ln>
          </p:spPr>
          <p:txBody>
            <a:bodyPr rtlCol="0" anchor="ctr"/>
            <a:lstStyle/>
            <a:p>
              <a:endParaRPr lang="en-US"/>
            </a:p>
          </p:txBody>
        </p:sp>
        <p:sp>
          <p:nvSpPr>
            <p:cNvPr id="1318" name="Freeform: Shape 1317">
              <a:extLst>
                <a:ext uri="{FF2B5EF4-FFF2-40B4-BE49-F238E27FC236}">
                  <a16:creationId xmlns:a16="http://schemas.microsoft.com/office/drawing/2014/main" id="{2F52D75E-32AC-4928-A6DE-C4202923E031}"/>
                </a:ext>
              </a:extLst>
            </p:cNvPr>
            <p:cNvSpPr/>
            <p:nvPr/>
          </p:nvSpPr>
          <p:spPr>
            <a:xfrm>
              <a:off x="7471886" y="25074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19" name="Freeform: Shape 1318">
              <a:extLst>
                <a:ext uri="{FF2B5EF4-FFF2-40B4-BE49-F238E27FC236}">
                  <a16:creationId xmlns:a16="http://schemas.microsoft.com/office/drawing/2014/main" id="{36FCB076-3D91-48D0-988E-F418CF5E8C79}"/>
                </a:ext>
              </a:extLst>
            </p:cNvPr>
            <p:cNvSpPr/>
            <p:nvPr/>
          </p:nvSpPr>
          <p:spPr>
            <a:xfrm>
              <a:off x="7449026" y="2486501"/>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grpFill/>
            <a:ln w="9525" cap="flat">
              <a:noFill/>
              <a:prstDash val="solid"/>
              <a:miter/>
            </a:ln>
          </p:spPr>
          <p:txBody>
            <a:bodyPr rtlCol="0" anchor="ctr"/>
            <a:lstStyle/>
            <a:p>
              <a:endParaRPr lang="en-US"/>
            </a:p>
          </p:txBody>
        </p:sp>
        <p:sp>
          <p:nvSpPr>
            <p:cNvPr id="1320" name="Freeform: Shape 1319">
              <a:extLst>
                <a:ext uri="{FF2B5EF4-FFF2-40B4-BE49-F238E27FC236}">
                  <a16:creationId xmlns:a16="http://schemas.microsoft.com/office/drawing/2014/main" id="{701A5CE3-EB08-43FD-B63D-B7321562852B}"/>
                </a:ext>
              </a:extLst>
            </p:cNvPr>
            <p:cNvSpPr/>
            <p:nvPr/>
          </p:nvSpPr>
          <p:spPr>
            <a:xfrm>
              <a:off x="7462925" y="2506018"/>
              <a:ext cx="9525" cy="19050"/>
            </a:xfrm>
            <a:custGeom>
              <a:avLst/>
              <a:gdLst>
                <a:gd name="connsiteX0" fmla="*/ 8485 w 9525"/>
                <a:gd name="connsiteY0" fmla="*/ 11439 h 19050"/>
                <a:gd name="connsiteX1" fmla="*/ 8485 w 9525"/>
                <a:gd name="connsiteY1" fmla="*/ 11439 h 19050"/>
              </a:gdLst>
              <a:ahLst/>
              <a:cxnLst>
                <a:cxn ang="0">
                  <a:pos x="connsiteX0" y="connsiteY0"/>
                </a:cxn>
                <a:cxn ang="0">
                  <a:pos x="connsiteX1" y="connsiteY1"/>
                </a:cxn>
              </a:cxnLst>
              <a:rect l="l" t="t" r="r" b="b"/>
              <a:pathLst>
                <a:path w="9525" h="19050">
                  <a:moveTo>
                    <a:pt x="8485" y="11439"/>
                  </a:moveTo>
                  <a:cubicBezTo>
                    <a:pt x="4675" y="-1896"/>
                    <a:pt x="10390" y="20964"/>
                    <a:pt x="8485" y="11439"/>
                  </a:cubicBezTo>
                  <a:close/>
                </a:path>
              </a:pathLst>
            </a:custGeom>
            <a:grpFill/>
            <a:ln w="9525" cap="flat">
              <a:noFill/>
              <a:prstDash val="solid"/>
              <a:miter/>
            </a:ln>
          </p:spPr>
          <p:txBody>
            <a:bodyPr rtlCol="0" anchor="ctr"/>
            <a:lstStyle/>
            <a:p>
              <a:endParaRPr lang="en-US"/>
            </a:p>
          </p:txBody>
        </p:sp>
        <p:sp>
          <p:nvSpPr>
            <p:cNvPr id="1321" name="Freeform: Shape 1320">
              <a:extLst>
                <a:ext uri="{FF2B5EF4-FFF2-40B4-BE49-F238E27FC236}">
                  <a16:creationId xmlns:a16="http://schemas.microsoft.com/office/drawing/2014/main" id="{5F85742F-7EE6-490D-AE4C-5F21AA3DD172}"/>
                </a:ext>
              </a:extLst>
            </p:cNvPr>
            <p:cNvSpPr/>
            <p:nvPr/>
          </p:nvSpPr>
          <p:spPr>
            <a:xfrm>
              <a:off x="7433786" y="2418635"/>
              <a:ext cx="9525" cy="9525"/>
            </a:xfrm>
            <a:custGeom>
              <a:avLst/>
              <a:gdLst>
                <a:gd name="connsiteX0" fmla="*/ 7144 w 9525"/>
                <a:gd name="connsiteY0" fmla="*/ 9287 h 9525"/>
                <a:gd name="connsiteX1" fmla="*/ 7144 w 9525"/>
                <a:gd name="connsiteY1" fmla="*/ 9287 h 9525"/>
              </a:gdLst>
              <a:ahLst/>
              <a:cxnLst>
                <a:cxn ang="0">
                  <a:pos x="connsiteX0" y="connsiteY0"/>
                </a:cxn>
                <a:cxn ang="0">
                  <a:pos x="connsiteX1" y="connsiteY1"/>
                </a:cxn>
              </a:cxnLst>
              <a:rect l="l" t="t" r="r" b="b"/>
              <a:pathLst>
                <a:path w="9525" h="9525">
                  <a:moveTo>
                    <a:pt x="7144" y="9287"/>
                  </a:moveTo>
                  <a:cubicBezTo>
                    <a:pt x="8096" y="6429"/>
                    <a:pt x="8096" y="6429"/>
                    <a:pt x="7144" y="9287"/>
                  </a:cubicBezTo>
                  <a:close/>
                </a:path>
              </a:pathLst>
            </a:custGeom>
            <a:grpFill/>
            <a:ln w="9525" cap="flat">
              <a:noFill/>
              <a:prstDash val="solid"/>
              <a:miter/>
            </a:ln>
          </p:spPr>
          <p:txBody>
            <a:bodyPr rtlCol="0" anchor="ctr"/>
            <a:lstStyle/>
            <a:p>
              <a:endParaRPr lang="en-US"/>
            </a:p>
          </p:txBody>
        </p:sp>
        <p:sp>
          <p:nvSpPr>
            <p:cNvPr id="1322" name="Freeform: Shape 1321">
              <a:extLst>
                <a:ext uri="{FF2B5EF4-FFF2-40B4-BE49-F238E27FC236}">
                  <a16:creationId xmlns:a16="http://schemas.microsoft.com/office/drawing/2014/main" id="{DDDC6EDE-309C-4DED-9800-219DAF2AADD7}"/>
                </a:ext>
              </a:extLst>
            </p:cNvPr>
            <p:cNvSpPr/>
            <p:nvPr/>
          </p:nvSpPr>
          <p:spPr>
            <a:xfrm>
              <a:off x="7433786" y="24188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23" name="Freeform: Shape 1322">
              <a:extLst>
                <a:ext uri="{FF2B5EF4-FFF2-40B4-BE49-F238E27FC236}">
                  <a16:creationId xmlns:a16="http://schemas.microsoft.com/office/drawing/2014/main" id="{17DEF172-3544-4B92-8B90-B8FBDAA0F8C9}"/>
                </a:ext>
              </a:extLst>
            </p:cNvPr>
            <p:cNvSpPr/>
            <p:nvPr/>
          </p:nvSpPr>
          <p:spPr>
            <a:xfrm>
              <a:off x="7452836" y="2482691"/>
              <a:ext cx="9525" cy="9525"/>
            </a:xfrm>
            <a:custGeom>
              <a:avLst/>
              <a:gdLst>
                <a:gd name="connsiteX0" fmla="*/ 7144 w 9525"/>
                <a:gd name="connsiteY0" fmla="*/ 9049 h 9525"/>
                <a:gd name="connsiteX1" fmla="*/ 9049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9049"/>
                    <a:pt x="9049" y="8096"/>
                  </a:cubicBezTo>
                  <a:cubicBezTo>
                    <a:pt x="9049" y="7144"/>
                    <a:pt x="7144" y="6191"/>
                    <a:pt x="7144" y="9049"/>
                  </a:cubicBezTo>
                  <a:close/>
                </a:path>
              </a:pathLst>
            </a:custGeom>
            <a:grpFill/>
            <a:ln w="9525" cap="flat">
              <a:noFill/>
              <a:prstDash val="solid"/>
              <a:miter/>
            </a:ln>
          </p:spPr>
          <p:txBody>
            <a:bodyPr rtlCol="0" anchor="ctr"/>
            <a:lstStyle/>
            <a:p>
              <a:endParaRPr lang="en-US"/>
            </a:p>
          </p:txBody>
        </p:sp>
        <p:sp>
          <p:nvSpPr>
            <p:cNvPr id="1324" name="Freeform: Shape 1323">
              <a:extLst>
                <a:ext uri="{FF2B5EF4-FFF2-40B4-BE49-F238E27FC236}">
                  <a16:creationId xmlns:a16="http://schemas.microsoft.com/office/drawing/2014/main" id="{FE66D4C8-189C-4DE0-AE73-474A9E67DC26}"/>
                </a:ext>
              </a:extLst>
            </p:cNvPr>
            <p:cNvSpPr/>
            <p:nvPr/>
          </p:nvSpPr>
          <p:spPr>
            <a:xfrm>
              <a:off x="7428071" y="24271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10001" y="5556"/>
                    <a:pt x="7144" y="8414"/>
                    <a:pt x="7144" y="8414"/>
                  </a:cubicBezTo>
                  <a:close/>
                </a:path>
              </a:pathLst>
            </a:custGeom>
            <a:grpFill/>
            <a:ln w="9525" cap="flat">
              <a:noFill/>
              <a:prstDash val="solid"/>
              <a:miter/>
            </a:ln>
          </p:spPr>
          <p:txBody>
            <a:bodyPr rtlCol="0" anchor="ctr"/>
            <a:lstStyle/>
            <a:p>
              <a:endParaRPr lang="en-US"/>
            </a:p>
          </p:txBody>
        </p:sp>
        <p:sp>
          <p:nvSpPr>
            <p:cNvPr id="1325" name="Freeform: Shape 1324">
              <a:extLst>
                <a:ext uri="{FF2B5EF4-FFF2-40B4-BE49-F238E27FC236}">
                  <a16:creationId xmlns:a16="http://schemas.microsoft.com/office/drawing/2014/main" id="{B09B193F-ABFC-40A2-853D-146CCE6A1FB0}"/>
                </a:ext>
              </a:extLst>
            </p:cNvPr>
            <p:cNvSpPr/>
            <p:nvPr/>
          </p:nvSpPr>
          <p:spPr>
            <a:xfrm>
              <a:off x="7418699" y="2420314"/>
              <a:ext cx="9525" cy="9525"/>
            </a:xfrm>
            <a:custGeom>
              <a:avLst/>
              <a:gdLst>
                <a:gd name="connsiteX0" fmla="*/ 8896 w 9525"/>
                <a:gd name="connsiteY0" fmla="*/ 7608 h 9525"/>
                <a:gd name="connsiteX1" fmla="*/ 8896 w 9525"/>
                <a:gd name="connsiteY1" fmla="*/ 7608 h 9525"/>
              </a:gdLst>
              <a:ahLst/>
              <a:cxnLst>
                <a:cxn ang="0">
                  <a:pos x="connsiteX0" y="connsiteY0"/>
                </a:cxn>
                <a:cxn ang="0">
                  <a:pos x="connsiteX1" y="connsiteY1"/>
                </a:cxn>
              </a:cxnLst>
              <a:rect l="l" t="t" r="r" b="b"/>
              <a:pathLst>
                <a:path w="9525" h="9525">
                  <a:moveTo>
                    <a:pt x="8896" y="7608"/>
                  </a:moveTo>
                  <a:cubicBezTo>
                    <a:pt x="10801" y="5703"/>
                    <a:pt x="4133" y="10465"/>
                    <a:pt x="8896" y="7608"/>
                  </a:cubicBezTo>
                  <a:close/>
                </a:path>
              </a:pathLst>
            </a:custGeom>
            <a:grpFill/>
            <a:ln w="9525" cap="flat">
              <a:noFill/>
              <a:prstDash val="solid"/>
              <a:miter/>
            </a:ln>
          </p:spPr>
          <p:txBody>
            <a:bodyPr rtlCol="0" anchor="ctr"/>
            <a:lstStyle/>
            <a:p>
              <a:endParaRPr lang="en-US"/>
            </a:p>
          </p:txBody>
        </p:sp>
        <p:sp>
          <p:nvSpPr>
            <p:cNvPr id="1326" name="Freeform: Shape 1325">
              <a:extLst>
                <a:ext uri="{FF2B5EF4-FFF2-40B4-BE49-F238E27FC236}">
                  <a16:creationId xmlns:a16="http://schemas.microsoft.com/office/drawing/2014/main" id="{42F9115C-8C60-4303-83FE-714AC97993EF}"/>
                </a:ext>
              </a:extLst>
            </p:cNvPr>
            <p:cNvSpPr/>
            <p:nvPr/>
          </p:nvSpPr>
          <p:spPr>
            <a:xfrm>
              <a:off x="7431881" y="2512853"/>
              <a:ext cx="9525" cy="19050"/>
            </a:xfrm>
            <a:custGeom>
              <a:avLst/>
              <a:gdLst>
                <a:gd name="connsiteX0" fmla="*/ 7144 w 9525"/>
                <a:gd name="connsiteY0" fmla="*/ 12224 h 19050"/>
                <a:gd name="connsiteX1" fmla="*/ 7144 w 9525"/>
                <a:gd name="connsiteY1" fmla="*/ 12224 h 19050"/>
              </a:gdLst>
              <a:ahLst/>
              <a:cxnLst>
                <a:cxn ang="0">
                  <a:pos x="connsiteX0" y="connsiteY0"/>
                </a:cxn>
                <a:cxn ang="0">
                  <a:pos x="connsiteX1" y="connsiteY1"/>
                </a:cxn>
              </a:cxnLst>
              <a:rect l="l" t="t" r="r" b="b"/>
              <a:pathLst>
                <a:path w="9525" h="19050">
                  <a:moveTo>
                    <a:pt x="7144" y="12224"/>
                  </a:moveTo>
                  <a:cubicBezTo>
                    <a:pt x="7144" y="12224"/>
                    <a:pt x="9049" y="794"/>
                    <a:pt x="7144" y="12224"/>
                  </a:cubicBezTo>
                  <a:close/>
                </a:path>
              </a:pathLst>
            </a:custGeom>
            <a:grpFill/>
            <a:ln w="9525" cap="flat">
              <a:noFill/>
              <a:prstDash val="solid"/>
              <a:miter/>
            </a:ln>
          </p:spPr>
          <p:txBody>
            <a:bodyPr rtlCol="0" anchor="ctr"/>
            <a:lstStyle/>
            <a:p>
              <a:endParaRPr lang="en-US"/>
            </a:p>
          </p:txBody>
        </p:sp>
        <p:sp>
          <p:nvSpPr>
            <p:cNvPr id="1327" name="Freeform: Shape 1326">
              <a:extLst>
                <a:ext uri="{FF2B5EF4-FFF2-40B4-BE49-F238E27FC236}">
                  <a16:creationId xmlns:a16="http://schemas.microsoft.com/office/drawing/2014/main" id="{EE0358AC-A17B-4FDD-AB85-FE0CF93CB175}"/>
                </a:ext>
              </a:extLst>
            </p:cNvPr>
            <p:cNvSpPr/>
            <p:nvPr/>
          </p:nvSpPr>
          <p:spPr>
            <a:xfrm>
              <a:off x="7364254" y="2424146"/>
              <a:ext cx="9525" cy="9525"/>
            </a:xfrm>
            <a:custGeom>
              <a:avLst/>
              <a:gdLst>
                <a:gd name="connsiteX0" fmla="*/ 7144 w 9525"/>
                <a:gd name="connsiteY0" fmla="*/ 10443 h 9525"/>
                <a:gd name="connsiteX1" fmla="*/ 7144 w 9525"/>
                <a:gd name="connsiteY1" fmla="*/ 10443 h 9525"/>
              </a:gdLst>
              <a:ahLst/>
              <a:cxnLst>
                <a:cxn ang="0">
                  <a:pos x="connsiteX0" y="connsiteY0"/>
                </a:cxn>
                <a:cxn ang="0">
                  <a:pos x="connsiteX1" y="connsiteY1"/>
                </a:cxn>
              </a:cxnLst>
              <a:rect l="l" t="t" r="r" b="b"/>
              <a:pathLst>
                <a:path w="9525" h="9525">
                  <a:moveTo>
                    <a:pt x="7144" y="10443"/>
                  </a:moveTo>
                  <a:cubicBezTo>
                    <a:pt x="9049" y="4728"/>
                    <a:pt x="7144" y="7586"/>
                    <a:pt x="7144" y="10443"/>
                  </a:cubicBezTo>
                  <a:close/>
                </a:path>
              </a:pathLst>
            </a:custGeom>
            <a:grpFill/>
            <a:ln w="9525" cap="flat">
              <a:noFill/>
              <a:prstDash val="solid"/>
              <a:miter/>
            </a:ln>
          </p:spPr>
          <p:txBody>
            <a:bodyPr rtlCol="0" anchor="ctr"/>
            <a:lstStyle/>
            <a:p>
              <a:endParaRPr lang="en-US"/>
            </a:p>
          </p:txBody>
        </p:sp>
        <p:sp>
          <p:nvSpPr>
            <p:cNvPr id="1328" name="Freeform: Shape 1327">
              <a:extLst>
                <a:ext uri="{FF2B5EF4-FFF2-40B4-BE49-F238E27FC236}">
                  <a16:creationId xmlns:a16="http://schemas.microsoft.com/office/drawing/2014/main" id="{76205C34-936D-42C3-9C24-8AF0969D9638}"/>
                </a:ext>
              </a:extLst>
            </p:cNvPr>
            <p:cNvSpPr/>
            <p:nvPr/>
          </p:nvSpPr>
          <p:spPr>
            <a:xfrm>
              <a:off x="7371874" y="24341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29" name="Freeform: Shape 1328">
              <a:extLst>
                <a:ext uri="{FF2B5EF4-FFF2-40B4-BE49-F238E27FC236}">
                  <a16:creationId xmlns:a16="http://schemas.microsoft.com/office/drawing/2014/main" id="{B123CB29-CD34-425E-BE2F-AA6EDBC39AFF}"/>
                </a:ext>
              </a:extLst>
            </p:cNvPr>
            <p:cNvSpPr/>
            <p:nvPr/>
          </p:nvSpPr>
          <p:spPr>
            <a:xfrm>
              <a:off x="7333774" y="2421016"/>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9049" y="7858"/>
                  </a:lnTo>
                  <a:cubicBezTo>
                    <a:pt x="8096" y="6906"/>
                    <a:pt x="7144" y="6906"/>
                    <a:pt x="7144" y="7858"/>
                  </a:cubicBezTo>
                  <a:close/>
                </a:path>
              </a:pathLst>
            </a:custGeom>
            <a:grpFill/>
            <a:ln w="9525" cap="flat">
              <a:noFill/>
              <a:prstDash val="solid"/>
              <a:miter/>
            </a:ln>
          </p:spPr>
          <p:txBody>
            <a:bodyPr rtlCol="0" anchor="ctr"/>
            <a:lstStyle/>
            <a:p>
              <a:endParaRPr lang="en-US"/>
            </a:p>
          </p:txBody>
        </p:sp>
        <p:sp>
          <p:nvSpPr>
            <p:cNvPr id="1330" name="Freeform: Shape 1329">
              <a:extLst>
                <a:ext uri="{FF2B5EF4-FFF2-40B4-BE49-F238E27FC236}">
                  <a16:creationId xmlns:a16="http://schemas.microsoft.com/office/drawing/2014/main" id="{B385930C-3CA4-4F3C-AB6B-6B8B6BA65624}"/>
                </a:ext>
              </a:extLst>
            </p:cNvPr>
            <p:cNvSpPr/>
            <p:nvPr/>
          </p:nvSpPr>
          <p:spPr>
            <a:xfrm>
              <a:off x="7377568" y="2420737"/>
              <a:ext cx="9525" cy="9525"/>
            </a:xfrm>
            <a:custGeom>
              <a:avLst/>
              <a:gdLst>
                <a:gd name="connsiteX0" fmla="*/ 9069 w 9525"/>
                <a:gd name="connsiteY0" fmla="*/ 10995 h 9525"/>
                <a:gd name="connsiteX1" fmla="*/ 9069 w 9525"/>
                <a:gd name="connsiteY1" fmla="*/ 10995 h 9525"/>
              </a:gdLst>
              <a:ahLst/>
              <a:cxnLst>
                <a:cxn ang="0">
                  <a:pos x="connsiteX0" y="connsiteY0"/>
                </a:cxn>
                <a:cxn ang="0">
                  <a:pos x="connsiteX1" y="connsiteY1"/>
                </a:cxn>
              </a:cxnLst>
              <a:rect l="l" t="t" r="r" b="b"/>
              <a:pathLst>
                <a:path w="9525" h="9525">
                  <a:moveTo>
                    <a:pt x="9069" y="10995"/>
                  </a:moveTo>
                  <a:cubicBezTo>
                    <a:pt x="5259" y="3375"/>
                    <a:pt x="8117" y="9090"/>
                    <a:pt x="9069" y="10995"/>
                  </a:cubicBezTo>
                  <a:close/>
                </a:path>
              </a:pathLst>
            </a:custGeom>
            <a:grpFill/>
            <a:ln w="9525" cap="flat">
              <a:noFill/>
              <a:prstDash val="solid"/>
              <a:miter/>
            </a:ln>
          </p:spPr>
          <p:txBody>
            <a:bodyPr rtlCol="0" anchor="ctr"/>
            <a:lstStyle/>
            <a:p>
              <a:endParaRPr lang="en-US"/>
            </a:p>
          </p:txBody>
        </p:sp>
        <p:sp>
          <p:nvSpPr>
            <p:cNvPr id="1331" name="Freeform: Shape 1330">
              <a:extLst>
                <a:ext uri="{FF2B5EF4-FFF2-40B4-BE49-F238E27FC236}">
                  <a16:creationId xmlns:a16="http://schemas.microsoft.com/office/drawing/2014/main" id="{9D9222FA-0ABD-4FA2-A864-63087FBC2061}"/>
                </a:ext>
              </a:extLst>
            </p:cNvPr>
            <p:cNvSpPr/>
            <p:nvPr/>
          </p:nvSpPr>
          <p:spPr>
            <a:xfrm>
              <a:off x="7375483" y="2417921"/>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3811"/>
                    <a:pt x="9249" y="8096"/>
                    <a:pt x="7344" y="7144"/>
                  </a:cubicBezTo>
                  <a:close/>
                </a:path>
              </a:pathLst>
            </a:custGeom>
            <a:grpFill/>
            <a:ln w="9525" cap="flat">
              <a:noFill/>
              <a:prstDash val="solid"/>
              <a:miter/>
            </a:ln>
          </p:spPr>
          <p:txBody>
            <a:bodyPr rtlCol="0" anchor="ctr"/>
            <a:lstStyle/>
            <a:p>
              <a:endParaRPr lang="en-US"/>
            </a:p>
          </p:txBody>
        </p:sp>
        <p:sp>
          <p:nvSpPr>
            <p:cNvPr id="1332" name="Freeform: Shape 1331">
              <a:extLst>
                <a:ext uri="{FF2B5EF4-FFF2-40B4-BE49-F238E27FC236}">
                  <a16:creationId xmlns:a16="http://schemas.microsoft.com/office/drawing/2014/main" id="{BCB592A4-0E91-4943-B8C1-F070F54F419D}"/>
                </a:ext>
              </a:extLst>
            </p:cNvPr>
            <p:cNvSpPr/>
            <p:nvPr/>
          </p:nvSpPr>
          <p:spPr>
            <a:xfrm>
              <a:off x="7374711" y="2500788"/>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9049"/>
                    <a:pt x="9069" y="7144"/>
                  </a:cubicBezTo>
                  <a:close/>
                </a:path>
              </a:pathLst>
            </a:custGeom>
            <a:grpFill/>
            <a:ln w="9525" cap="flat">
              <a:noFill/>
              <a:prstDash val="solid"/>
              <a:miter/>
            </a:ln>
          </p:spPr>
          <p:txBody>
            <a:bodyPr rtlCol="0" anchor="ctr"/>
            <a:lstStyle/>
            <a:p>
              <a:endParaRPr lang="en-US"/>
            </a:p>
          </p:txBody>
        </p:sp>
        <p:sp>
          <p:nvSpPr>
            <p:cNvPr id="1333" name="Freeform: Shape 1332">
              <a:extLst>
                <a:ext uri="{FF2B5EF4-FFF2-40B4-BE49-F238E27FC236}">
                  <a16:creationId xmlns:a16="http://schemas.microsoft.com/office/drawing/2014/main" id="{1316D164-64DB-4837-9262-1D697C9AE103}"/>
                </a:ext>
              </a:extLst>
            </p:cNvPr>
            <p:cNvSpPr/>
            <p:nvPr/>
          </p:nvSpPr>
          <p:spPr>
            <a:xfrm>
              <a:off x="7367111" y="2492745"/>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9472"/>
                    <a:pt x="9049" y="8520"/>
                    <a:pt x="10001" y="7567"/>
                  </a:cubicBezTo>
                  <a:cubicBezTo>
                    <a:pt x="8096" y="7567"/>
                    <a:pt x="8096" y="6615"/>
                    <a:pt x="7144" y="7567"/>
                  </a:cubicBezTo>
                  <a:close/>
                </a:path>
              </a:pathLst>
            </a:custGeom>
            <a:grpFill/>
            <a:ln w="9525" cap="flat">
              <a:noFill/>
              <a:prstDash val="solid"/>
              <a:miter/>
            </a:ln>
          </p:spPr>
          <p:txBody>
            <a:bodyPr rtlCol="0" anchor="ctr"/>
            <a:lstStyle/>
            <a:p>
              <a:endParaRPr lang="en-US"/>
            </a:p>
          </p:txBody>
        </p:sp>
        <p:sp>
          <p:nvSpPr>
            <p:cNvPr id="1334" name="Freeform: Shape 1333">
              <a:extLst>
                <a:ext uri="{FF2B5EF4-FFF2-40B4-BE49-F238E27FC236}">
                  <a16:creationId xmlns:a16="http://schemas.microsoft.com/office/drawing/2014/main" id="{AD13359E-5EDB-4413-B26F-257EC2542A56}"/>
                </a:ext>
              </a:extLst>
            </p:cNvPr>
            <p:cNvSpPr/>
            <p:nvPr/>
          </p:nvSpPr>
          <p:spPr>
            <a:xfrm>
              <a:off x="7367507" y="25188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10001"/>
                    <a:pt x="8653" y="7144"/>
                  </a:cubicBezTo>
                  <a:close/>
                </a:path>
              </a:pathLst>
            </a:custGeom>
            <a:grpFill/>
            <a:ln w="9525" cap="flat">
              <a:noFill/>
              <a:prstDash val="solid"/>
              <a:miter/>
            </a:ln>
          </p:spPr>
          <p:txBody>
            <a:bodyPr rtlCol="0" anchor="ctr"/>
            <a:lstStyle/>
            <a:p>
              <a:endParaRPr lang="en-US"/>
            </a:p>
          </p:txBody>
        </p:sp>
        <p:sp>
          <p:nvSpPr>
            <p:cNvPr id="1335" name="Freeform: Shape 1334">
              <a:extLst>
                <a:ext uri="{FF2B5EF4-FFF2-40B4-BE49-F238E27FC236}">
                  <a16:creationId xmlns:a16="http://schemas.microsoft.com/office/drawing/2014/main" id="{27A40C82-39A2-46AE-BD45-CA7A9D893520}"/>
                </a:ext>
              </a:extLst>
            </p:cNvPr>
            <p:cNvSpPr/>
            <p:nvPr/>
          </p:nvSpPr>
          <p:spPr>
            <a:xfrm>
              <a:off x="732192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8096"/>
                    <a:pt x="7567" y="7144"/>
                    <a:pt x="7567" y="7144"/>
                  </a:cubicBezTo>
                  <a:close/>
                </a:path>
              </a:pathLst>
            </a:custGeom>
            <a:grpFill/>
            <a:ln w="9525" cap="flat">
              <a:noFill/>
              <a:prstDash val="solid"/>
              <a:miter/>
            </a:ln>
          </p:spPr>
          <p:txBody>
            <a:bodyPr rtlCol="0" anchor="ctr"/>
            <a:lstStyle/>
            <a:p>
              <a:endParaRPr lang="en-US"/>
            </a:p>
          </p:txBody>
        </p:sp>
        <p:sp>
          <p:nvSpPr>
            <p:cNvPr id="1336" name="Freeform: Shape 1335">
              <a:extLst>
                <a:ext uri="{FF2B5EF4-FFF2-40B4-BE49-F238E27FC236}">
                  <a16:creationId xmlns:a16="http://schemas.microsoft.com/office/drawing/2014/main" id="{9C76148B-0245-4447-B57D-A6FE0CE4B0CB}"/>
                </a:ext>
              </a:extLst>
            </p:cNvPr>
            <p:cNvSpPr/>
            <p:nvPr/>
          </p:nvSpPr>
          <p:spPr>
            <a:xfrm>
              <a:off x="7312819" y="2422230"/>
              <a:ext cx="28575" cy="19050"/>
            </a:xfrm>
            <a:custGeom>
              <a:avLst/>
              <a:gdLst>
                <a:gd name="connsiteX0" fmla="*/ 29051 w 28575"/>
                <a:gd name="connsiteY0" fmla="*/ 18074 h 19050"/>
                <a:gd name="connsiteX1" fmla="*/ 7144 w 28575"/>
                <a:gd name="connsiteY1" fmla="*/ 19979 h 19050"/>
                <a:gd name="connsiteX2" fmla="*/ 29051 w 28575"/>
                <a:gd name="connsiteY2" fmla="*/ 18074 h 19050"/>
              </a:gdLst>
              <a:ahLst/>
              <a:cxnLst>
                <a:cxn ang="0">
                  <a:pos x="connsiteX0" y="connsiteY0"/>
                </a:cxn>
                <a:cxn ang="0">
                  <a:pos x="connsiteX1" y="connsiteY1"/>
                </a:cxn>
                <a:cxn ang="0">
                  <a:pos x="connsiteX2" y="connsiteY2"/>
                </a:cxn>
              </a:cxnLst>
              <a:rect l="l" t="t" r="r" b="b"/>
              <a:pathLst>
                <a:path w="28575" h="19050">
                  <a:moveTo>
                    <a:pt x="29051" y="18074"/>
                  </a:moveTo>
                  <a:cubicBezTo>
                    <a:pt x="28099" y="16169"/>
                    <a:pt x="17621" y="-6691"/>
                    <a:pt x="7144" y="19979"/>
                  </a:cubicBezTo>
                  <a:cubicBezTo>
                    <a:pt x="13811" y="19979"/>
                    <a:pt x="26194" y="20932"/>
                    <a:pt x="29051" y="18074"/>
                  </a:cubicBezTo>
                  <a:close/>
                </a:path>
              </a:pathLst>
            </a:custGeom>
            <a:grpFill/>
            <a:ln w="9525" cap="flat">
              <a:noFill/>
              <a:prstDash val="solid"/>
              <a:miter/>
            </a:ln>
          </p:spPr>
          <p:txBody>
            <a:bodyPr rtlCol="0" anchor="ctr"/>
            <a:lstStyle/>
            <a:p>
              <a:endParaRPr lang="en-US"/>
            </a:p>
          </p:txBody>
        </p:sp>
        <p:sp>
          <p:nvSpPr>
            <p:cNvPr id="1337" name="Freeform: Shape 1336">
              <a:extLst>
                <a:ext uri="{FF2B5EF4-FFF2-40B4-BE49-F238E27FC236}">
                  <a16:creationId xmlns:a16="http://schemas.microsoft.com/office/drawing/2014/main" id="{5D84425A-AE31-422C-9F46-AD6833A7EB78}"/>
                </a:ext>
              </a:extLst>
            </p:cNvPr>
            <p:cNvSpPr/>
            <p:nvPr/>
          </p:nvSpPr>
          <p:spPr>
            <a:xfrm>
              <a:off x="7290911"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38" name="Freeform: Shape 1337">
              <a:extLst>
                <a:ext uri="{FF2B5EF4-FFF2-40B4-BE49-F238E27FC236}">
                  <a16:creationId xmlns:a16="http://schemas.microsoft.com/office/drawing/2014/main" id="{5D06EC26-7F7B-4C63-98E1-81CE094D743A}"/>
                </a:ext>
              </a:extLst>
            </p:cNvPr>
            <p:cNvSpPr/>
            <p:nvPr/>
          </p:nvSpPr>
          <p:spPr>
            <a:xfrm>
              <a:off x="7292102" y="2432028"/>
              <a:ext cx="9525" cy="19050"/>
            </a:xfrm>
            <a:custGeom>
              <a:avLst/>
              <a:gdLst>
                <a:gd name="connsiteX0" fmla="*/ 7858 w 9525"/>
                <a:gd name="connsiteY0" fmla="*/ 12086 h 19050"/>
                <a:gd name="connsiteX1" fmla="*/ 7858 w 9525"/>
                <a:gd name="connsiteY1" fmla="*/ 12086 h 19050"/>
              </a:gdLst>
              <a:ahLst/>
              <a:cxnLst>
                <a:cxn ang="0">
                  <a:pos x="connsiteX0" y="connsiteY0"/>
                </a:cxn>
                <a:cxn ang="0">
                  <a:pos x="connsiteX1" y="connsiteY1"/>
                </a:cxn>
              </a:cxnLst>
              <a:rect l="l" t="t" r="r" b="b"/>
              <a:pathLst>
                <a:path w="9525" h="19050">
                  <a:moveTo>
                    <a:pt x="7858" y="12086"/>
                  </a:moveTo>
                  <a:cubicBezTo>
                    <a:pt x="6906" y="2561"/>
                    <a:pt x="6906" y="9229"/>
                    <a:pt x="7858" y="12086"/>
                  </a:cubicBezTo>
                  <a:close/>
                </a:path>
              </a:pathLst>
            </a:custGeom>
            <a:grpFill/>
            <a:ln w="9525" cap="flat">
              <a:noFill/>
              <a:prstDash val="solid"/>
              <a:miter/>
            </a:ln>
          </p:spPr>
          <p:txBody>
            <a:bodyPr rtlCol="0" anchor="ctr"/>
            <a:lstStyle/>
            <a:p>
              <a:endParaRPr lang="en-US"/>
            </a:p>
          </p:txBody>
        </p:sp>
        <p:sp>
          <p:nvSpPr>
            <p:cNvPr id="1339" name="Freeform: Shape 1338">
              <a:extLst>
                <a:ext uri="{FF2B5EF4-FFF2-40B4-BE49-F238E27FC236}">
                  <a16:creationId xmlns:a16="http://schemas.microsoft.com/office/drawing/2014/main" id="{A97C46E6-4B3E-4FFE-A5D9-89AC54714190}"/>
                </a:ext>
              </a:extLst>
            </p:cNvPr>
            <p:cNvSpPr/>
            <p:nvPr/>
          </p:nvSpPr>
          <p:spPr>
            <a:xfrm>
              <a:off x="7295379" y="2428398"/>
              <a:ext cx="9525" cy="19050"/>
            </a:xfrm>
            <a:custGeom>
              <a:avLst/>
              <a:gdLst>
                <a:gd name="connsiteX0" fmla="*/ 9343 w 9525"/>
                <a:gd name="connsiteY0" fmla="*/ 7144 h 19050"/>
                <a:gd name="connsiteX1" fmla="*/ 9343 w 9525"/>
                <a:gd name="connsiteY1" fmla="*/ 7144 h 19050"/>
              </a:gdLst>
              <a:ahLst/>
              <a:cxnLst>
                <a:cxn ang="0">
                  <a:pos x="connsiteX0" y="connsiteY0"/>
                </a:cxn>
                <a:cxn ang="0">
                  <a:pos x="connsiteX1" y="connsiteY1"/>
                </a:cxn>
              </a:cxnLst>
              <a:rect l="l" t="t" r="r" b="b"/>
              <a:pathLst>
                <a:path w="9525" h="19050">
                  <a:moveTo>
                    <a:pt x="9343" y="7144"/>
                  </a:moveTo>
                  <a:cubicBezTo>
                    <a:pt x="7439" y="8096"/>
                    <a:pt x="5533" y="28099"/>
                    <a:pt x="9343" y="7144"/>
                  </a:cubicBezTo>
                  <a:close/>
                </a:path>
              </a:pathLst>
            </a:custGeom>
            <a:grpFill/>
            <a:ln w="9525" cap="flat">
              <a:noFill/>
              <a:prstDash val="solid"/>
              <a:miter/>
            </a:ln>
          </p:spPr>
          <p:txBody>
            <a:bodyPr rtlCol="0" anchor="ctr"/>
            <a:lstStyle/>
            <a:p>
              <a:endParaRPr lang="en-US"/>
            </a:p>
          </p:txBody>
        </p:sp>
        <p:sp>
          <p:nvSpPr>
            <p:cNvPr id="1340" name="Freeform: Shape 1339">
              <a:extLst>
                <a:ext uri="{FF2B5EF4-FFF2-40B4-BE49-F238E27FC236}">
                  <a16:creationId xmlns:a16="http://schemas.microsoft.com/office/drawing/2014/main" id="{950686E7-88CF-482D-94D7-9CC4DAD82EC0}"/>
                </a:ext>
              </a:extLst>
            </p:cNvPr>
            <p:cNvSpPr/>
            <p:nvPr/>
          </p:nvSpPr>
          <p:spPr>
            <a:xfrm>
              <a:off x="7309961" y="24303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7144" y="11906"/>
                    <a:pt x="7144" y="7144"/>
                  </a:cubicBezTo>
                  <a:close/>
                </a:path>
              </a:pathLst>
            </a:custGeom>
            <a:grpFill/>
            <a:ln w="9525" cap="flat">
              <a:noFill/>
              <a:prstDash val="solid"/>
              <a:miter/>
            </a:ln>
          </p:spPr>
          <p:txBody>
            <a:bodyPr rtlCol="0" anchor="ctr"/>
            <a:lstStyle/>
            <a:p>
              <a:endParaRPr lang="en-US"/>
            </a:p>
          </p:txBody>
        </p:sp>
        <p:sp>
          <p:nvSpPr>
            <p:cNvPr id="1341" name="Freeform: Shape 1340">
              <a:extLst>
                <a:ext uri="{FF2B5EF4-FFF2-40B4-BE49-F238E27FC236}">
                  <a16:creationId xmlns:a16="http://schemas.microsoft.com/office/drawing/2014/main" id="{97294BFF-C59C-451B-B84E-90E09BD0C856}"/>
                </a:ext>
              </a:extLst>
            </p:cNvPr>
            <p:cNvSpPr/>
            <p:nvPr/>
          </p:nvSpPr>
          <p:spPr>
            <a:xfrm>
              <a:off x="7307508" y="2432124"/>
              <a:ext cx="9525" cy="9525"/>
            </a:xfrm>
            <a:custGeom>
              <a:avLst/>
              <a:gdLst>
                <a:gd name="connsiteX0" fmla="*/ 8644 w 9525"/>
                <a:gd name="connsiteY0" fmla="*/ 7228 h 9525"/>
                <a:gd name="connsiteX1" fmla="*/ 8644 w 9525"/>
                <a:gd name="connsiteY1" fmla="*/ 7228 h 9525"/>
              </a:gdLst>
              <a:ahLst/>
              <a:cxnLst>
                <a:cxn ang="0">
                  <a:pos x="connsiteX0" y="connsiteY0"/>
                </a:cxn>
                <a:cxn ang="0">
                  <a:pos x="connsiteX1" y="connsiteY1"/>
                </a:cxn>
              </a:cxnLst>
              <a:rect l="l" t="t" r="r" b="b"/>
              <a:pathLst>
                <a:path w="9525" h="9525">
                  <a:moveTo>
                    <a:pt x="8644" y="7228"/>
                  </a:moveTo>
                  <a:cubicBezTo>
                    <a:pt x="9597" y="6275"/>
                    <a:pt x="4834" y="13895"/>
                    <a:pt x="8644" y="7228"/>
                  </a:cubicBezTo>
                  <a:close/>
                </a:path>
              </a:pathLst>
            </a:custGeom>
            <a:grpFill/>
            <a:ln w="9525" cap="flat">
              <a:noFill/>
              <a:prstDash val="solid"/>
              <a:miter/>
            </a:ln>
          </p:spPr>
          <p:txBody>
            <a:bodyPr rtlCol="0" anchor="ctr"/>
            <a:lstStyle/>
            <a:p>
              <a:endParaRPr lang="en-US"/>
            </a:p>
          </p:txBody>
        </p:sp>
        <p:sp>
          <p:nvSpPr>
            <p:cNvPr id="1342" name="Freeform: Shape 1341">
              <a:extLst>
                <a:ext uri="{FF2B5EF4-FFF2-40B4-BE49-F238E27FC236}">
                  <a16:creationId xmlns:a16="http://schemas.microsoft.com/office/drawing/2014/main" id="{A09CA862-B863-4F95-AE64-214697716846}"/>
                </a:ext>
              </a:extLst>
            </p:cNvPr>
            <p:cNvSpPr/>
            <p:nvPr/>
          </p:nvSpPr>
          <p:spPr>
            <a:xfrm>
              <a:off x="7303294" y="24293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7144"/>
                    <a:pt x="7144" y="7144"/>
                  </a:cubicBezTo>
                  <a:lnTo>
                    <a:pt x="9049" y="8096"/>
                  </a:lnTo>
                  <a:close/>
                </a:path>
              </a:pathLst>
            </a:custGeom>
            <a:grpFill/>
            <a:ln w="9525" cap="flat">
              <a:noFill/>
              <a:prstDash val="solid"/>
              <a:miter/>
            </a:ln>
          </p:spPr>
          <p:txBody>
            <a:bodyPr rtlCol="0" anchor="ctr"/>
            <a:lstStyle/>
            <a:p>
              <a:endParaRPr lang="en-US"/>
            </a:p>
          </p:txBody>
        </p:sp>
        <p:sp>
          <p:nvSpPr>
            <p:cNvPr id="1343" name="Freeform: Shape 1342">
              <a:extLst>
                <a:ext uri="{FF2B5EF4-FFF2-40B4-BE49-F238E27FC236}">
                  <a16:creationId xmlns:a16="http://schemas.microsoft.com/office/drawing/2014/main" id="{937ADCE2-EDFC-409C-B240-C0DA3D8A813F}"/>
                </a:ext>
              </a:extLst>
            </p:cNvPr>
            <p:cNvSpPr/>
            <p:nvPr/>
          </p:nvSpPr>
          <p:spPr>
            <a:xfrm>
              <a:off x="7304881" y="243040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grpFill/>
            <a:ln w="9525" cap="flat">
              <a:noFill/>
              <a:prstDash val="solid"/>
              <a:miter/>
            </a:ln>
          </p:spPr>
          <p:txBody>
            <a:bodyPr rtlCol="0" anchor="ctr"/>
            <a:lstStyle/>
            <a:p>
              <a:endParaRPr lang="en-US"/>
            </a:p>
          </p:txBody>
        </p:sp>
        <p:sp>
          <p:nvSpPr>
            <p:cNvPr id="1344" name="Freeform: Shape 1343">
              <a:extLst>
                <a:ext uri="{FF2B5EF4-FFF2-40B4-BE49-F238E27FC236}">
                  <a16:creationId xmlns:a16="http://schemas.microsoft.com/office/drawing/2014/main" id="{9D04C7B3-6D5F-4932-9AFD-DC805FE06673}"/>
                </a:ext>
              </a:extLst>
            </p:cNvPr>
            <p:cNvSpPr/>
            <p:nvPr/>
          </p:nvSpPr>
          <p:spPr>
            <a:xfrm>
              <a:off x="7307210" y="2426709"/>
              <a:ext cx="9525" cy="19050"/>
            </a:xfrm>
            <a:custGeom>
              <a:avLst/>
              <a:gdLst>
                <a:gd name="connsiteX0" fmla="*/ 7990 w 9525"/>
                <a:gd name="connsiteY0" fmla="*/ 12643 h 19050"/>
                <a:gd name="connsiteX1" fmla="*/ 7990 w 9525"/>
                <a:gd name="connsiteY1" fmla="*/ 12643 h 19050"/>
              </a:gdLst>
              <a:ahLst/>
              <a:cxnLst>
                <a:cxn ang="0">
                  <a:pos x="connsiteX0" y="connsiteY0"/>
                </a:cxn>
                <a:cxn ang="0">
                  <a:pos x="connsiteX1" y="connsiteY1"/>
                </a:cxn>
              </a:cxnLst>
              <a:rect l="l" t="t" r="r" b="b"/>
              <a:pathLst>
                <a:path w="9525" h="19050">
                  <a:moveTo>
                    <a:pt x="7990" y="12643"/>
                  </a:moveTo>
                  <a:cubicBezTo>
                    <a:pt x="7990" y="3118"/>
                    <a:pt x="6085" y="7881"/>
                    <a:pt x="7990" y="12643"/>
                  </a:cubicBezTo>
                  <a:close/>
                </a:path>
              </a:pathLst>
            </a:custGeom>
            <a:grpFill/>
            <a:ln w="9525" cap="flat">
              <a:noFill/>
              <a:prstDash val="solid"/>
              <a:miter/>
            </a:ln>
          </p:spPr>
          <p:txBody>
            <a:bodyPr rtlCol="0" anchor="ctr"/>
            <a:lstStyle/>
            <a:p>
              <a:endParaRPr lang="en-US"/>
            </a:p>
          </p:txBody>
        </p:sp>
        <p:sp>
          <p:nvSpPr>
            <p:cNvPr id="1345" name="Freeform: Shape 1344">
              <a:extLst>
                <a:ext uri="{FF2B5EF4-FFF2-40B4-BE49-F238E27FC236}">
                  <a16:creationId xmlns:a16="http://schemas.microsoft.com/office/drawing/2014/main" id="{23E1CF6D-8E57-4638-80AA-F44D061F634F}"/>
                </a:ext>
              </a:extLst>
            </p:cNvPr>
            <p:cNvSpPr/>
            <p:nvPr/>
          </p:nvSpPr>
          <p:spPr>
            <a:xfrm>
              <a:off x="7356486" y="251412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0954"/>
                    <a:pt x="7291" y="8096"/>
                    <a:pt x="8244" y="7144"/>
                  </a:cubicBezTo>
                  <a:close/>
                </a:path>
              </a:pathLst>
            </a:custGeom>
            <a:grpFill/>
            <a:ln w="9525" cap="flat">
              <a:noFill/>
              <a:prstDash val="solid"/>
              <a:miter/>
            </a:ln>
          </p:spPr>
          <p:txBody>
            <a:bodyPr rtlCol="0" anchor="ctr"/>
            <a:lstStyle/>
            <a:p>
              <a:endParaRPr lang="en-US"/>
            </a:p>
          </p:txBody>
        </p:sp>
        <p:sp>
          <p:nvSpPr>
            <p:cNvPr id="1346" name="Freeform: Shape 1345">
              <a:extLst>
                <a:ext uri="{FF2B5EF4-FFF2-40B4-BE49-F238E27FC236}">
                  <a16:creationId xmlns:a16="http://schemas.microsoft.com/office/drawing/2014/main" id="{8F7B8020-41AB-4876-ABBD-703597C4ED25}"/>
                </a:ext>
              </a:extLst>
            </p:cNvPr>
            <p:cNvSpPr/>
            <p:nvPr/>
          </p:nvSpPr>
          <p:spPr>
            <a:xfrm>
              <a:off x="7349014" y="251126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9049"/>
                  </a:cubicBezTo>
                  <a:cubicBezTo>
                    <a:pt x="8096" y="8096"/>
                    <a:pt x="8096" y="8096"/>
                    <a:pt x="8096" y="7144"/>
                  </a:cubicBezTo>
                  <a:close/>
                </a:path>
              </a:pathLst>
            </a:custGeom>
            <a:grpFill/>
            <a:ln w="9525" cap="flat">
              <a:noFill/>
              <a:prstDash val="solid"/>
              <a:miter/>
            </a:ln>
          </p:spPr>
          <p:txBody>
            <a:bodyPr rtlCol="0" anchor="ctr"/>
            <a:lstStyle/>
            <a:p>
              <a:endParaRPr lang="en-US"/>
            </a:p>
          </p:txBody>
        </p:sp>
        <p:sp>
          <p:nvSpPr>
            <p:cNvPr id="1347" name="Freeform: Shape 1346">
              <a:extLst>
                <a:ext uri="{FF2B5EF4-FFF2-40B4-BE49-F238E27FC236}">
                  <a16:creationId xmlns:a16="http://schemas.microsoft.com/office/drawing/2014/main" id="{F46F3D71-B0CA-4D0B-8094-10E970D60291}"/>
                </a:ext>
              </a:extLst>
            </p:cNvPr>
            <p:cNvSpPr/>
            <p:nvPr/>
          </p:nvSpPr>
          <p:spPr>
            <a:xfrm>
              <a:off x="7342751" y="2515142"/>
              <a:ext cx="9525" cy="28575"/>
            </a:xfrm>
            <a:custGeom>
              <a:avLst/>
              <a:gdLst>
                <a:gd name="connsiteX0" fmla="*/ 8644 w 9525"/>
                <a:gd name="connsiteY0" fmla="*/ 24223 h 28575"/>
                <a:gd name="connsiteX1" fmla="*/ 8644 w 9525"/>
                <a:gd name="connsiteY1" fmla="*/ 24223 h 28575"/>
              </a:gdLst>
              <a:ahLst/>
              <a:cxnLst>
                <a:cxn ang="0">
                  <a:pos x="connsiteX0" y="connsiteY0"/>
                </a:cxn>
                <a:cxn ang="0">
                  <a:pos x="connsiteX1" y="connsiteY1"/>
                </a:cxn>
              </a:cxnLst>
              <a:rect l="l" t="t" r="r" b="b"/>
              <a:pathLst>
                <a:path w="9525" h="28575">
                  <a:moveTo>
                    <a:pt x="8644" y="24223"/>
                  </a:moveTo>
                  <a:cubicBezTo>
                    <a:pt x="4834" y="16603"/>
                    <a:pt x="9597" y="-10067"/>
                    <a:pt x="8644" y="24223"/>
                  </a:cubicBezTo>
                  <a:close/>
                </a:path>
              </a:pathLst>
            </a:custGeom>
            <a:grpFill/>
            <a:ln w="9525" cap="flat">
              <a:noFill/>
              <a:prstDash val="solid"/>
              <a:miter/>
            </a:ln>
          </p:spPr>
          <p:txBody>
            <a:bodyPr rtlCol="0" anchor="ctr"/>
            <a:lstStyle/>
            <a:p>
              <a:endParaRPr lang="en-US"/>
            </a:p>
          </p:txBody>
        </p:sp>
        <p:sp>
          <p:nvSpPr>
            <p:cNvPr id="1348" name="Freeform: Shape 1347">
              <a:extLst>
                <a:ext uri="{FF2B5EF4-FFF2-40B4-BE49-F238E27FC236}">
                  <a16:creationId xmlns:a16="http://schemas.microsoft.com/office/drawing/2014/main" id="{95AC9941-0075-4879-85AC-FF8B2D0771F1}"/>
                </a:ext>
              </a:extLst>
            </p:cNvPr>
            <p:cNvSpPr/>
            <p:nvPr/>
          </p:nvSpPr>
          <p:spPr>
            <a:xfrm>
              <a:off x="7347109" y="2538233"/>
              <a:ext cx="9525" cy="9525"/>
            </a:xfrm>
            <a:custGeom>
              <a:avLst/>
              <a:gdLst>
                <a:gd name="connsiteX0" fmla="*/ 7144 w 9525"/>
                <a:gd name="connsiteY0" fmla="*/ 8751 h 9525"/>
                <a:gd name="connsiteX1" fmla="*/ 8096 w 9525"/>
                <a:gd name="connsiteY1" fmla="*/ 7799 h 9525"/>
                <a:gd name="connsiteX2" fmla="*/ 7144 w 9525"/>
                <a:gd name="connsiteY2" fmla="*/ 8751 h 9525"/>
              </a:gdLst>
              <a:ahLst/>
              <a:cxnLst>
                <a:cxn ang="0">
                  <a:pos x="connsiteX0" y="connsiteY0"/>
                </a:cxn>
                <a:cxn ang="0">
                  <a:pos x="connsiteX1" y="connsiteY1"/>
                </a:cxn>
                <a:cxn ang="0">
                  <a:pos x="connsiteX2" y="connsiteY2"/>
                </a:cxn>
              </a:cxnLst>
              <a:rect l="l" t="t" r="r" b="b"/>
              <a:pathLst>
                <a:path w="9525" h="9525">
                  <a:moveTo>
                    <a:pt x="7144" y="8751"/>
                  </a:moveTo>
                  <a:cubicBezTo>
                    <a:pt x="8096" y="8751"/>
                    <a:pt x="8096" y="8751"/>
                    <a:pt x="8096" y="7799"/>
                  </a:cubicBezTo>
                  <a:cubicBezTo>
                    <a:pt x="8096" y="5894"/>
                    <a:pt x="7144" y="8751"/>
                    <a:pt x="7144" y="8751"/>
                  </a:cubicBezTo>
                  <a:close/>
                </a:path>
              </a:pathLst>
            </a:custGeom>
            <a:grpFill/>
            <a:ln w="9525" cap="flat">
              <a:noFill/>
              <a:prstDash val="solid"/>
              <a:miter/>
            </a:ln>
          </p:spPr>
          <p:txBody>
            <a:bodyPr rtlCol="0" anchor="ctr"/>
            <a:lstStyle/>
            <a:p>
              <a:endParaRPr lang="en-US"/>
            </a:p>
          </p:txBody>
        </p:sp>
        <p:sp>
          <p:nvSpPr>
            <p:cNvPr id="1349" name="Freeform: Shape 1348">
              <a:extLst>
                <a:ext uri="{FF2B5EF4-FFF2-40B4-BE49-F238E27FC236}">
                  <a16:creationId xmlns:a16="http://schemas.microsoft.com/office/drawing/2014/main" id="{175A8252-9E9E-48BF-93B7-64F28A66F54D}"/>
                </a:ext>
              </a:extLst>
            </p:cNvPr>
            <p:cNvSpPr/>
            <p:nvPr/>
          </p:nvSpPr>
          <p:spPr>
            <a:xfrm>
              <a:off x="7329540" y="248459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5716"/>
                    <a:pt x="7567" y="10001"/>
                    <a:pt x="7567" y="7144"/>
                  </a:cubicBezTo>
                  <a:close/>
                </a:path>
              </a:pathLst>
            </a:custGeom>
            <a:grpFill/>
            <a:ln w="9525" cap="flat">
              <a:noFill/>
              <a:prstDash val="solid"/>
              <a:miter/>
            </a:ln>
          </p:spPr>
          <p:txBody>
            <a:bodyPr rtlCol="0" anchor="ctr"/>
            <a:lstStyle/>
            <a:p>
              <a:endParaRPr lang="en-US"/>
            </a:p>
          </p:txBody>
        </p:sp>
        <p:sp>
          <p:nvSpPr>
            <p:cNvPr id="1350" name="Freeform: Shape 1349">
              <a:extLst>
                <a:ext uri="{FF2B5EF4-FFF2-40B4-BE49-F238E27FC236}">
                  <a16:creationId xmlns:a16="http://schemas.microsoft.com/office/drawing/2014/main" id="{42F94DAF-832A-4935-98DC-4996FE679950}"/>
                </a:ext>
              </a:extLst>
            </p:cNvPr>
            <p:cNvSpPr/>
            <p:nvPr/>
          </p:nvSpPr>
          <p:spPr>
            <a:xfrm>
              <a:off x="7331154" y="248745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8096"/>
                    <a:pt x="6906" y="7144"/>
                    <a:pt x="7858" y="7144"/>
                  </a:cubicBezTo>
                  <a:close/>
                </a:path>
              </a:pathLst>
            </a:custGeom>
            <a:grpFill/>
            <a:ln w="9525" cap="flat">
              <a:noFill/>
              <a:prstDash val="solid"/>
              <a:miter/>
            </a:ln>
          </p:spPr>
          <p:txBody>
            <a:bodyPr rtlCol="0" anchor="ctr"/>
            <a:lstStyle/>
            <a:p>
              <a:endParaRPr lang="en-US"/>
            </a:p>
          </p:txBody>
        </p:sp>
        <p:sp>
          <p:nvSpPr>
            <p:cNvPr id="1351" name="Freeform: Shape 1350">
              <a:extLst>
                <a:ext uri="{FF2B5EF4-FFF2-40B4-BE49-F238E27FC236}">
                  <a16:creationId xmlns:a16="http://schemas.microsoft.com/office/drawing/2014/main" id="{489C978A-7344-4184-9794-1E2546C25C53}"/>
                </a:ext>
              </a:extLst>
            </p:cNvPr>
            <p:cNvSpPr/>
            <p:nvPr/>
          </p:nvSpPr>
          <p:spPr>
            <a:xfrm>
              <a:off x="7329964" y="24845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52" name="Freeform: Shape 1351">
              <a:extLst>
                <a:ext uri="{FF2B5EF4-FFF2-40B4-BE49-F238E27FC236}">
                  <a16:creationId xmlns:a16="http://schemas.microsoft.com/office/drawing/2014/main" id="{BD71D7E9-CC84-4BF2-820C-7F0EC88CAE2B}"/>
                </a:ext>
              </a:extLst>
            </p:cNvPr>
            <p:cNvSpPr/>
            <p:nvPr/>
          </p:nvSpPr>
          <p:spPr>
            <a:xfrm>
              <a:off x="7299484" y="2427298"/>
              <a:ext cx="9525" cy="9525"/>
            </a:xfrm>
            <a:custGeom>
              <a:avLst/>
              <a:gdLst>
                <a:gd name="connsiteX0" fmla="*/ 8096 w 9525"/>
                <a:gd name="connsiteY0" fmla="*/ 8244 h 9525"/>
                <a:gd name="connsiteX1" fmla="*/ 7144 w 9525"/>
                <a:gd name="connsiteY1" fmla="*/ 8244 h 9525"/>
                <a:gd name="connsiteX2" fmla="*/ 8096 w 9525"/>
                <a:gd name="connsiteY2" fmla="*/ 8244 h 9525"/>
              </a:gdLst>
              <a:ahLst/>
              <a:cxnLst>
                <a:cxn ang="0">
                  <a:pos x="connsiteX0" y="connsiteY0"/>
                </a:cxn>
                <a:cxn ang="0">
                  <a:pos x="connsiteX1" y="connsiteY1"/>
                </a:cxn>
                <a:cxn ang="0">
                  <a:pos x="connsiteX2" y="connsiteY2"/>
                </a:cxn>
              </a:cxnLst>
              <a:rect l="l" t="t" r="r" b="b"/>
              <a:pathLst>
                <a:path w="9525" h="9525">
                  <a:moveTo>
                    <a:pt x="8096" y="8244"/>
                  </a:moveTo>
                  <a:cubicBezTo>
                    <a:pt x="8096" y="6339"/>
                    <a:pt x="7144" y="7291"/>
                    <a:pt x="7144" y="8244"/>
                  </a:cubicBezTo>
                  <a:cubicBezTo>
                    <a:pt x="7144" y="8244"/>
                    <a:pt x="7144" y="9196"/>
                    <a:pt x="8096" y="8244"/>
                  </a:cubicBezTo>
                  <a:close/>
                </a:path>
              </a:pathLst>
            </a:custGeom>
            <a:grpFill/>
            <a:ln w="9525" cap="flat">
              <a:noFill/>
              <a:prstDash val="solid"/>
              <a:miter/>
            </a:ln>
          </p:spPr>
          <p:txBody>
            <a:bodyPr rtlCol="0" anchor="ctr"/>
            <a:lstStyle/>
            <a:p>
              <a:endParaRPr lang="en-US"/>
            </a:p>
          </p:txBody>
        </p:sp>
        <p:sp>
          <p:nvSpPr>
            <p:cNvPr id="1353" name="Freeform: Shape 1352">
              <a:extLst>
                <a:ext uri="{FF2B5EF4-FFF2-40B4-BE49-F238E27FC236}">
                  <a16:creationId xmlns:a16="http://schemas.microsoft.com/office/drawing/2014/main" id="{C6777439-D357-40A7-9063-658F864A535E}"/>
                </a:ext>
              </a:extLst>
            </p:cNvPr>
            <p:cNvSpPr/>
            <p:nvPr/>
          </p:nvSpPr>
          <p:spPr>
            <a:xfrm>
              <a:off x="7265194" y="24350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grpFill/>
            <a:ln w="9525" cap="flat">
              <a:noFill/>
              <a:prstDash val="solid"/>
              <a:miter/>
            </a:ln>
          </p:spPr>
          <p:txBody>
            <a:bodyPr rtlCol="0" anchor="ctr"/>
            <a:lstStyle/>
            <a:p>
              <a:endParaRPr lang="en-US"/>
            </a:p>
          </p:txBody>
        </p:sp>
        <p:sp>
          <p:nvSpPr>
            <p:cNvPr id="1354" name="Freeform: Shape 1353">
              <a:extLst>
                <a:ext uri="{FF2B5EF4-FFF2-40B4-BE49-F238E27FC236}">
                  <a16:creationId xmlns:a16="http://schemas.microsoft.com/office/drawing/2014/main" id="{5865C9EC-A09F-4FF4-A83E-A05455F7121E}"/>
                </a:ext>
              </a:extLst>
            </p:cNvPr>
            <p:cNvSpPr/>
            <p:nvPr/>
          </p:nvSpPr>
          <p:spPr>
            <a:xfrm>
              <a:off x="7253764" y="249126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355" name="Freeform: Shape 1354">
              <a:extLst>
                <a:ext uri="{FF2B5EF4-FFF2-40B4-BE49-F238E27FC236}">
                  <a16:creationId xmlns:a16="http://schemas.microsoft.com/office/drawing/2014/main" id="{A35F48D1-199D-48B8-868B-409B7059B2B1}"/>
                </a:ext>
              </a:extLst>
            </p:cNvPr>
            <p:cNvSpPr/>
            <p:nvPr/>
          </p:nvSpPr>
          <p:spPr>
            <a:xfrm>
              <a:off x="7253049" y="249221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0001"/>
                    <a:pt x="7858" y="7144"/>
                  </a:cubicBezTo>
                  <a:close/>
                </a:path>
              </a:pathLst>
            </a:custGeom>
            <a:grpFill/>
            <a:ln w="9525" cap="flat">
              <a:noFill/>
              <a:prstDash val="solid"/>
              <a:miter/>
            </a:ln>
          </p:spPr>
          <p:txBody>
            <a:bodyPr rtlCol="0" anchor="ctr"/>
            <a:lstStyle/>
            <a:p>
              <a:endParaRPr lang="en-US"/>
            </a:p>
          </p:txBody>
        </p:sp>
        <p:sp>
          <p:nvSpPr>
            <p:cNvPr id="1356" name="Freeform: Shape 1355">
              <a:extLst>
                <a:ext uri="{FF2B5EF4-FFF2-40B4-BE49-F238E27FC236}">
                  <a16:creationId xmlns:a16="http://schemas.microsoft.com/office/drawing/2014/main" id="{327E55F8-11D9-46FF-8E90-D6363C369C51}"/>
                </a:ext>
              </a:extLst>
            </p:cNvPr>
            <p:cNvSpPr/>
            <p:nvPr/>
          </p:nvSpPr>
          <p:spPr>
            <a:xfrm>
              <a:off x="6925021" y="1983471"/>
              <a:ext cx="9525" cy="9525"/>
            </a:xfrm>
            <a:custGeom>
              <a:avLst/>
              <a:gdLst>
                <a:gd name="connsiteX0" fmla="*/ 8227 w 9525"/>
                <a:gd name="connsiteY0" fmla="*/ 7253 h 9525"/>
                <a:gd name="connsiteX1" fmla="*/ 8227 w 9525"/>
                <a:gd name="connsiteY1" fmla="*/ 7253 h 9525"/>
              </a:gdLst>
              <a:ahLst/>
              <a:cxnLst>
                <a:cxn ang="0">
                  <a:pos x="connsiteX0" y="connsiteY0"/>
                </a:cxn>
                <a:cxn ang="0">
                  <a:pos x="connsiteX1" y="connsiteY1"/>
                </a:cxn>
              </a:cxnLst>
              <a:rect l="l" t="t" r="r" b="b"/>
              <a:pathLst>
                <a:path w="9525" h="9525">
                  <a:moveTo>
                    <a:pt x="8227" y="7253"/>
                  </a:moveTo>
                  <a:cubicBezTo>
                    <a:pt x="9179" y="6301"/>
                    <a:pt x="5369" y="12016"/>
                    <a:pt x="8227" y="7253"/>
                  </a:cubicBezTo>
                  <a:close/>
                </a:path>
              </a:pathLst>
            </a:custGeom>
            <a:grpFill/>
            <a:ln w="9525" cap="flat">
              <a:noFill/>
              <a:prstDash val="solid"/>
              <a:miter/>
            </a:ln>
          </p:spPr>
          <p:txBody>
            <a:bodyPr rtlCol="0" anchor="ctr"/>
            <a:lstStyle/>
            <a:p>
              <a:endParaRPr lang="en-US"/>
            </a:p>
          </p:txBody>
        </p:sp>
        <p:sp>
          <p:nvSpPr>
            <p:cNvPr id="1357" name="Freeform: Shape 1356">
              <a:extLst>
                <a:ext uri="{FF2B5EF4-FFF2-40B4-BE49-F238E27FC236}">
                  <a16:creationId xmlns:a16="http://schemas.microsoft.com/office/drawing/2014/main" id="{2F0FC8A2-1708-4198-8FCB-F599FEF9D30A}"/>
                </a:ext>
              </a:extLst>
            </p:cNvPr>
            <p:cNvSpPr/>
            <p:nvPr/>
          </p:nvSpPr>
          <p:spPr>
            <a:xfrm>
              <a:off x="6918484" y="197500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8574" y="26194"/>
                    <a:pt x="10001" y="11906"/>
                    <a:pt x="7144" y="7144"/>
                  </a:cubicBezTo>
                  <a:close/>
                </a:path>
              </a:pathLst>
            </a:custGeom>
            <a:grpFill/>
            <a:ln w="9525" cap="flat">
              <a:noFill/>
              <a:prstDash val="solid"/>
              <a:miter/>
            </a:ln>
          </p:spPr>
          <p:txBody>
            <a:bodyPr rtlCol="0" anchor="ctr"/>
            <a:lstStyle/>
            <a:p>
              <a:endParaRPr lang="en-US"/>
            </a:p>
          </p:txBody>
        </p:sp>
        <p:sp>
          <p:nvSpPr>
            <p:cNvPr id="1358" name="Freeform: Shape 1357">
              <a:extLst>
                <a:ext uri="{FF2B5EF4-FFF2-40B4-BE49-F238E27FC236}">
                  <a16:creationId xmlns:a16="http://schemas.microsoft.com/office/drawing/2014/main" id="{141743A5-1678-4479-8B42-DE6E0036C0DF}"/>
                </a:ext>
              </a:extLst>
            </p:cNvPr>
            <p:cNvSpPr/>
            <p:nvPr/>
          </p:nvSpPr>
          <p:spPr>
            <a:xfrm>
              <a:off x="6919436" y="1979771"/>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cubicBezTo>
                    <a:pt x="8096" y="9049"/>
                    <a:pt x="7144" y="8096"/>
                    <a:pt x="7144" y="7144"/>
                  </a:cubicBezTo>
                  <a:cubicBezTo>
                    <a:pt x="7144" y="8096"/>
                    <a:pt x="7144" y="10001"/>
                    <a:pt x="8096" y="10954"/>
                  </a:cubicBezTo>
                  <a:close/>
                </a:path>
              </a:pathLst>
            </a:custGeom>
            <a:grpFill/>
            <a:ln w="9525" cap="flat">
              <a:noFill/>
              <a:prstDash val="solid"/>
              <a:miter/>
            </a:ln>
          </p:spPr>
          <p:txBody>
            <a:bodyPr rtlCol="0" anchor="ctr"/>
            <a:lstStyle/>
            <a:p>
              <a:endParaRPr lang="en-US"/>
            </a:p>
          </p:txBody>
        </p:sp>
        <p:sp>
          <p:nvSpPr>
            <p:cNvPr id="1359" name="Freeform: Shape 1358">
              <a:extLst>
                <a:ext uri="{FF2B5EF4-FFF2-40B4-BE49-F238E27FC236}">
                  <a16:creationId xmlns:a16="http://schemas.microsoft.com/office/drawing/2014/main" id="{80D30D84-9D80-44BA-A085-F456D285BC53}"/>
                </a:ext>
              </a:extLst>
            </p:cNvPr>
            <p:cNvSpPr/>
            <p:nvPr/>
          </p:nvSpPr>
          <p:spPr>
            <a:xfrm>
              <a:off x="6918166" y="198453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grpFill/>
            <a:ln w="9525" cap="flat">
              <a:noFill/>
              <a:prstDash val="solid"/>
              <a:miter/>
            </a:ln>
          </p:spPr>
          <p:txBody>
            <a:bodyPr rtlCol="0" anchor="ctr"/>
            <a:lstStyle/>
            <a:p>
              <a:endParaRPr lang="en-US"/>
            </a:p>
          </p:txBody>
        </p:sp>
        <p:sp>
          <p:nvSpPr>
            <p:cNvPr id="1360" name="Freeform: Shape 1359">
              <a:extLst>
                <a:ext uri="{FF2B5EF4-FFF2-40B4-BE49-F238E27FC236}">
                  <a16:creationId xmlns:a16="http://schemas.microsoft.com/office/drawing/2014/main" id="{918A9589-6DD4-4D28-9F25-72642FB1C7AA}"/>
                </a:ext>
              </a:extLst>
            </p:cNvPr>
            <p:cNvSpPr/>
            <p:nvPr/>
          </p:nvSpPr>
          <p:spPr>
            <a:xfrm>
              <a:off x="6916579" y="19864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7144"/>
                    <a:pt x="7144" y="7144"/>
                  </a:cubicBezTo>
                  <a:close/>
                </a:path>
              </a:pathLst>
            </a:custGeom>
            <a:grpFill/>
            <a:ln w="9525" cap="flat">
              <a:noFill/>
              <a:prstDash val="solid"/>
              <a:miter/>
            </a:ln>
          </p:spPr>
          <p:txBody>
            <a:bodyPr rtlCol="0" anchor="ctr"/>
            <a:lstStyle/>
            <a:p>
              <a:endParaRPr lang="en-US"/>
            </a:p>
          </p:txBody>
        </p:sp>
        <p:sp>
          <p:nvSpPr>
            <p:cNvPr id="1361" name="Freeform: Shape 1360">
              <a:extLst>
                <a:ext uri="{FF2B5EF4-FFF2-40B4-BE49-F238E27FC236}">
                  <a16:creationId xmlns:a16="http://schemas.microsoft.com/office/drawing/2014/main" id="{2B61759E-B1F8-4F93-90B9-D45724B54608}"/>
                </a:ext>
              </a:extLst>
            </p:cNvPr>
            <p:cNvSpPr/>
            <p:nvPr/>
          </p:nvSpPr>
          <p:spPr>
            <a:xfrm>
              <a:off x="6913332" y="1977218"/>
              <a:ext cx="9525" cy="19050"/>
            </a:xfrm>
            <a:custGeom>
              <a:avLst/>
              <a:gdLst>
                <a:gd name="connsiteX0" fmla="*/ 8485 w 9525"/>
                <a:gd name="connsiteY0" fmla="*/ 17316 h 19050"/>
                <a:gd name="connsiteX1" fmla="*/ 8485 w 9525"/>
                <a:gd name="connsiteY1" fmla="*/ 17316 h 19050"/>
              </a:gdLst>
              <a:ahLst/>
              <a:cxnLst>
                <a:cxn ang="0">
                  <a:pos x="connsiteX0" y="connsiteY0"/>
                </a:cxn>
                <a:cxn ang="0">
                  <a:pos x="connsiteX1" y="connsiteY1"/>
                </a:cxn>
              </a:cxnLst>
              <a:rect l="l" t="t" r="r" b="b"/>
              <a:pathLst>
                <a:path w="9525" h="19050">
                  <a:moveTo>
                    <a:pt x="8485" y="17316"/>
                  </a:moveTo>
                  <a:cubicBezTo>
                    <a:pt x="10390" y="19221"/>
                    <a:pt x="4675" y="-6496"/>
                    <a:pt x="8485" y="17316"/>
                  </a:cubicBezTo>
                  <a:close/>
                </a:path>
              </a:pathLst>
            </a:custGeom>
            <a:grpFill/>
            <a:ln w="9525" cap="flat">
              <a:noFill/>
              <a:prstDash val="solid"/>
              <a:miter/>
            </a:ln>
          </p:spPr>
          <p:txBody>
            <a:bodyPr rtlCol="0" anchor="ctr"/>
            <a:lstStyle/>
            <a:p>
              <a:endParaRPr lang="en-US"/>
            </a:p>
          </p:txBody>
        </p:sp>
        <p:sp>
          <p:nvSpPr>
            <p:cNvPr id="1362" name="Freeform: Shape 1361">
              <a:extLst>
                <a:ext uri="{FF2B5EF4-FFF2-40B4-BE49-F238E27FC236}">
                  <a16:creationId xmlns:a16="http://schemas.microsoft.com/office/drawing/2014/main" id="{3D58AC81-C272-4D84-AEE7-9D8848556898}"/>
                </a:ext>
              </a:extLst>
            </p:cNvPr>
            <p:cNvSpPr/>
            <p:nvPr/>
          </p:nvSpPr>
          <p:spPr>
            <a:xfrm>
              <a:off x="6916579" y="1985338"/>
              <a:ext cx="9525" cy="9525"/>
            </a:xfrm>
            <a:custGeom>
              <a:avLst/>
              <a:gdLst>
                <a:gd name="connsiteX0" fmla="*/ 7144 w 9525"/>
                <a:gd name="connsiteY0" fmla="*/ 8244 h 9525"/>
                <a:gd name="connsiteX1" fmla="*/ 714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7144" y="7291"/>
                    <a:pt x="7144" y="7291"/>
                    <a:pt x="7144" y="8244"/>
                  </a:cubicBezTo>
                  <a:cubicBezTo>
                    <a:pt x="7144" y="6339"/>
                    <a:pt x="7144" y="7291"/>
                    <a:pt x="7144" y="8244"/>
                  </a:cubicBezTo>
                  <a:close/>
                </a:path>
              </a:pathLst>
            </a:custGeom>
            <a:grpFill/>
            <a:ln w="9525" cap="flat">
              <a:noFill/>
              <a:prstDash val="solid"/>
              <a:miter/>
            </a:ln>
          </p:spPr>
          <p:txBody>
            <a:bodyPr rtlCol="0" anchor="ctr"/>
            <a:lstStyle/>
            <a:p>
              <a:endParaRPr lang="en-US"/>
            </a:p>
          </p:txBody>
        </p:sp>
        <p:sp>
          <p:nvSpPr>
            <p:cNvPr id="1363" name="Freeform: Shape 1362">
              <a:extLst>
                <a:ext uri="{FF2B5EF4-FFF2-40B4-BE49-F238E27FC236}">
                  <a16:creationId xmlns:a16="http://schemas.microsoft.com/office/drawing/2014/main" id="{B5DFF853-898F-4123-AB65-06DE6862C6F9}"/>
                </a:ext>
              </a:extLst>
            </p:cNvPr>
            <p:cNvSpPr/>
            <p:nvPr/>
          </p:nvSpPr>
          <p:spPr>
            <a:xfrm>
              <a:off x="6917637" y="1982721"/>
              <a:ext cx="9525" cy="9525"/>
            </a:xfrm>
            <a:custGeom>
              <a:avLst/>
              <a:gdLst>
                <a:gd name="connsiteX0" fmla="*/ 7990 w 9525"/>
                <a:gd name="connsiteY0" fmla="*/ 9909 h 9525"/>
                <a:gd name="connsiteX1" fmla="*/ 7990 w 9525"/>
                <a:gd name="connsiteY1" fmla="*/ 9909 h 9525"/>
              </a:gdLst>
              <a:ahLst/>
              <a:cxnLst>
                <a:cxn ang="0">
                  <a:pos x="connsiteX0" y="connsiteY0"/>
                </a:cxn>
                <a:cxn ang="0">
                  <a:pos x="connsiteX1" y="connsiteY1"/>
                </a:cxn>
              </a:cxnLst>
              <a:rect l="l" t="t" r="r" b="b"/>
              <a:pathLst>
                <a:path w="9525" h="9525">
                  <a:moveTo>
                    <a:pt x="7990" y="9909"/>
                  </a:moveTo>
                  <a:cubicBezTo>
                    <a:pt x="7990" y="8956"/>
                    <a:pt x="6085" y="4194"/>
                    <a:pt x="7990" y="9909"/>
                  </a:cubicBezTo>
                  <a:close/>
                </a:path>
              </a:pathLst>
            </a:custGeom>
            <a:grpFill/>
            <a:ln w="9525" cap="flat">
              <a:noFill/>
              <a:prstDash val="solid"/>
              <a:miter/>
            </a:ln>
          </p:spPr>
          <p:txBody>
            <a:bodyPr rtlCol="0" anchor="ctr"/>
            <a:lstStyle/>
            <a:p>
              <a:endParaRPr lang="en-US"/>
            </a:p>
          </p:txBody>
        </p:sp>
        <p:sp>
          <p:nvSpPr>
            <p:cNvPr id="1364" name="Freeform: Shape 1363">
              <a:extLst>
                <a:ext uri="{FF2B5EF4-FFF2-40B4-BE49-F238E27FC236}">
                  <a16:creationId xmlns:a16="http://schemas.microsoft.com/office/drawing/2014/main" id="{941D4B1C-B5A1-4A77-A13F-8EBF37FE9323}"/>
                </a:ext>
              </a:extLst>
            </p:cNvPr>
            <p:cNvSpPr/>
            <p:nvPr/>
          </p:nvSpPr>
          <p:spPr>
            <a:xfrm>
              <a:off x="6906865" y="1981421"/>
              <a:ext cx="19050" cy="19050"/>
            </a:xfrm>
            <a:custGeom>
              <a:avLst/>
              <a:gdLst>
                <a:gd name="connsiteX0" fmla="*/ 13047 w 19050"/>
                <a:gd name="connsiteY0" fmla="*/ 15018 h 19050"/>
                <a:gd name="connsiteX1" fmla="*/ 13047 w 19050"/>
                <a:gd name="connsiteY1" fmla="*/ 15018 h 19050"/>
              </a:gdLst>
              <a:ahLst/>
              <a:cxnLst>
                <a:cxn ang="0">
                  <a:pos x="connsiteX0" y="connsiteY0"/>
                </a:cxn>
                <a:cxn ang="0">
                  <a:pos x="connsiteX1" y="connsiteY1"/>
                </a:cxn>
              </a:cxnLst>
              <a:rect l="l" t="t" r="r" b="b"/>
              <a:pathLst>
                <a:path w="19050" h="19050">
                  <a:moveTo>
                    <a:pt x="13047" y="15018"/>
                  </a:moveTo>
                  <a:cubicBezTo>
                    <a:pt x="8285" y="5493"/>
                    <a:pt x="2570" y="3588"/>
                    <a:pt x="13047" y="15018"/>
                  </a:cubicBezTo>
                  <a:close/>
                </a:path>
              </a:pathLst>
            </a:custGeom>
            <a:grpFill/>
            <a:ln w="9525" cap="flat">
              <a:noFill/>
              <a:prstDash val="solid"/>
              <a:miter/>
            </a:ln>
          </p:spPr>
          <p:txBody>
            <a:bodyPr rtlCol="0" anchor="ctr"/>
            <a:lstStyle/>
            <a:p>
              <a:endParaRPr lang="en-US"/>
            </a:p>
          </p:txBody>
        </p:sp>
        <p:sp>
          <p:nvSpPr>
            <p:cNvPr id="1365" name="Freeform: Shape 1364">
              <a:extLst>
                <a:ext uri="{FF2B5EF4-FFF2-40B4-BE49-F238E27FC236}">
                  <a16:creationId xmlns:a16="http://schemas.microsoft.com/office/drawing/2014/main" id="{78C94B01-A925-4B9E-A7A1-58437D404A7B}"/>
                </a:ext>
              </a:extLst>
            </p:cNvPr>
            <p:cNvSpPr/>
            <p:nvPr/>
          </p:nvSpPr>
          <p:spPr>
            <a:xfrm>
              <a:off x="6903244" y="197786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8096"/>
                    <a:pt x="7144" y="7144"/>
                  </a:cubicBezTo>
                  <a:close/>
                </a:path>
              </a:pathLst>
            </a:custGeom>
            <a:grpFill/>
            <a:ln w="9525" cap="flat">
              <a:noFill/>
              <a:prstDash val="solid"/>
              <a:miter/>
            </a:ln>
          </p:spPr>
          <p:txBody>
            <a:bodyPr rtlCol="0" anchor="ctr"/>
            <a:lstStyle/>
            <a:p>
              <a:endParaRPr lang="en-US"/>
            </a:p>
          </p:txBody>
        </p:sp>
        <p:sp>
          <p:nvSpPr>
            <p:cNvPr id="1366" name="Freeform: Shape 1365">
              <a:extLst>
                <a:ext uri="{FF2B5EF4-FFF2-40B4-BE49-F238E27FC236}">
                  <a16:creationId xmlns:a16="http://schemas.microsoft.com/office/drawing/2014/main" id="{5096ADF4-3BC3-428B-8562-A5ECA9B64BEC}"/>
                </a:ext>
              </a:extLst>
            </p:cNvPr>
            <p:cNvSpPr/>
            <p:nvPr/>
          </p:nvSpPr>
          <p:spPr>
            <a:xfrm>
              <a:off x="6901890" y="1982374"/>
              <a:ext cx="9525" cy="19050"/>
            </a:xfrm>
            <a:custGeom>
              <a:avLst/>
              <a:gdLst>
                <a:gd name="connsiteX0" fmla="*/ 7544 w 9525"/>
                <a:gd name="connsiteY0" fmla="*/ 15018 h 19050"/>
                <a:gd name="connsiteX1" fmla="*/ 7544 w 9525"/>
                <a:gd name="connsiteY1" fmla="*/ 15018 h 19050"/>
              </a:gdLst>
              <a:ahLst/>
              <a:cxnLst>
                <a:cxn ang="0">
                  <a:pos x="connsiteX0" y="connsiteY0"/>
                </a:cxn>
                <a:cxn ang="0">
                  <a:pos x="connsiteX1" y="connsiteY1"/>
                </a:cxn>
              </a:cxnLst>
              <a:rect l="l" t="t" r="r" b="b"/>
              <a:pathLst>
                <a:path w="9525" h="19050">
                  <a:moveTo>
                    <a:pt x="7544" y="15018"/>
                  </a:moveTo>
                  <a:cubicBezTo>
                    <a:pt x="11354" y="5493"/>
                    <a:pt x="5640" y="3588"/>
                    <a:pt x="7544" y="15018"/>
                  </a:cubicBezTo>
                  <a:close/>
                </a:path>
              </a:pathLst>
            </a:custGeom>
            <a:grpFill/>
            <a:ln w="9525" cap="flat">
              <a:noFill/>
              <a:prstDash val="solid"/>
              <a:miter/>
            </a:ln>
          </p:spPr>
          <p:txBody>
            <a:bodyPr rtlCol="0" anchor="ctr"/>
            <a:lstStyle/>
            <a:p>
              <a:endParaRPr lang="en-US"/>
            </a:p>
          </p:txBody>
        </p:sp>
        <p:sp>
          <p:nvSpPr>
            <p:cNvPr id="1367" name="Freeform: Shape 1366">
              <a:extLst>
                <a:ext uri="{FF2B5EF4-FFF2-40B4-BE49-F238E27FC236}">
                  <a16:creationId xmlns:a16="http://schemas.microsoft.com/office/drawing/2014/main" id="{F1F9BF21-56D4-4644-9A9C-E79E67B9E220}"/>
                </a:ext>
              </a:extLst>
            </p:cNvPr>
            <p:cNvSpPr/>
            <p:nvPr/>
          </p:nvSpPr>
          <p:spPr>
            <a:xfrm>
              <a:off x="6896729" y="1982926"/>
              <a:ext cx="9525" cy="9525"/>
            </a:xfrm>
            <a:custGeom>
              <a:avLst/>
              <a:gdLst>
                <a:gd name="connsiteX0" fmla="*/ 8896 w 9525"/>
                <a:gd name="connsiteY0" fmla="*/ 8751 h 9525"/>
                <a:gd name="connsiteX1" fmla="*/ 8896 w 9525"/>
                <a:gd name="connsiteY1" fmla="*/ 8751 h 9525"/>
              </a:gdLst>
              <a:ahLst/>
              <a:cxnLst>
                <a:cxn ang="0">
                  <a:pos x="connsiteX0" y="connsiteY0"/>
                </a:cxn>
                <a:cxn ang="0">
                  <a:pos x="connsiteX1" y="connsiteY1"/>
                </a:cxn>
              </a:cxnLst>
              <a:rect l="l" t="t" r="r" b="b"/>
              <a:pathLst>
                <a:path w="9525" h="9525">
                  <a:moveTo>
                    <a:pt x="8896" y="8751"/>
                  </a:moveTo>
                  <a:cubicBezTo>
                    <a:pt x="4133" y="3989"/>
                    <a:pt x="10801" y="11608"/>
                    <a:pt x="8896" y="8751"/>
                  </a:cubicBezTo>
                  <a:close/>
                </a:path>
              </a:pathLst>
            </a:custGeom>
            <a:grpFill/>
            <a:ln w="9525" cap="flat">
              <a:noFill/>
              <a:prstDash val="solid"/>
              <a:miter/>
            </a:ln>
          </p:spPr>
          <p:txBody>
            <a:bodyPr rtlCol="0" anchor="ctr"/>
            <a:lstStyle/>
            <a:p>
              <a:endParaRPr lang="en-US"/>
            </a:p>
          </p:txBody>
        </p:sp>
        <p:sp>
          <p:nvSpPr>
            <p:cNvPr id="1368" name="Freeform: Shape 1367">
              <a:extLst>
                <a:ext uri="{FF2B5EF4-FFF2-40B4-BE49-F238E27FC236}">
                  <a16:creationId xmlns:a16="http://schemas.microsoft.com/office/drawing/2014/main" id="{9DD17650-9C55-45CB-95AB-02FEDC91FD21}"/>
                </a:ext>
              </a:extLst>
            </p:cNvPr>
            <p:cNvSpPr/>
            <p:nvPr/>
          </p:nvSpPr>
          <p:spPr>
            <a:xfrm>
              <a:off x="6895088" y="1987602"/>
              <a:ext cx="19050" cy="19050"/>
            </a:xfrm>
            <a:custGeom>
              <a:avLst/>
              <a:gdLst>
                <a:gd name="connsiteX0" fmla="*/ 12442 w 19050"/>
                <a:gd name="connsiteY0" fmla="*/ 12647 h 19050"/>
                <a:gd name="connsiteX1" fmla="*/ 12442 w 19050"/>
                <a:gd name="connsiteY1" fmla="*/ 12647 h 19050"/>
              </a:gdLst>
              <a:ahLst/>
              <a:cxnLst>
                <a:cxn ang="0">
                  <a:pos x="connsiteX0" y="connsiteY0"/>
                </a:cxn>
                <a:cxn ang="0">
                  <a:pos x="connsiteX1" y="connsiteY1"/>
                </a:cxn>
              </a:cxnLst>
              <a:rect l="l" t="t" r="r" b="b"/>
              <a:pathLst>
                <a:path w="19050" h="19050">
                  <a:moveTo>
                    <a:pt x="12442" y="12647"/>
                  </a:moveTo>
                  <a:cubicBezTo>
                    <a:pt x="1012" y="265"/>
                    <a:pt x="11490" y="12647"/>
                    <a:pt x="12442" y="12647"/>
                  </a:cubicBezTo>
                  <a:close/>
                </a:path>
              </a:pathLst>
            </a:custGeom>
            <a:grpFill/>
            <a:ln w="9525" cap="flat">
              <a:noFill/>
              <a:prstDash val="solid"/>
              <a:miter/>
            </a:ln>
          </p:spPr>
          <p:txBody>
            <a:bodyPr rtlCol="0" anchor="ctr"/>
            <a:lstStyle/>
            <a:p>
              <a:endParaRPr lang="en-US"/>
            </a:p>
          </p:txBody>
        </p:sp>
        <p:sp>
          <p:nvSpPr>
            <p:cNvPr id="1369" name="Freeform: Shape 1368">
              <a:extLst>
                <a:ext uri="{FF2B5EF4-FFF2-40B4-BE49-F238E27FC236}">
                  <a16:creationId xmlns:a16="http://schemas.microsoft.com/office/drawing/2014/main" id="{2D78D1BF-9320-4DE5-B27B-1E06CA6D1965}"/>
                </a:ext>
              </a:extLst>
            </p:cNvPr>
            <p:cNvSpPr/>
            <p:nvPr/>
          </p:nvSpPr>
          <p:spPr>
            <a:xfrm>
              <a:off x="6901339" y="199120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7144"/>
                  </a:cubicBezTo>
                  <a:cubicBezTo>
                    <a:pt x="8096" y="8096"/>
                    <a:pt x="9049" y="9049"/>
                    <a:pt x="8096" y="7144"/>
                  </a:cubicBezTo>
                  <a:close/>
                </a:path>
              </a:pathLst>
            </a:custGeom>
            <a:grpFill/>
            <a:ln w="9525" cap="flat">
              <a:noFill/>
              <a:prstDash val="solid"/>
              <a:miter/>
            </a:ln>
          </p:spPr>
          <p:txBody>
            <a:bodyPr rtlCol="0" anchor="ctr"/>
            <a:lstStyle/>
            <a:p>
              <a:endParaRPr lang="en-US"/>
            </a:p>
          </p:txBody>
        </p:sp>
        <p:sp>
          <p:nvSpPr>
            <p:cNvPr id="1370" name="Freeform: Shape 1369">
              <a:extLst>
                <a:ext uri="{FF2B5EF4-FFF2-40B4-BE49-F238E27FC236}">
                  <a16:creationId xmlns:a16="http://schemas.microsoft.com/office/drawing/2014/main" id="{0DBA52B8-791F-4C86-9E32-CBC463734B4C}"/>
                </a:ext>
              </a:extLst>
            </p:cNvPr>
            <p:cNvSpPr/>
            <p:nvPr/>
          </p:nvSpPr>
          <p:spPr>
            <a:xfrm>
              <a:off x="6891814" y="19892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71" name="Freeform: Shape 1370">
              <a:extLst>
                <a:ext uri="{FF2B5EF4-FFF2-40B4-BE49-F238E27FC236}">
                  <a16:creationId xmlns:a16="http://schemas.microsoft.com/office/drawing/2014/main" id="{D58D97BC-6672-4313-A163-FCA8C8C93041}"/>
                </a:ext>
              </a:extLst>
            </p:cNvPr>
            <p:cNvSpPr/>
            <p:nvPr/>
          </p:nvSpPr>
          <p:spPr>
            <a:xfrm>
              <a:off x="6896301" y="1994058"/>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9049"/>
                    <a:pt x="8371" y="9049"/>
                    <a:pt x="7419" y="7144"/>
                  </a:cubicBezTo>
                  <a:close/>
                </a:path>
              </a:pathLst>
            </a:custGeom>
            <a:grpFill/>
            <a:ln w="9525" cap="flat">
              <a:noFill/>
              <a:prstDash val="solid"/>
              <a:miter/>
            </a:ln>
          </p:spPr>
          <p:txBody>
            <a:bodyPr rtlCol="0" anchor="ctr"/>
            <a:lstStyle/>
            <a:p>
              <a:endParaRPr lang="en-US"/>
            </a:p>
          </p:txBody>
        </p:sp>
        <p:sp>
          <p:nvSpPr>
            <p:cNvPr id="1372" name="Freeform: Shape 1371">
              <a:extLst>
                <a:ext uri="{FF2B5EF4-FFF2-40B4-BE49-F238E27FC236}">
                  <a16:creationId xmlns:a16="http://schemas.microsoft.com/office/drawing/2014/main" id="{6020D0C8-2C72-43AC-A869-DAE9E08FA1E8}"/>
                </a:ext>
              </a:extLst>
            </p:cNvPr>
            <p:cNvSpPr/>
            <p:nvPr/>
          </p:nvSpPr>
          <p:spPr>
            <a:xfrm>
              <a:off x="6859429" y="1988343"/>
              <a:ext cx="47625" cy="47625"/>
            </a:xfrm>
            <a:custGeom>
              <a:avLst/>
              <a:gdLst>
                <a:gd name="connsiteX0" fmla="*/ 7144 w 47625"/>
                <a:gd name="connsiteY0" fmla="*/ 38576 h 47625"/>
                <a:gd name="connsiteX1" fmla="*/ 36671 w 47625"/>
                <a:gd name="connsiteY1" fmla="*/ 12859 h 47625"/>
                <a:gd name="connsiteX2" fmla="*/ 36671 w 47625"/>
                <a:gd name="connsiteY2" fmla="*/ 7144 h 47625"/>
                <a:gd name="connsiteX3" fmla="*/ 7144 w 47625"/>
                <a:gd name="connsiteY3" fmla="*/ 38576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38576"/>
                  </a:moveTo>
                  <a:cubicBezTo>
                    <a:pt x="23336" y="50959"/>
                    <a:pt x="38576" y="20479"/>
                    <a:pt x="36671" y="12859"/>
                  </a:cubicBezTo>
                  <a:cubicBezTo>
                    <a:pt x="47149" y="26194"/>
                    <a:pt x="38576" y="9049"/>
                    <a:pt x="36671" y="7144"/>
                  </a:cubicBezTo>
                  <a:cubicBezTo>
                    <a:pt x="21431" y="9049"/>
                    <a:pt x="12859" y="36671"/>
                    <a:pt x="7144" y="38576"/>
                  </a:cubicBezTo>
                  <a:close/>
                </a:path>
              </a:pathLst>
            </a:custGeom>
            <a:grpFill/>
            <a:ln w="9525" cap="flat">
              <a:noFill/>
              <a:prstDash val="solid"/>
              <a:miter/>
            </a:ln>
          </p:spPr>
          <p:txBody>
            <a:bodyPr rtlCol="0" anchor="ctr"/>
            <a:lstStyle/>
            <a:p>
              <a:endParaRPr lang="en-US"/>
            </a:p>
          </p:txBody>
        </p:sp>
        <p:sp>
          <p:nvSpPr>
            <p:cNvPr id="1373" name="Freeform: Shape 1372">
              <a:extLst>
                <a:ext uri="{FF2B5EF4-FFF2-40B4-BE49-F238E27FC236}">
                  <a16:creationId xmlns:a16="http://schemas.microsoft.com/office/drawing/2014/main" id="{05EC2086-8A39-4C9E-AA18-4913D7E0238F}"/>
                </a:ext>
              </a:extLst>
            </p:cNvPr>
            <p:cNvSpPr/>
            <p:nvPr/>
          </p:nvSpPr>
          <p:spPr>
            <a:xfrm>
              <a:off x="6859281" y="2013504"/>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6339" y="5795"/>
                    <a:pt x="7291" y="7700"/>
                    <a:pt x="8244" y="8653"/>
                  </a:cubicBezTo>
                  <a:close/>
                </a:path>
              </a:pathLst>
            </a:custGeom>
            <a:grpFill/>
            <a:ln w="9525" cap="flat">
              <a:noFill/>
              <a:prstDash val="solid"/>
              <a:miter/>
            </a:ln>
          </p:spPr>
          <p:txBody>
            <a:bodyPr rtlCol="0" anchor="ctr"/>
            <a:lstStyle/>
            <a:p>
              <a:endParaRPr lang="en-US"/>
            </a:p>
          </p:txBody>
        </p:sp>
        <p:sp>
          <p:nvSpPr>
            <p:cNvPr id="1374" name="Freeform: Shape 1373">
              <a:extLst>
                <a:ext uri="{FF2B5EF4-FFF2-40B4-BE49-F238E27FC236}">
                  <a16:creationId xmlns:a16="http://schemas.microsoft.com/office/drawing/2014/main" id="{55CAA892-9E3D-4FF3-B94D-5521E2DF62E8}"/>
                </a:ext>
              </a:extLst>
            </p:cNvPr>
            <p:cNvSpPr/>
            <p:nvPr/>
          </p:nvSpPr>
          <p:spPr>
            <a:xfrm>
              <a:off x="6859005" y="20197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grpFill/>
            <a:ln w="9525" cap="flat">
              <a:noFill/>
              <a:prstDash val="solid"/>
              <a:miter/>
            </a:ln>
          </p:spPr>
          <p:txBody>
            <a:bodyPr rtlCol="0" anchor="ctr"/>
            <a:lstStyle/>
            <a:p>
              <a:endParaRPr lang="en-US"/>
            </a:p>
          </p:txBody>
        </p:sp>
        <p:sp>
          <p:nvSpPr>
            <p:cNvPr id="1375" name="Freeform: Shape 1374">
              <a:extLst>
                <a:ext uri="{FF2B5EF4-FFF2-40B4-BE49-F238E27FC236}">
                  <a16:creationId xmlns:a16="http://schemas.microsoft.com/office/drawing/2014/main" id="{4D1E3343-7101-4EFE-9212-635A90DDC019}"/>
                </a:ext>
              </a:extLst>
            </p:cNvPr>
            <p:cNvSpPr/>
            <p:nvPr/>
          </p:nvSpPr>
          <p:spPr>
            <a:xfrm>
              <a:off x="6873569" y="201977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grpFill/>
            <a:ln w="9525" cap="flat">
              <a:noFill/>
              <a:prstDash val="solid"/>
              <a:miter/>
            </a:ln>
          </p:spPr>
          <p:txBody>
            <a:bodyPr rtlCol="0" anchor="ctr"/>
            <a:lstStyle/>
            <a:p>
              <a:endParaRPr lang="en-US"/>
            </a:p>
          </p:txBody>
        </p:sp>
        <p:sp>
          <p:nvSpPr>
            <p:cNvPr id="1376" name="Freeform: Shape 1375">
              <a:extLst>
                <a:ext uri="{FF2B5EF4-FFF2-40B4-BE49-F238E27FC236}">
                  <a16:creationId xmlns:a16="http://schemas.microsoft.com/office/drawing/2014/main" id="{377D47E8-AB48-4AAC-AC83-073DBDD6C1C7}"/>
                </a:ext>
              </a:extLst>
            </p:cNvPr>
            <p:cNvSpPr/>
            <p:nvPr/>
          </p:nvSpPr>
          <p:spPr>
            <a:xfrm>
              <a:off x="6864191" y="2008904"/>
              <a:ext cx="9525" cy="9525"/>
            </a:xfrm>
            <a:custGeom>
              <a:avLst/>
              <a:gdLst>
                <a:gd name="connsiteX0" fmla="*/ 7144 w 9525"/>
                <a:gd name="connsiteY0" fmla="*/ 7538 h 9525"/>
                <a:gd name="connsiteX1" fmla="*/ 10954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8491"/>
                    <a:pt x="9049" y="8491"/>
                    <a:pt x="10954" y="8491"/>
                  </a:cubicBezTo>
                  <a:cubicBezTo>
                    <a:pt x="9049" y="7538"/>
                    <a:pt x="8096" y="6586"/>
                    <a:pt x="7144" y="7538"/>
                  </a:cubicBezTo>
                  <a:close/>
                </a:path>
              </a:pathLst>
            </a:custGeom>
            <a:grpFill/>
            <a:ln w="9525" cap="flat">
              <a:noFill/>
              <a:prstDash val="solid"/>
              <a:miter/>
            </a:ln>
          </p:spPr>
          <p:txBody>
            <a:bodyPr rtlCol="0" anchor="ctr"/>
            <a:lstStyle/>
            <a:p>
              <a:endParaRPr lang="en-US"/>
            </a:p>
          </p:txBody>
        </p:sp>
        <p:sp>
          <p:nvSpPr>
            <p:cNvPr id="1377" name="Freeform: Shape 1376">
              <a:extLst>
                <a:ext uri="{FF2B5EF4-FFF2-40B4-BE49-F238E27FC236}">
                  <a16:creationId xmlns:a16="http://schemas.microsoft.com/office/drawing/2014/main" id="{150FC14A-71FC-43D9-9AC7-5EC9A020DE9D}"/>
                </a:ext>
              </a:extLst>
            </p:cNvPr>
            <p:cNvSpPr/>
            <p:nvPr/>
          </p:nvSpPr>
          <p:spPr>
            <a:xfrm>
              <a:off x="6871811" y="2001678"/>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9049" y="8096"/>
                    <a:pt x="8096" y="8096"/>
                    <a:pt x="7144" y="7144"/>
                  </a:cubicBezTo>
                  <a:cubicBezTo>
                    <a:pt x="7144" y="7144"/>
                    <a:pt x="8096" y="8096"/>
                    <a:pt x="9049" y="9049"/>
                  </a:cubicBezTo>
                  <a:close/>
                </a:path>
              </a:pathLst>
            </a:custGeom>
            <a:grpFill/>
            <a:ln w="9525" cap="flat">
              <a:noFill/>
              <a:prstDash val="solid"/>
              <a:miter/>
            </a:ln>
          </p:spPr>
          <p:txBody>
            <a:bodyPr rtlCol="0" anchor="ctr"/>
            <a:lstStyle/>
            <a:p>
              <a:endParaRPr lang="en-US"/>
            </a:p>
          </p:txBody>
        </p:sp>
        <p:sp>
          <p:nvSpPr>
            <p:cNvPr id="1378" name="Freeform: Shape 1377">
              <a:extLst>
                <a:ext uri="{FF2B5EF4-FFF2-40B4-BE49-F238E27FC236}">
                  <a16:creationId xmlns:a16="http://schemas.microsoft.com/office/drawing/2014/main" id="{2CE112A0-68F2-4491-8DFB-DB5F2ADC2BA8}"/>
                </a:ext>
              </a:extLst>
            </p:cNvPr>
            <p:cNvSpPr/>
            <p:nvPr/>
          </p:nvSpPr>
          <p:spPr>
            <a:xfrm>
              <a:off x="6858476" y="2015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2859"/>
                    <a:pt x="7144" y="7144"/>
                  </a:cubicBezTo>
                  <a:close/>
                </a:path>
              </a:pathLst>
            </a:custGeom>
            <a:grpFill/>
            <a:ln w="9525" cap="flat">
              <a:noFill/>
              <a:prstDash val="solid"/>
              <a:miter/>
            </a:ln>
          </p:spPr>
          <p:txBody>
            <a:bodyPr rtlCol="0" anchor="ctr"/>
            <a:lstStyle/>
            <a:p>
              <a:endParaRPr lang="en-US"/>
            </a:p>
          </p:txBody>
        </p:sp>
        <p:sp>
          <p:nvSpPr>
            <p:cNvPr id="1379" name="Freeform: Shape 1378">
              <a:extLst>
                <a:ext uri="{FF2B5EF4-FFF2-40B4-BE49-F238E27FC236}">
                  <a16:creationId xmlns:a16="http://schemas.microsoft.com/office/drawing/2014/main" id="{F2A1B17C-644B-4470-8C74-F632832DFDA8}"/>
                </a:ext>
              </a:extLst>
            </p:cNvPr>
            <p:cNvSpPr/>
            <p:nvPr/>
          </p:nvSpPr>
          <p:spPr>
            <a:xfrm>
              <a:off x="6852076" y="2021681"/>
              <a:ext cx="28575" cy="38100"/>
            </a:xfrm>
            <a:custGeom>
              <a:avLst/>
              <a:gdLst>
                <a:gd name="connsiteX0" fmla="*/ 11639 w 28575"/>
                <a:gd name="connsiteY0" fmla="*/ 31909 h 38100"/>
                <a:gd name="connsiteX1" fmla="*/ 22117 w 28575"/>
                <a:gd name="connsiteY1" fmla="*/ 18574 h 38100"/>
                <a:gd name="connsiteX2" fmla="*/ 14496 w 28575"/>
                <a:gd name="connsiteY2" fmla="*/ 7144 h 38100"/>
                <a:gd name="connsiteX3" fmla="*/ 12592 w 28575"/>
                <a:gd name="connsiteY3" fmla="*/ 10001 h 38100"/>
                <a:gd name="connsiteX4" fmla="*/ 10686 w 28575"/>
                <a:gd name="connsiteY4" fmla="*/ 10954 h 38100"/>
                <a:gd name="connsiteX5" fmla="*/ 11639 w 28575"/>
                <a:gd name="connsiteY5" fmla="*/ 3190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38100">
                  <a:moveTo>
                    <a:pt x="11639" y="31909"/>
                  </a:moveTo>
                  <a:cubicBezTo>
                    <a:pt x="17354" y="33814"/>
                    <a:pt x="8781" y="12859"/>
                    <a:pt x="22117" y="18574"/>
                  </a:cubicBezTo>
                  <a:cubicBezTo>
                    <a:pt x="24021" y="11906"/>
                    <a:pt x="18306" y="10001"/>
                    <a:pt x="14496" y="7144"/>
                  </a:cubicBezTo>
                  <a:cubicBezTo>
                    <a:pt x="16401" y="11906"/>
                    <a:pt x="16401" y="12859"/>
                    <a:pt x="12592" y="10001"/>
                  </a:cubicBezTo>
                  <a:cubicBezTo>
                    <a:pt x="14496" y="12859"/>
                    <a:pt x="14496" y="12859"/>
                    <a:pt x="10686" y="10954"/>
                  </a:cubicBezTo>
                  <a:cubicBezTo>
                    <a:pt x="10686" y="10001"/>
                    <a:pt x="2114" y="34766"/>
                    <a:pt x="11639" y="31909"/>
                  </a:cubicBezTo>
                  <a:close/>
                </a:path>
              </a:pathLst>
            </a:custGeom>
            <a:grpFill/>
            <a:ln w="9525" cap="flat">
              <a:noFill/>
              <a:prstDash val="solid"/>
              <a:miter/>
            </a:ln>
          </p:spPr>
          <p:txBody>
            <a:bodyPr rtlCol="0" anchor="ctr"/>
            <a:lstStyle/>
            <a:p>
              <a:endParaRPr lang="en-US"/>
            </a:p>
          </p:txBody>
        </p:sp>
        <p:sp>
          <p:nvSpPr>
            <p:cNvPr id="1380" name="Freeform: Shape 1379">
              <a:extLst>
                <a:ext uri="{FF2B5EF4-FFF2-40B4-BE49-F238E27FC236}">
                  <a16:creationId xmlns:a16="http://schemas.microsoft.com/office/drawing/2014/main" id="{6FCCAC6D-AB23-4E31-B58F-34AA6C6408D8}"/>
                </a:ext>
              </a:extLst>
            </p:cNvPr>
            <p:cNvSpPr/>
            <p:nvPr/>
          </p:nvSpPr>
          <p:spPr>
            <a:xfrm>
              <a:off x="6854666" y="202549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8096" y="9049"/>
                    <a:pt x="8096" y="8096"/>
                    <a:pt x="7144" y="7144"/>
                  </a:cubicBezTo>
                  <a:close/>
                </a:path>
              </a:pathLst>
            </a:custGeom>
            <a:grpFill/>
            <a:ln w="9525" cap="flat">
              <a:noFill/>
              <a:prstDash val="solid"/>
              <a:miter/>
            </a:ln>
          </p:spPr>
          <p:txBody>
            <a:bodyPr rtlCol="0" anchor="ctr"/>
            <a:lstStyle/>
            <a:p>
              <a:endParaRPr lang="en-US"/>
            </a:p>
          </p:txBody>
        </p:sp>
        <p:sp>
          <p:nvSpPr>
            <p:cNvPr id="1381" name="Freeform: Shape 1380">
              <a:extLst>
                <a:ext uri="{FF2B5EF4-FFF2-40B4-BE49-F238E27FC236}">
                  <a16:creationId xmlns:a16="http://schemas.microsoft.com/office/drawing/2014/main" id="{6A6DD19F-2738-454C-A4CE-51BBA6BFCD39}"/>
                </a:ext>
              </a:extLst>
            </p:cNvPr>
            <p:cNvSpPr/>
            <p:nvPr/>
          </p:nvSpPr>
          <p:spPr>
            <a:xfrm>
              <a:off x="6845141" y="2042588"/>
              <a:ext cx="19050" cy="28575"/>
            </a:xfrm>
            <a:custGeom>
              <a:avLst/>
              <a:gdLst>
                <a:gd name="connsiteX0" fmla="*/ 9049 w 19050"/>
                <a:gd name="connsiteY0" fmla="*/ 12907 h 28575"/>
                <a:gd name="connsiteX1" fmla="*/ 7144 w 19050"/>
                <a:gd name="connsiteY1" fmla="*/ 23384 h 28575"/>
                <a:gd name="connsiteX2" fmla="*/ 9049 w 19050"/>
                <a:gd name="connsiteY2" fmla="*/ 12907 h 28575"/>
              </a:gdLst>
              <a:ahLst/>
              <a:cxnLst>
                <a:cxn ang="0">
                  <a:pos x="connsiteX0" y="connsiteY0"/>
                </a:cxn>
                <a:cxn ang="0">
                  <a:pos x="connsiteX1" y="connsiteY1"/>
                </a:cxn>
                <a:cxn ang="0">
                  <a:pos x="connsiteX2" y="connsiteY2"/>
                </a:cxn>
              </a:cxnLst>
              <a:rect l="l" t="t" r="r" b="b"/>
              <a:pathLst>
                <a:path w="19050" h="28575">
                  <a:moveTo>
                    <a:pt x="9049" y="12907"/>
                  </a:moveTo>
                  <a:cubicBezTo>
                    <a:pt x="8096" y="12907"/>
                    <a:pt x="8096" y="24337"/>
                    <a:pt x="7144" y="23384"/>
                  </a:cubicBezTo>
                  <a:cubicBezTo>
                    <a:pt x="23336" y="25289"/>
                    <a:pt x="6191" y="-5191"/>
                    <a:pt x="9049" y="12907"/>
                  </a:cubicBezTo>
                  <a:close/>
                </a:path>
              </a:pathLst>
            </a:custGeom>
            <a:grpFill/>
            <a:ln w="9525" cap="flat">
              <a:noFill/>
              <a:prstDash val="solid"/>
              <a:miter/>
            </a:ln>
          </p:spPr>
          <p:txBody>
            <a:bodyPr rtlCol="0" anchor="ctr"/>
            <a:lstStyle/>
            <a:p>
              <a:endParaRPr lang="en-US"/>
            </a:p>
          </p:txBody>
        </p:sp>
        <p:sp>
          <p:nvSpPr>
            <p:cNvPr id="1382" name="Freeform: Shape 1381">
              <a:extLst>
                <a:ext uri="{FF2B5EF4-FFF2-40B4-BE49-F238E27FC236}">
                  <a16:creationId xmlns:a16="http://schemas.microsoft.com/office/drawing/2014/main" id="{B693995E-FD29-4498-A33E-00E1877B7975}"/>
                </a:ext>
              </a:extLst>
            </p:cNvPr>
            <p:cNvSpPr/>
            <p:nvPr/>
          </p:nvSpPr>
          <p:spPr>
            <a:xfrm>
              <a:off x="6847046" y="20435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10954"/>
                    <a:pt x="8096" y="7144"/>
                    <a:pt x="7144" y="7144"/>
                  </a:cubicBezTo>
                  <a:close/>
                </a:path>
              </a:pathLst>
            </a:custGeom>
            <a:grpFill/>
            <a:ln w="9525" cap="flat">
              <a:noFill/>
              <a:prstDash val="solid"/>
              <a:miter/>
            </a:ln>
          </p:spPr>
          <p:txBody>
            <a:bodyPr rtlCol="0" anchor="ctr"/>
            <a:lstStyle/>
            <a:p>
              <a:endParaRPr lang="en-US"/>
            </a:p>
          </p:txBody>
        </p:sp>
        <p:sp>
          <p:nvSpPr>
            <p:cNvPr id="1383" name="Freeform: Shape 1382">
              <a:extLst>
                <a:ext uri="{FF2B5EF4-FFF2-40B4-BE49-F238E27FC236}">
                  <a16:creationId xmlns:a16="http://schemas.microsoft.com/office/drawing/2014/main" id="{F3C21472-E272-4282-8BD0-B028E46A7B5A}"/>
                </a:ext>
              </a:extLst>
            </p:cNvPr>
            <p:cNvSpPr/>
            <p:nvPr/>
          </p:nvSpPr>
          <p:spPr>
            <a:xfrm>
              <a:off x="6854413" y="2049303"/>
              <a:ext cx="9525" cy="9525"/>
            </a:xfrm>
            <a:custGeom>
              <a:avLst/>
              <a:gdLst>
                <a:gd name="connsiteX0" fmla="*/ 10255 w 9525"/>
                <a:gd name="connsiteY0" fmla="*/ 9049 h 9525"/>
                <a:gd name="connsiteX1" fmla="*/ 7397 w 9525"/>
                <a:gd name="connsiteY1" fmla="*/ 7144 h 9525"/>
                <a:gd name="connsiteX2" fmla="*/ 10255 w 9525"/>
                <a:gd name="connsiteY2" fmla="*/ 9049 h 9525"/>
              </a:gdLst>
              <a:ahLst/>
              <a:cxnLst>
                <a:cxn ang="0">
                  <a:pos x="connsiteX0" y="connsiteY0"/>
                </a:cxn>
                <a:cxn ang="0">
                  <a:pos x="connsiteX1" y="connsiteY1"/>
                </a:cxn>
                <a:cxn ang="0">
                  <a:pos x="connsiteX2" y="connsiteY2"/>
                </a:cxn>
              </a:cxnLst>
              <a:rect l="l" t="t" r="r" b="b"/>
              <a:pathLst>
                <a:path w="9525" h="9525">
                  <a:moveTo>
                    <a:pt x="10255" y="9049"/>
                  </a:moveTo>
                  <a:cubicBezTo>
                    <a:pt x="9302" y="8096"/>
                    <a:pt x="9302" y="8096"/>
                    <a:pt x="7397" y="7144"/>
                  </a:cubicBezTo>
                  <a:cubicBezTo>
                    <a:pt x="6445" y="7144"/>
                    <a:pt x="8350" y="8096"/>
                    <a:pt x="10255" y="9049"/>
                  </a:cubicBezTo>
                  <a:close/>
                </a:path>
              </a:pathLst>
            </a:custGeom>
            <a:grpFill/>
            <a:ln w="9525" cap="flat">
              <a:noFill/>
              <a:prstDash val="solid"/>
              <a:miter/>
            </a:ln>
          </p:spPr>
          <p:txBody>
            <a:bodyPr rtlCol="0" anchor="ctr"/>
            <a:lstStyle/>
            <a:p>
              <a:endParaRPr lang="en-US"/>
            </a:p>
          </p:txBody>
        </p:sp>
        <p:sp>
          <p:nvSpPr>
            <p:cNvPr id="1384" name="Freeform: Shape 1383">
              <a:extLst>
                <a:ext uri="{FF2B5EF4-FFF2-40B4-BE49-F238E27FC236}">
                  <a16:creationId xmlns:a16="http://schemas.microsoft.com/office/drawing/2014/main" id="{D6C541C9-608E-42AA-96E9-FCDB19A4B9E3}"/>
                </a:ext>
              </a:extLst>
            </p:cNvPr>
            <p:cNvSpPr/>
            <p:nvPr/>
          </p:nvSpPr>
          <p:spPr>
            <a:xfrm>
              <a:off x="6840379" y="20540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10001"/>
                    <a:pt x="7144" y="7144"/>
                  </a:cubicBezTo>
                  <a:close/>
                </a:path>
              </a:pathLst>
            </a:custGeom>
            <a:grpFill/>
            <a:ln w="9525" cap="flat">
              <a:noFill/>
              <a:prstDash val="solid"/>
              <a:miter/>
            </a:ln>
          </p:spPr>
          <p:txBody>
            <a:bodyPr rtlCol="0" anchor="ctr"/>
            <a:lstStyle/>
            <a:p>
              <a:endParaRPr lang="en-US"/>
            </a:p>
          </p:txBody>
        </p:sp>
        <p:sp>
          <p:nvSpPr>
            <p:cNvPr id="1385" name="Freeform: Shape 1384">
              <a:extLst>
                <a:ext uri="{FF2B5EF4-FFF2-40B4-BE49-F238E27FC236}">
                  <a16:creationId xmlns:a16="http://schemas.microsoft.com/office/drawing/2014/main" id="{1E795CE9-9A97-4232-AE37-82A8C8D99C57}"/>
                </a:ext>
              </a:extLst>
            </p:cNvPr>
            <p:cNvSpPr/>
            <p:nvPr/>
          </p:nvSpPr>
          <p:spPr>
            <a:xfrm>
              <a:off x="6844690" y="2061767"/>
              <a:ext cx="9525" cy="19050"/>
            </a:xfrm>
            <a:custGeom>
              <a:avLst/>
              <a:gdLst>
                <a:gd name="connsiteX0" fmla="*/ 11405 w 9525"/>
                <a:gd name="connsiteY0" fmla="*/ 14683 h 19050"/>
                <a:gd name="connsiteX1" fmla="*/ 11405 w 9525"/>
                <a:gd name="connsiteY1" fmla="*/ 14683 h 19050"/>
              </a:gdLst>
              <a:ahLst/>
              <a:cxnLst>
                <a:cxn ang="0">
                  <a:pos x="connsiteX0" y="connsiteY0"/>
                </a:cxn>
                <a:cxn ang="0">
                  <a:pos x="connsiteX1" y="connsiteY1"/>
                </a:cxn>
              </a:cxnLst>
              <a:rect l="l" t="t" r="r" b="b"/>
              <a:pathLst>
                <a:path w="9525" h="19050">
                  <a:moveTo>
                    <a:pt x="11405" y="14683"/>
                  </a:moveTo>
                  <a:cubicBezTo>
                    <a:pt x="13310" y="3253"/>
                    <a:pt x="928" y="6110"/>
                    <a:pt x="11405" y="14683"/>
                  </a:cubicBezTo>
                  <a:close/>
                </a:path>
              </a:pathLst>
            </a:custGeom>
            <a:grpFill/>
            <a:ln w="9525" cap="flat">
              <a:noFill/>
              <a:prstDash val="solid"/>
              <a:miter/>
            </a:ln>
          </p:spPr>
          <p:txBody>
            <a:bodyPr rtlCol="0" anchor="ctr"/>
            <a:lstStyle/>
            <a:p>
              <a:endParaRPr lang="en-US"/>
            </a:p>
          </p:txBody>
        </p:sp>
        <p:sp>
          <p:nvSpPr>
            <p:cNvPr id="1386" name="Freeform: Shape 1385">
              <a:extLst>
                <a:ext uri="{FF2B5EF4-FFF2-40B4-BE49-F238E27FC236}">
                  <a16:creationId xmlns:a16="http://schemas.microsoft.com/office/drawing/2014/main" id="{98E62FA2-E842-4C8D-95B7-06D210A3316C}"/>
                </a:ext>
              </a:extLst>
            </p:cNvPr>
            <p:cNvSpPr/>
            <p:nvPr/>
          </p:nvSpPr>
          <p:spPr>
            <a:xfrm>
              <a:off x="6820376" y="2068353"/>
              <a:ext cx="28575" cy="47625"/>
            </a:xfrm>
            <a:custGeom>
              <a:avLst/>
              <a:gdLst>
                <a:gd name="connsiteX0" fmla="*/ 22384 w 28575"/>
                <a:gd name="connsiteY0" fmla="*/ 7144 h 47625"/>
                <a:gd name="connsiteX1" fmla="*/ 7144 w 28575"/>
                <a:gd name="connsiteY1" fmla="*/ 34766 h 47625"/>
                <a:gd name="connsiteX2" fmla="*/ 11906 w 28575"/>
                <a:gd name="connsiteY2" fmla="*/ 41434 h 47625"/>
                <a:gd name="connsiteX3" fmla="*/ 22384 w 28575"/>
                <a:gd name="connsiteY3" fmla="*/ 7144 h 47625"/>
              </a:gdLst>
              <a:ahLst/>
              <a:cxnLst>
                <a:cxn ang="0">
                  <a:pos x="connsiteX0" y="connsiteY0"/>
                </a:cxn>
                <a:cxn ang="0">
                  <a:pos x="connsiteX1" y="connsiteY1"/>
                </a:cxn>
                <a:cxn ang="0">
                  <a:pos x="connsiteX2" y="connsiteY2"/>
                </a:cxn>
                <a:cxn ang="0">
                  <a:pos x="connsiteX3" y="connsiteY3"/>
                </a:cxn>
              </a:cxnLst>
              <a:rect l="l" t="t" r="r" b="b"/>
              <a:pathLst>
                <a:path w="28575" h="47625">
                  <a:moveTo>
                    <a:pt x="22384" y="7144"/>
                  </a:moveTo>
                  <a:cubicBezTo>
                    <a:pt x="20479" y="10001"/>
                    <a:pt x="13811" y="37624"/>
                    <a:pt x="7144" y="34766"/>
                  </a:cubicBezTo>
                  <a:cubicBezTo>
                    <a:pt x="13811" y="36671"/>
                    <a:pt x="15716" y="39529"/>
                    <a:pt x="11906" y="41434"/>
                  </a:cubicBezTo>
                  <a:cubicBezTo>
                    <a:pt x="19526" y="17621"/>
                    <a:pt x="33814" y="14764"/>
                    <a:pt x="22384" y="7144"/>
                  </a:cubicBezTo>
                  <a:close/>
                </a:path>
              </a:pathLst>
            </a:custGeom>
            <a:grpFill/>
            <a:ln w="9525" cap="flat">
              <a:noFill/>
              <a:prstDash val="solid"/>
              <a:miter/>
            </a:ln>
          </p:spPr>
          <p:txBody>
            <a:bodyPr rtlCol="0" anchor="ctr"/>
            <a:lstStyle/>
            <a:p>
              <a:endParaRPr lang="en-US"/>
            </a:p>
          </p:txBody>
        </p:sp>
        <p:sp>
          <p:nvSpPr>
            <p:cNvPr id="1387" name="Freeform: Shape 1386">
              <a:extLst>
                <a:ext uri="{FF2B5EF4-FFF2-40B4-BE49-F238E27FC236}">
                  <a16:creationId xmlns:a16="http://schemas.microsoft.com/office/drawing/2014/main" id="{68A9BB56-7639-413B-BF5B-9698206F4A63}"/>
                </a:ext>
              </a:extLst>
            </p:cNvPr>
            <p:cNvSpPr/>
            <p:nvPr/>
          </p:nvSpPr>
          <p:spPr>
            <a:xfrm>
              <a:off x="6845379" y="2070496"/>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6906"/>
                    <a:pt x="6906" y="6906"/>
                    <a:pt x="7858" y="7858"/>
                  </a:cubicBezTo>
                  <a:cubicBezTo>
                    <a:pt x="6906" y="6906"/>
                    <a:pt x="6906" y="6906"/>
                    <a:pt x="7858" y="7858"/>
                  </a:cubicBezTo>
                  <a:close/>
                </a:path>
              </a:pathLst>
            </a:custGeom>
            <a:grpFill/>
            <a:ln w="9525" cap="flat">
              <a:noFill/>
              <a:prstDash val="solid"/>
              <a:miter/>
            </a:ln>
          </p:spPr>
          <p:txBody>
            <a:bodyPr rtlCol="0" anchor="ctr"/>
            <a:lstStyle/>
            <a:p>
              <a:endParaRPr lang="en-US"/>
            </a:p>
          </p:txBody>
        </p:sp>
        <p:sp>
          <p:nvSpPr>
            <p:cNvPr id="1388" name="Freeform: Shape 1387">
              <a:extLst>
                <a:ext uri="{FF2B5EF4-FFF2-40B4-BE49-F238E27FC236}">
                  <a16:creationId xmlns:a16="http://schemas.microsoft.com/office/drawing/2014/main" id="{A00303F9-59A2-47B3-9856-61B263CE5295}"/>
                </a:ext>
              </a:extLst>
            </p:cNvPr>
            <p:cNvSpPr/>
            <p:nvPr/>
          </p:nvSpPr>
          <p:spPr>
            <a:xfrm>
              <a:off x="6824186" y="2102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8096" y="8096"/>
                    <a:pt x="7144" y="8096"/>
                    <a:pt x="7144" y="7144"/>
                  </a:cubicBezTo>
                  <a:close/>
                </a:path>
              </a:pathLst>
            </a:custGeom>
            <a:grpFill/>
            <a:ln w="9525" cap="flat">
              <a:noFill/>
              <a:prstDash val="solid"/>
              <a:miter/>
            </a:ln>
          </p:spPr>
          <p:txBody>
            <a:bodyPr rtlCol="0" anchor="ctr"/>
            <a:lstStyle/>
            <a:p>
              <a:endParaRPr lang="en-US"/>
            </a:p>
          </p:txBody>
        </p:sp>
        <p:sp>
          <p:nvSpPr>
            <p:cNvPr id="1389" name="Freeform: Shape 1388">
              <a:extLst>
                <a:ext uri="{FF2B5EF4-FFF2-40B4-BE49-F238E27FC236}">
                  <a16:creationId xmlns:a16="http://schemas.microsoft.com/office/drawing/2014/main" id="{383CA398-8B54-48BF-B1E2-D2F1BE1FEAB8}"/>
                </a:ext>
              </a:extLst>
            </p:cNvPr>
            <p:cNvSpPr/>
            <p:nvPr/>
          </p:nvSpPr>
          <p:spPr>
            <a:xfrm>
              <a:off x="6845141" y="20674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grpFill/>
            <a:ln w="9525"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6379F636-C410-470F-8975-CDA3D28BBFB1}"/>
                </a:ext>
              </a:extLst>
            </p:cNvPr>
            <p:cNvSpPr/>
            <p:nvPr/>
          </p:nvSpPr>
          <p:spPr>
            <a:xfrm>
              <a:off x="6837521" y="20616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0001"/>
                    <a:pt x="7144" y="7144"/>
                  </a:cubicBezTo>
                  <a:close/>
                </a:path>
              </a:pathLst>
            </a:custGeom>
            <a:grpFill/>
            <a:ln w="9525"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B9C5695A-92A8-495B-A749-00AD0DD13FB0}"/>
                </a:ext>
              </a:extLst>
            </p:cNvPr>
            <p:cNvSpPr/>
            <p:nvPr/>
          </p:nvSpPr>
          <p:spPr>
            <a:xfrm>
              <a:off x="6817519" y="210835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8096"/>
                  </a:lnTo>
                  <a:cubicBezTo>
                    <a:pt x="9049" y="7144"/>
                    <a:pt x="8096" y="7144"/>
                    <a:pt x="7144" y="7144"/>
                  </a:cubicBezTo>
                  <a:close/>
                </a:path>
              </a:pathLst>
            </a:custGeom>
            <a:grpFill/>
            <a:ln w="9525"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B895624A-21C1-41F8-A980-FA07AF38CA39}"/>
                </a:ext>
              </a:extLst>
            </p:cNvPr>
            <p:cNvSpPr/>
            <p:nvPr/>
          </p:nvSpPr>
          <p:spPr>
            <a:xfrm>
              <a:off x="6812042" y="212645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grpFill/>
            <a:ln w="9525"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CDA189CF-0F4A-4856-A68D-6E70F7F3C092}"/>
                </a:ext>
              </a:extLst>
            </p:cNvPr>
            <p:cNvSpPr/>
            <p:nvPr/>
          </p:nvSpPr>
          <p:spPr>
            <a:xfrm>
              <a:off x="6810851" y="2103596"/>
              <a:ext cx="28575" cy="85725"/>
            </a:xfrm>
            <a:custGeom>
              <a:avLst/>
              <a:gdLst>
                <a:gd name="connsiteX0" fmla="*/ 8096 w 28575"/>
                <a:gd name="connsiteY0" fmla="*/ 74771 h 85725"/>
                <a:gd name="connsiteX1" fmla="*/ 7144 w 28575"/>
                <a:gd name="connsiteY1" fmla="*/ 40481 h 85725"/>
                <a:gd name="connsiteX2" fmla="*/ 10954 w 28575"/>
                <a:gd name="connsiteY2" fmla="*/ 20479 h 85725"/>
                <a:gd name="connsiteX3" fmla="*/ 13811 w 28575"/>
                <a:gd name="connsiteY3" fmla="*/ 7144 h 85725"/>
                <a:gd name="connsiteX4" fmla="*/ 23336 w 28575"/>
                <a:gd name="connsiteY4" fmla="*/ 14764 h 85725"/>
                <a:gd name="connsiteX5" fmla="*/ 8096 w 28575"/>
                <a:gd name="connsiteY5" fmla="*/ 747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85725">
                  <a:moveTo>
                    <a:pt x="8096" y="74771"/>
                  </a:moveTo>
                  <a:cubicBezTo>
                    <a:pt x="28099" y="95726"/>
                    <a:pt x="10001" y="45244"/>
                    <a:pt x="7144" y="40481"/>
                  </a:cubicBezTo>
                  <a:cubicBezTo>
                    <a:pt x="30004" y="39529"/>
                    <a:pt x="13811" y="36671"/>
                    <a:pt x="10954" y="20479"/>
                  </a:cubicBezTo>
                  <a:cubicBezTo>
                    <a:pt x="18574" y="19526"/>
                    <a:pt x="35719" y="11906"/>
                    <a:pt x="13811" y="7144"/>
                  </a:cubicBezTo>
                  <a:cubicBezTo>
                    <a:pt x="17621" y="11906"/>
                    <a:pt x="18574" y="14764"/>
                    <a:pt x="23336" y="14764"/>
                  </a:cubicBezTo>
                  <a:cubicBezTo>
                    <a:pt x="5239" y="476"/>
                    <a:pt x="11906" y="73819"/>
                    <a:pt x="8096" y="74771"/>
                  </a:cubicBezTo>
                  <a:close/>
                </a:path>
              </a:pathLst>
            </a:custGeom>
            <a:grpFill/>
            <a:ln w="9525"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322D09E4-595D-4F8E-8EBC-2E5FAE46E5AB}"/>
                </a:ext>
              </a:extLst>
            </p:cNvPr>
            <p:cNvSpPr/>
            <p:nvPr/>
          </p:nvSpPr>
          <p:spPr>
            <a:xfrm>
              <a:off x="6809793" y="2152173"/>
              <a:ext cx="9525" cy="9525"/>
            </a:xfrm>
            <a:custGeom>
              <a:avLst/>
              <a:gdLst>
                <a:gd name="connsiteX0" fmla="*/ 10107 w 9525"/>
                <a:gd name="connsiteY0" fmla="*/ 7144 h 9525"/>
                <a:gd name="connsiteX1" fmla="*/ 10107 w 9525"/>
                <a:gd name="connsiteY1" fmla="*/ 7144 h 9525"/>
              </a:gdLst>
              <a:ahLst/>
              <a:cxnLst>
                <a:cxn ang="0">
                  <a:pos x="connsiteX0" y="connsiteY0"/>
                </a:cxn>
                <a:cxn ang="0">
                  <a:pos x="connsiteX1" y="connsiteY1"/>
                </a:cxn>
              </a:cxnLst>
              <a:rect l="l" t="t" r="r" b="b"/>
              <a:pathLst>
                <a:path w="9525" h="9525">
                  <a:moveTo>
                    <a:pt x="10107" y="7144"/>
                  </a:moveTo>
                  <a:cubicBezTo>
                    <a:pt x="3440" y="10001"/>
                    <a:pt x="10107" y="7144"/>
                    <a:pt x="10107" y="7144"/>
                  </a:cubicBezTo>
                  <a:close/>
                </a:path>
              </a:pathLst>
            </a:custGeom>
            <a:grpFill/>
            <a:ln w="9525"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AE476330-A5CC-40CA-838F-E66F2DD6E05A}"/>
                </a:ext>
              </a:extLst>
            </p:cNvPr>
            <p:cNvSpPr/>
            <p:nvPr/>
          </p:nvSpPr>
          <p:spPr>
            <a:xfrm>
              <a:off x="6812756" y="21531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grpFill/>
            <a:ln w="9525"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651F13CF-0F21-4B61-A03F-E563EF8D9AF6}"/>
                </a:ext>
              </a:extLst>
            </p:cNvPr>
            <p:cNvSpPr/>
            <p:nvPr/>
          </p:nvSpPr>
          <p:spPr>
            <a:xfrm>
              <a:off x="6812333" y="2175986"/>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8096"/>
                  </a:cubicBezTo>
                  <a:cubicBezTo>
                    <a:pt x="8520" y="8096"/>
                    <a:pt x="8520" y="7144"/>
                    <a:pt x="7567" y="7144"/>
                  </a:cubicBezTo>
                  <a:close/>
                </a:path>
              </a:pathLst>
            </a:custGeom>
            <a:grpFill/>
            <a:ln w="9525"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3B8FDCD4-C551-456D-B9CE-00EAD6D05856}"/>
                </a:ext>
              </a:extLst>
            </p:cNvPr>
            <p:cNvSpPr/>
            <p:nvPr/>
          </p:nvSpPr>
          <p:spPr>
            <a:xfrm>
              <a:off x="6814661" y="217651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9049" y="6615"/>
                    <a:pt x="7144" y="7567"/>
                    <a:pt x="7144" y="7567"/>
                  </a:cubicBezTo>
                  <a:close/>
                </a:path>
              </a:pathLst>
            </a:custGeom>
            <a:grpFill/>
            <a:ln w="9525"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760B1372-B0D5-4BE4-AE42-605673293E3E}"/>
                </a:ext>
              </a:extLst>
            </p:cNvPr>
            <p:cNvSpPr/>
            <p:nvPr/>
          </p:nvSpPr>
          <p:spPr>
            <a:xfrm>
              <a:off x="6812756" y="2177891"/>
              <a:ext cx="19050" cy="38100"/>
            </a:xfrm>
            <a:custGeom>
              <a:avLst/>
              <a:gdLst>
                <a:gd name="connsiteX0" fmla="*/ 14764 w 19050"/>
                <a:gd name="connsiteY0" fmla="*/ 38576 h 38100"/>
                <a:gd name="connsiteX1" fmla="*/ 10954 w 19050"/>
                <a:gd name="connsiteY1" fmla="*/ 7144 h 38100"/>
                <a:gd name="connsiteX2" fmla="*/ 13811 w 19050"/>
                <a:gd name="connsiteY2" fmla="*/ 10954 h 38100"/>
                <a:gd name="connsiteX3" fmla="*/ 7144 w 19050"/>
                <a:gd name="connsiteY3" fmla="*/ 15716 h 38100"/>
                <a:gd name="connsiteX4" fmla="*/ 14764 w 19050"/>
                <a:gd name="connsiteY4" fmla="*/ 3857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14764" y="38576"/>
                  </a:moveTo>
                  <a:cubicBezTo>
                    <a:pt x="14764" y="34766"/>
                    <a:pt x="22384" y="20479"/>
                    <a:pt x="10954" y="7144"/>
                  </a:cubicBezTo>
                  <a:cubicBezTo>
                    <a:pt x="12859" y="11906"/>
                    <a:pt x="13811" y="12859"/>
                    <a:pt x="13811" y="10954"/>
                  </a:cubicBezTo>
                  <a:cubicBezTo>
                    <a:pt x="18574" y="11906"/>
                    <a:pt x="8096" y="15716"/>
                    <a:pt x="7144" y="15716"/>
                  </a:cubicBezTo>
                  <a:cubicBezTo>
                    <a:pt x="20479" y="10954"/>
                    <a:pt x="11906" y="38576"/>
                    <a:pt x="14764" y="38576"/>
                  </a:cubicBezTo>
                  <a:close/>
                </a:path>
              </a:pathLst>
            </a:custGeom>
            <a:grpFill/>
            <a:ln w="9525" cap="flat">
              <a:noFill/>
              <a:prstDash val="solid"/>
              <a:miter/>
            </a:ln>
          </p:spPr>
          <p:txBody>
            <a:bodyPr rtlCol="0" anchor="ctr"/>
            <a:lstStyle/>
            <a:p>
              <a:endParaRPr lang="en-US"/>
            </a:p>
          </p:txBody>
        </p:sp>
        <p:sp>
          <p:nvSpPr>
            <p:cNvPr id="1399" name="Freeform: Shape 1398">
              <a:extLst>
                <a:ext uri="{FF2B5EF4-FFF2-40B4-BE49-F238E27FC236}">
                  <a16:creationId xmlns:a16="http://schemas.microsoft.com/office/drawing/2014/main" id="{A399AE01-63B2-4910-B877-7AFC77C7D5A2}"/>
                </a:ext>
              </a:extLst>
            </p:cNvPr>
            <p:cNvSpPr/>
            <p:nvPr/>
          </p:nvSpPr>
          <p:spPr>
            <a:xfrm>
              <a:off x="6822608" y="2215590"/>
              <a:ext cx="19050" cy="9525"/>
            </a:xfrm>
            <a:custGeom>
              <a:avLst/>
              <a:gdLst>
                <a:gd name="connsiteX0" fmla="*/ 10627 w 19050"/>
                <a:gd name="connsiteY0" fmla="*/ 7545 h 9525"/>
                <a:gd name="connsiteX1" fmla="*/ 10627 w 19050"/>
                <a:gd name="connsiteY1" fmla="*/ 7545 h 9525"/>
              </a:gdLst>
              <a:ahLst/>
              <a:cxnLst>
                <a:cxn ang="0">
                  <a:pos x="connsiteX0" y="connsiteY0"/>
                </a:cxn>
                <a:cxn ang="0">
                  <a:pos x="connsiteX1" y="connsiteY1"/>
                </a:cxn>
              </a:cxnLst>
              <a:rect l="l" t="t" r="r" b="b"/>
              <a:pathLst>
                <a:path w="19050" h="9525">
                  <a:moveTo>
                    <a:pt x="10627" y="7545"/>
                  </a:moveTo>
                  <a:cubicBezTo>
                    <a:pt x="149" y="5640"/>
                    <a:pt x="17295" y="11355"/>
                    <a:pt x="10627" y="7545"/>
                  </a:cubicBezTo>
                  <a:close/>
                </a:path>
              </a:pathLst>
            </a:custGeom>
            <a:grpFill/>
            <a:ln w="9525" cap="flat">
              <a:noFill/>
              <a:prstDash val="solid"/>
              <a:miter/>
            </a:ln>
          </p:spPr>
          <p:txBody>
            <a:bodyPr rtlCol="0" anchor="ctr"/>
            <a:lstStyle/>
            <a:p>
              <a:endParaRPr lang="en-US"/>
            </a:p>
          </p:txBody>
        </p:sp>
        <p:sp>
          <p:nvSpPr>
            <p:cNvPr id="1400" name="Freeform: Shape 1399">
              <a:extLst>
                <a:ext uri="{FF2B5EF4-FFF2-40B4-BE49-F238E27FC236}">
                  <a16:creationId xmlns:a16="http://schemas.microsoft.com/office/drawing/2014/main" id="{4438EA34-AD99-4A51-81D2-4BC3E6D42536}"/>
                </a:ext>
              </a:extLst>
            </p:cNvPr>
            <p:cNvSpPr/>
            <p:nvPr/>
          </p:nvSpPr>
          <p:spPr>
            <a:xfrm>
              <a:off x="6821329" y="2222552"/>
              <a:ext cx="19050" cy="19050"/>
            </a:xfrm>
            <a:custGeom>
              <a:avLst/>
              <a:gdLst>
                <a:gd name="connsiteX0" fmla="*/ 12859 w 19050"/>
                <a:gd name="connsiteY0" fmla="*/ 13917 h 19050"/>
                <a:gd name="connsiteX1" fmla="*/ 7144 w 19050"/>
                <a:gd name="connsiteY1" fmla="*/ 11060 h 19050"/>
                <a:gd name="connsiteX2" fmla="*/ 12859 w 19050"/>
                <a:gd name="connsiteY2" fmla="*/ 13917 h 19050"/>
              </a:gdLst>
              <a:ahLst/>
              <a:cxnLst>
                <a:cxn ang="0">
                  <a:pos x="connsiteX0" y="connsiteY0"/>
                </a:cxn>
                <a:cxn ang="0">
                  <a:pos x="connsiteX1" y="connsiteY1"/>
                </a:cxn>
                <a:cxn ang="0">
                  <a:pos x="connsiteX2" y="connsiteY2"/>
                </a:cxn>
              </a:cxnLst>
              <a:rect l="l" t="t" r="r" b="b"/>
              <a:pathLst>
                <a:path w="19050" h="19050">
                  <a:moveTo>
                    <a:pt x="12859" y="13917"/>
                  </a:moveTo>
                  <a:cubicBezTo>
                    <a:pt x="-1429" y="10107"/>
                    <a:pt x="27146" y="2487"/>
                    <a:pt x="7144" y="11060"/>
                  </a:cubicBezTo>
                  <a:cubicBezTo>
                    <a:pt x="10954" y="17727"/>
                    <a:pt x="10954" y="23442"/>
                    <a:pt x="12859" y="13917"/>
                  </a:cubicBezTo>
                  <a:close/>
                </a:path>
              </a:pathLst>
            </a:custGeom>
            <a:grpFill/>
            <a:ln w="9525"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27C42620-BF30-4D40-9E7A-913920D158AC}"/>
                </a:ext>
              </a:extLst>
            </p:cNvPr>
            <p:cNvSpPr/>
            <p:nvPr/>
          </p:nvSpPr>
          <p:spPr>
            <a:xfrm>
              <a:off x="6830007" y="222985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6615"/>
                    <a:pt x="6086" y="7567"/>
                    <a:pt x="7990" y="7567"/>
                  </a:cubicBezTo>
                  <a:close/>
                </a:path>
              </a:pathLst>
            </a:custGeom>
            <a:grpFill/>
            <a:ln w="9525" cap="flat">
              <a:noFill/>
              <a:prstDash val="solid"/>
              <a:miter/>
            </a:ln>
          </p:spPr>
          <p:txBody>
            <a:bodyPr rtlCol="0" anchor="ctr"/>
            <a:lstStyle/>
            <a:p>
              <a:endParaRPr lang="en-US"/>
            </a:p>
          </p:txBody>
        </p:sp>
      </p:grpSp>
      <p:grpSp>
        <p:nvGrpSpPr>
          <p:cNvPr id="2105" name="Group 2104">
            <a:extLst>
              <a:ext uri="{FF2B5EF4-FFF2-40B4-BE49-F238E27FC236}">
                <a16:creationId xmlns:a16="http://schemas.microsoft.com/office/drawing/2014/main" id="{E58C0E58-6E48-41F1-81C4-40823857224F}"/>
              </a:ext>
            </a:extLst>
          </p:cNvPr>
          <p:cNvGrpSpPr/>
          <p:nvPr/>
        </p:nvGrpSpPr>
        <p:grpSpPr>
          <a:xfrm>
            <a:off x="7340827" y="865891"/>
            <a:ext cx="1054557" cy="1054557"/>
            <a:chOff x="3627581" y="5303470"/>
            <a:chExt cx="228600" cy="228600"/>
          </a:xfrm>
        </p:grpSpPr>
        <p:sp>
          <p:nvSpPr>
            <p:cNvPr id="2106" name="Freeform: Shape 2105">
              <a:extLst>
                <a:ext uri="{FF2B5EF4-FFF2-40B4-BE49-F238E27FC236}">
                  <a16:creationId xmlns:a16="http://schemas.microsoft.com/office/drawing/2014/main" id="{AD5B04C1-F1E0-4F25-93C8-0881DEF6B0BA}"/>
                </a:ext>
              </a:extLst>
            </p:cNvPr>
            <p:cNvSpPr/>
            <p:nvPr/>
          </p:nvSpPr>
          <p:spPr>
            <a:xfrm>
              <a:off x="3627581" y="5303470"/>
              <a:ext cx="228600" cy="228600"/>
            </a:xfrm>
            <a:custGeom>
              <a:avLst/>
              <a:gdLst>
                <a:gd name="connsiteX0" fmla="*/ 46211 w 228600"/>
                <a:gd name="connsiteY0" fmla="*/ 221531 h 228600"/>
                <a:gd name="connsiteX1" fmla="*/ 194801 w 228600"/>
                <a:gd name="connsiteY1" fmla="*/ 23411 h 228600"/>
                <a:gd name="connsiteX2" fmla="*/ 203374 w 228600"/>
                <a:gd name="connsiteY2" fmla="*/ 181526 h 228600"/>
                <a:gd name="connsiteX3" fmla="*/ 42401 w 228600"/>
                <a:gd name="connsiteY3" fmla="*/ 225341 h 228600"/>
                <a:gd name="connsiteX4" fmla="*/ 208136 w 228600"/>
                <a:gd name="connsiteY4" fmla="*/ 184384 h 228600"/>
                <a:gd name="connsiteX5" fmla="*/ 174799 w 228600"/>
                <a:gd name="connsiteY5" fmla="*/ 12934 h 228600"/>
                <a:gd name="connsiteX6" fmla="*/ 21446 w 228600"/>
                <a:gd name="connsiteY6" fmla="*/ 87229 h 228600"/>
                <a:gd name="connsiteX7" fmla="*/ 46211 w 228600"/>
                <a:gd name="connsiteY7" fmla="*/ 22153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228600">
                  <a:moveTo>
                    <a:pt x="46211" y="221531"/>
                  </a:moveTo>
                  <a:cubicBezTo>
                    <a:pt x="-64279" y="176764"/>
                    <a:pt x="83359" y="-55646"/>
                    <a:pt x="194801" y="23411"/>
                  </a:cubicBezTo>
                  <a:cubicBezTo>
                    <a:pt x="237664" y="53891"/>
                    <a:pt x="222424" y="142474"/>
                    <a:pt x="203374" y="181526"/>
                  </a:cubicBezTo>
                  <a:cubicBezTo>
                    <a:pt x="157654" y="272966"/>
                    <a:pt x="118601" y="187241"/>
                    <a:pt x="42401" y="225341"/>
                  </a:cubicBezTo>
                  <a:cubicBezTo>
                    <a:pt x="115744" y="200576"/>
                    <a:pt x="163369" y="269156"/>
                    <a:pt x="208136" y="184384"/>
                  </a:cubicBezTo>
                  <a:cubicBezTo>
                    <a:pt x="234806" y="132949"/>
                    <a:pt x="245284" y="31984"/>
                    <a:pt x="174799" y="12934"/>
                  </a:cubicBezTo>
                  <a:cubicBezTo>
                    <a:pt x="117649" y="-2306"/>
                    <a:pt x="41449" y="36746"/>
                    <a:pt x="21446" y="87229"/>
                  </a:cubicBezTo>
                  <a:cubicBezTo>
                    <a:pt x="4301" y="128186"/>
                    <a:pt x="491" y="221531"/>
                    <a:pt x="46211" y="221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7" name="Freeform: Shape 2106">
              <a:extLst>
                <a:ext uri="{FF2B5EF4-FFF2-40B4-BE49-F238E27FC236}">
                  <a16:creationId xmlns:a16="http://schemas.microsoft.com/office/drawing/2014/main" id="{D3C19073-3976-4503-8243-81A0F0E8F0E9}"/>
                </a:ext>
              </a:extLst>
            </p:cNvPr>
            <p:cNvSpPr/>
            <p:nvPr/>
          </p:nvSpPr>
          <p:spPr>
            <a:xfrm>
              <a:off x="3671748" y="5360695"/>
              <a:ext cx="38100" cy="47625"/>
            </a:xfrm>
            <a:custGeom>
              <a:avLst/>
              <a:gdLst>
                <a:gd name="connsiteX0" fmla="*/ 30619 w 38100"/>
                <a:gd name="connsiteY0" fmla="*/ 25241 h 47625"/>
                <a:gd name="connsiteX1" fmla="*/ 22046 w 38100"/>
                <a:gd name="connsiteY1" fmla="*/ 7144 h 47625"/>
                <a:gd name="connsiteX2" fmla="*/ 18236 w 38100"/>
                <a:gd name="connsiteY2" fmla="*/ 44291 h 47625"/>
                <a:gd name="connsiteX3" fmla="*/ 30619 w 38100"/>
                <a:gd name="connsiteY3" fmla="*/ 25241 h 47625"/>
              </a:gdLst>
              <a:ahLst/>
              <a:cxnLst>
                <a:cxn ang="0">
                  <a:pos x="connsiteX0" y="connsiteY0"/>
                </a:cxn>
                <a:cxn ang="0">
                  <a:pos x="connsiteX1" y="connsiteY1"/>
                </a:cxn>
                <a:cxn ang="0">
                  <a:pos x="connsiteX2" y="connsiteY2"/>
                </a:cxn>
                <a:cxn ang="0">
                  <a:pos x="connsiteX3" y="connsiteY3"/>
                </a:cxn>
              </a:cxnLst>
              <a:rect l="l" t="t" r="r" b="b"/>
              <a:pathLst>
                <a:path w="38100" h="47625">
                  <a:moveTo>
                    <a:pt x="30619" y="25241"/>
                  </a:moveTo>
                  <a:cubicBezTo>
                    <a:pt x="44906" y="25241"/>
                    <a:pt x="38239" y="7144"/>
                    <a:pt x="22046" y="7144"/>
                  </a:cubicBezTo>
                  <a:cubicBezTo>
                    <a:pt x="19189" y="7144"/>
                    <a:pt x="-7481" y="46196"/>
                    <a:pt x="18236" y="44291"/>
                  </a:cubicBezTo>
                  <a:cubicBezTo>
                    <a:pt x="22999" y="43339"/>
                    <a:pt x="35381" y="25241"/>
                    <a:pt x="30619" y="252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8" name="Freeform: Shape 2107">
              <a:extLst>
                <a:ext uri="{FF2B5EF4-FFF2-40B4-BE49-F238E27FC236}">
                  <a16:creationId xmlns:a16="http://schemas.microsoft.com/office/drawing/2014/main" id="{965BEA66-C3D1-4478-A556-3E23EA836B9B}"/>
                </a:ext>
              </a:extLst>
            </p:cNvPr>
            <p:cNvSpPr/>
            <p:nvPr/>
          </p:nvSpPr>
          <p:spPr>
            <a:xfrm>
              <a:off x="3720092" y="5350981"/>
              <a:ext cx="28575" cy="38100"/>
            </a:xfrm>
            <a:custGeom>
              <a:avLst/>
              <a:gdLst>
                <a:gd name="connsiteX0" fmla="*/ 27042 w 28575"/>
                <a:gd name="connsiteY0" fmla="*/ 7333 h 38100"/>
                <a:gd name="connsiteX1" fmla="*/ 25137 w 28575"/>
                <a:gd name="connsiteY1" fmla="*/ 34955 h 38100"/>
                <a:gd name="connsiteX2" fmla="*/ 27042 w 28575"/>
                <a:gd name="connsiteY2" fmla="*/ 7333 h 38100"/>
              </a:gdLst>
              <a:ahLst/>
              <a:cxnLst>
                <a:cxn ang="0">
                  <a:pos x="connsiteX0" y="connsiteY0"/>
                </a:cxn>
                <a:cxn ang="0">
                  <a:pos x="connsiteX1" y="connsiteY1"/>
                </a:cxn>
                <a:cxn ang="0">
                  <a:pos x="connsiteX2" y="connsiteY2"/>
                </a:cxn>
              </a:cxnLst>
              <a:rect l="l" t="t" r="r" b="b"/>
              <a:pathLst>
                <a:path w="28575" h="38100">
                  <a:moveTo>
                    <a:pt x="27042" y="7333"/>
                  </a:moveTo>
                  <a:cubicBezTo>
                    <a:pt x="-1533" y="4475"/>
                    <a:pt x="3230" y="34955"/>
                    <a:pt x="25137" y="34955"/>
                  </a:cubicBezTo>
                  <a:cubicBezTo>
                    <a:pt x="25137" y="31145"/>
                    <a:pt x="35615" y="9238"/>
                    <a:pt x="27042" y="73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9" name="Freeform: Shape 2108">
              <a:extLst>
                <a:ext uri="{FF2B5EF4-FFF2-40B4-BE49-F238E27FC236}">
                  <a16:creationId xmlns:a16="http://schemas.microsoft.com/office/drawing/2014/main" id="{A1700E41-532A-4273-9083-7BF30A32D81E}"/>
                </a:ext>
              </a:extLst>
            </p:cNvPr>
            <p:cNvSpPr/>
            <p:nvPr/>
          </p:nvSpPr>
          <p:spPr>
            <a:xfrm>
              <a:off x="3771153" y="5359666"/>
              <a:ext cx="47625" cy="38100"/>
            </a:xfrm>
            <a:custGeom>
              <a:avLst/>
              <a:gdLst>
                <a:gd name="connsiteX0" fmla="*/ 35037 w 47625"/>
                <a:gd name="connsiteY0" fmla="*/ 15793 h 38100"/>
                <a:gd name="connsiteX1" fmla="*/ 7415 w 47625"/>
                <a:gd name="connsiteY1" fmla="*/ 28175 h 38100"/>
                <a:gd name="connsiteX2" fmla="*/ 35037 w 47625"/>
                <a:gd name="connsiteY2" fmla="*/ 15793 h 38100"/>
              </a:gdLst>
              <a:ahLst/>
              <a:cxnLst>
                <a:cxn ang="0">
                  <a:pos x="connsiteX0" y="connsiteY0"/>
                </a:cxn>
                <a:cxn ang="0">
                  <a:pos x="connsiteX1" y="connsiteY1"/>
                </a:cxn>
                <a:cxn ang="0">
                  <a:pos x="connsiteX2" y="connsiteY2"/>
                </a:cxn>
              </a:cxnLst>
              <a:rect l="l" t="t" r="r" b="b"/>
              <a:pathLst>
                <a:path w="47625" h="38100">
                  <a:moveTo>
                    <a:pt x="35037" y="15793"/>
                  </a:moveTo>
                  <a:cubicBezTo>
                    <a:pt x="27417" y="-3257"/>
                    <a:pt x="10272" y="12935"/>
                    <a:pt x="7415" y="28175"/>
                  </a:cubicBezTo>
                  <a:cubicBezTo>
                    <a:pt x="2652" y="58655"/>
                    <a:pt x="62659" y="7220"/>
                    <a:pt x="35037" y="157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0" name="Freeform: Shape 2109">
              <a:extLst>
                <a:ext uri="{FF2B5EF4-FFF2-40B4-BE49-F238E27FC236}">
                  <a16:creationId xmlns:a16="http://schemas.microsoft.com/office/drawing/2014/main" id="{EB76886C-83F8-490A-B8FD-9194D03582E6}"/>
                </a:ext>
              </a:extLst>
            </p:cNvPr>
            <p:cNvSpPr/>
            <p:nvPr/>
          </p:nvSpPr>
          <p:spPr>
            <a:xfrm>
              <a:off x="3786663" y="5423934"/>
              <a:ext cx="38100" cy="38100"/>
            </a:xfrm>
            <a:custGeom>
              <a:avLst/>
              <a:gdLst>
                <a:gd name="connsiteX0" fmla="*/ 34766 w 38100"/>
                <a:gd name="connsiteY0" fmla="*/ 9628 h 38100"/>
                <a:gd name="connsiteX1" fmla="*/ 7144 w 38100"/>
                <a:gd name="connsiteY1" fmla="*/ 30583 h 38100"/>
                <a:gd name="connsiteX2" fmla="*/ 34766 w 38100"/>
                <a:gd name="connsiteY2" fmla="*/ 9628 h 38100"/>
              </a:gdLst>
              <a:ahLst/>
              <a:cxnLst>
                <a:cxn ang="0">
                  <a:pos x="connsiteX0" y="connsiteY0"/>
                </a:cxn>
                <a:cxn ang="0">
                  <a:pos x="connsiteX1" y="connsiteY1"/>
                </a:cxn>
                <a:cxn ang="0">
                  <a:pos x="connsiteX2" y="connsiteY2"/>
                </a:cxn>
              </a:cxnLst>
              <a:rect l="l" t="t" r="r" b="b"/>
              <a:pathLst>
                <a:path w="38100" h="38100">
                  <a:moveTo>
                    <a:pt x="34766" y="9628"/>
                  </a:moveTo>
                  <a:cubicBezTo>
                    <a:pt x="20479" y="1055"/>
                    <a:pt x="8096" y="16295"/>
                    <a:pt x="7144" y="30583"/>
                  </a:cubicBezTo>
                  <a:cubicBezTo>
                    <a:pt x="7144" y="37250"/>
                    <a:pt x="51911" y="20105"/>
                    <a:pt x="34766" y="96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1" name="Freeform: Shape 2110">
              <a:extLst>
                <a:ext uri="{FF2B5EF4-FFF2-40B4-BE49-F238E27FC236}">
                  <a16:creationId xmlns:a16="http://schemas.microsoft.com/office/drawing/2014/main" id="{EBD3F10D-F043-45CB-B77F-AA4A5C1D7F95}"/>
                </a:ext>
              </a:extLst>
            </p:cNvPr>
            <p:cNvSpPr/>
            <p:nvPr/>
          </p:nvSpPr>
          <p:spPr>
            <a:xfrm>
              <a:off x="3752036" y="5477311"/>
              <a:ext cx="38100" cy="19050"/>
            </a:xfrm>
            <a:custGeom>
              <a:avLst/>
              <a:gdLst>
                <a:gd name="connsiteX0" fmla="*/ 35104 w 38100"/>
                <a:gd name="connsiteY0" fmla="*/ 7685 h 19050"/>
                <a:gd name="connsiteX1" fmla="*/ 35104 w 38100"/>
                <a:gd name="connsiteY1" fmla="*/ 11495 h 19050"/>
                <a:gd name="connsiteX2" fmla="*/ 35104 w 38100"/>
                <a:gd name="connsiteY2" fmla="*/ 7685 h 19050"/>
              </a:gdLst>
              <a:ahLst/>
              <a:cxnLst>
                <a:cxn ang="0">
                  <a:pos x="connsiteX0" y="connsiteY0"/>
                </a:cxn>
                <a:cxn ang="0">
                  <a:pos x="connsiteX1" y="connsiteY1"/>
                </a:cxn>
                <a:cxn ang="0">
                  <a:pos x="connsiteX2" y="connsiteY2"/>
                </a:cxn>
              </a:cxnLst>
              <a:rect l="l" t="t" r="r" b="b"/>
              <a:pathLst>
                <a:path w="38100" h="19050">
                  <a:moveTo>
                    <a:pt x="35104" y="7685"/>
                  </a:moveTo>
                  <a:cubicBezTo>
                    <a:pt x="31294" y="4828"/>
                    <a:pt x="-25856" y="14353"/>
                    <a:pt x="35104" y="11495"/>
                  </a:cubicBezTo>
                  <a:cubicBezTo>
                    <a:pt x="37009" y="9590"/>
                    <a:pt x="37009" y="8638"/>
                    <a:pt x="35104" y="76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2" name="Freeform: Shape 2111">
              <a:extLst>
                <a:ext uri="{FF2B5EF4-FFF2-40B4-BE49-F238E27FC236}">
                  <a16:creationId xmlns:a16="http://schemas.microsoft.com/office/drawing/2014/main" id="{30FDB613-4DD6-46A9-AAFC-76BEE6B4EE2C}"/>
                </a:ext>
              </a:extLst>
            </p:cNvPr>
            <p:cNvSpPr/>
            <p:nvPr/>
          </p:nvSpPr>
          <p:spPr>
            <a:xfrm>
              <a:off x="3672329" y="5478520"/>
              <a:ext cx="28575" cy="38100"/>
            </a:xfrm>
            <a:custGeom>
              <a:avLst/>
              <a:gdLst>
                <a:gd name="connsiteX0" fmla="*/ 29086 w 28575"/>
                <a:gd name="connsiteY0" fmla="*/ 7429 h 38100"/>
                <a:gd name="connsiteX1" fmla="*/ 7178 w 28575"/>
                <a:gd name="connsiteY1" fmla="*/ 31241 h 38100"/>
                <a:gd name="connsiteX2" fmla="*/ 29086 w 28575"/>
                <a:gd name="connsiteY2" fmla="*/ 7429 h 38100"/>
              </a:gdLst>
              <a:ahLst/>
              <a:cxnLst>
                <a:cxn ang="0">
                  <a:pos x="connsiteX0" y="connsiteY0"/>
                </a:cxn>
                <a:cxn ang="0">
                  <a:pos x="connsiteX1" y="connsiteY1"/>
                </a:cxn>
                <a:cxn ang="0">
                  <a:pos x="connsiteX2" y="connsiteY2"/>
                </a:cxn>
              </a:cxnLst>
              <a:rect l="l" t="t" r="r" b="b"/>
              <a:pathLst>
                <a:path w="28575" h="38100">
                  <a:moveTo>
                    <a:pt x="29086" y="7429"/>
                  </a:moveTo>
                  <a:cubicBezTo>
                    <a:pt x="29086" y="5524"/>
                    <a:pt x="7178" y="13144"/>
                    <a:pt x="7178" y="31241"/>
                  </a:cubicBezTo>
                  <a:cubicBezTo>
                    <a:pt x="6226" y="19811"/>
                    <a:pt x="25276" y="24574"/>
                    <a:pt x="29086" y="742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3" name="Freeform: Shape 2112">
              <a:extLst>
                <a:ext uri="{FF2B5EF4-FFF2-40B4-BE49-F238E27FC236}">
                  <a16:creationId xmlns:a16="http://schemas.microsoft.com/office/drawing/2014/main" id="{BDF57CB7-15A7-4139-B832-440964FE0EC3}"/>
                </a:ext>
              </a:extLst>
            </p:cNvPr>
            <p:cNvSpPr/>
            <p:nvPr/>
          </p:nvSpPr>
          <p:spPr>
            <a:xfrm>
              <a:off x="3665748" y="5423188"/>
              <a:ext cx="38100" cy="28575"/>
            </a:xfrm>
            <a:custGeom>
              <a:avLst/>
              <a:gdLst>
                <a:gd name="connsiteX0" fmla="*/ 25189 w 38100"/>
                <a:gd name="connsiteY0" fmla="*/ 7516 h 28575"/>
                <a:gd name="connsiteX1" fmla="*/ 17569 w 38100"/>
                <a:gd name="connsiteY1" fmla="*/ 30376 h 28575"/>
                <a:gd name="connsiteX2" fmla="*/ 25189 w 38100"/>
                <a:gd name="connsiteY2" fmla="*/ 7516 h 28575"/>
              </a:gdLst>
              <a:ahLst/>
              <a:cxnLst>
                <a:cxn ang="0">
                  <a:pos x="connsiteX0" y="connsiteY0"/>
                </a:cxn>
                <a:cxn ang="0">
                  <a:pos x="connsiteX1" y="connsiteY1"/>
                </a:cxn>
                <a:cxn ang="0">
                  <a:pos x="connsiteX2" y="connsiteY2"/>
                </a:cxn>
              </a:cxnLst>
              <a:rect l="l" t="t" r="r" b="b"/>
              <a:pathLst>
                <a:path w="38100" h="28575">
                  <a:moveTo>
                    <a:pt x="25189" y="7516"/>
                  </a:moveTo>
                  <a:cubicBezTo>
                    <a:pt x="-9101" y="14184"/>
                    <a:pt x="15664" y="33234"/>
                    <a:pt x="17569" y="30376"/>
                  </a:cubicBezTo>
                  <a:cubicBezTo>
                    <a:pt x="16616" y="30376"/>
                    <a:pt x="43286" y="3706"/>
                    <a:pt x="25189" y="75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4" name="Freeform: Shape 2113">
              <a:extLst>
                <a:ext uri="{FF2B5EF4-FFF2-40B4-BE49-F238E27FC236}">
                  <a16:creationId xmlns:a16="http://schemas.microsoft.com/office/drawing/2014/main" id="{E3FE7922-E2D2-4F0B-B280-60793E3AD363}"/>
                </a:ext>
              </a:extLst>
            </p:cNvPr>
            <p:cNvSpPr/>
            <p:nvPr/>
          </p:nvSpPr>
          <p:spPr>
            <a:xfrm>
              <a:off x="3715479" y="5440618"/>
              <a:ext cx="57150" cy="47625"/>
            </a:xfrm>
            <a:custGeom>
              <a:avLst/>
              <a:gdLst>
                <a:gd name="connsiteX0" fmla="*/ 28798 w 57150"/>
                <a:gd name="connsiteY0" fmla="*/ 7231 h 47625"/>
                <a:gd name="connsiteX1" fmla="*/ 46896 w 57150"/>
                <a:gd name="connsiteY1" fmla="*/ 33901 h 47625"/>
                <a:gd name="connsiteX2" fmla="*/ 28798 w 57150"/>
                <a:gd name="connsiteY2" fmla="*/ 7231 h 47625"/>
                <a:gd name="connsiteX3" fmla="*/ 23083 w 57150"/>
                <a:gd name="connsiteY3" fmla="*/ 36759 h 47625"/>
                <a:gd name="connsiteX4" fmla="*/ 28798 w 57150"/>
                <a:gd name="connsiteY4" fmla="*/ 723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47625">
                  <a:moveTo>
                    <a:pt x="28798" y="7231"/>
                  </a:moveTo>
                  <a:cubicBezTo>
                    <a:pt x="-11207" y="6279"/>
                    <a:pt x="9748" y="64381"/>
                    <a:pt x="46896" y="33901"/>
                  </a:cubicBezTo>
                  <a:cubicBezTo>
                    <a:pt x="71661" y="12946"/>
                    <a:pt x="44991" y="6279"/>
                    <a:pt x="28798" y="7231"/>
                  </a:cubicBezTo>
                  <a:cubicBezTo>
                    <a:pt x="79281" y="6279"/>
                    <a:pt x="27846" y="45331"/>
                    <a:pt x="23083" y="36759"/>
                  </a:cubicBezTo>
                  <a:cubicBezTo>
                    <a:pt x="19273" y="31044"/>
                    <a:pt x="1176" y="6279"/>
                    <a:pt x="28798" y="723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138" name="Group 2137">
            <a:extLst>
              <a:ext uri="{FF2B5EF4-FFF2-40B4-BE49-F238E27FC236}">
                <a16:creationId xmlns:a16="http://schemas.microsoft.com/office/drawing/2014/main" id="{896DB625-D554-41A5-882B-2E46BF956AE7}"/>
              </a:ext>
            </a:extLst>
          </p:cNvPr>
          <p:cNvGrpSpPr/>
          <p:nvPr/>
        </p:nvGrpSpPr>
        <p:grpSpPr>
          <a:xfrm>
            <a:off x="8455772" y="4202997"/>
            <a:ext cx="1546679" cy="1141011"/>
            <a:chOff x="3625593" y="6426852"/>
            <a:chExt cx="335279" cy="247341"/>
          </a:xfrm>
        </p:grpSpPr>
        <p:sp>
          <p:nvSpPr>
            <p:cNvPr id="2139" name="Freeform: Shape 2138">
              <a:extLst>
                <a:ext uri="{FF2B5EF4-FFF2-40B4-BE49-F238E27FC236}">
                  <a16:creationId xmlns:a16="http://schemas.microsoft.com/office/drawing/2014/main" id="{B1585CAD-7F1E-4E5A-92B2-DB73FFC45A7B}"/>
                </a:ext>
              </a:extLst>
            </p:cNvPr>
            <p:cNvSpPr/>
            <p:nvPr/>
          </p:nvSpPr>
          <p:spPr>
            <a:xfrm>
              <a:off x="3625691" y="6427877"/>
              <a:ext cx="95250" cy="161925"/>
            </a:xfrm>
            <a:custGeom>
              <a:avLst/>
              <a:gdLst>
                <a:gd name="connsiteX0" fmla="*/ 88106 w 95250"/>
                <a:gd name="connsiteY0" fmla="*/ 8667 h 161925"/>
                <a:gd name="connsiteX1" fmla="*/ 60484 w 95250"/>
                <a:gd name="connsiteY1" fmla="*/ 99155 h 161925"/>
                <a:gd name="connsiteX2" fmla="*/ 7144 w 95250"/>
                <a:gd name="connsiteY2" fmla="*/ 160115 h 161925"/>
                <a:gd name="connsiteX3" fmla="*/ 72866 w 95250"/>
                <a:gd name="connsiteY3" fmla="*/ 86772 h 161925"/>
                <a:gd name="connsiteX4" fmla="*/ 88106 w 95250"/>
                <a:gd name="connsiteY4" fmla="*/ 41052 h 161925"/>
                <a:gd name="connsiteX5" fmla="*/ 88106 w 95250"/>
                <a:gd name="connsiteY5" fmla="*/ 86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61925">
                  <a:moveTo>
                    <a:pt x="88106" y="8667"/>
                  </a:moveTo>
                  <a:cubicBezTo>
                    <a:pt x="83344" y="40100"/>
                    <a:pt x="76676" y="70580"/>
                    <a:pt x="60484" y="99155"/>
                  </a:cubicBezTo>
                  <a:cubicBezTo>
                    <a:pt x="56674" y="104870"/>
                    <a:pt x="8096" y="161067"/>
                    <a:pt x="7144" y="160115"/>
                  </a:cubicBezTo>
                  <a:cubicBezTo>
                    <a:pt x="12859" y="171545"/>
                    <a:pt x="69056" y="94392"/>
                    <a:pt x="72866" y="86772"/>
                  </a:cubicBezTo>
                  <a:cubicBezTo>
                    <a:pt x="79534" y="72485"/>
                    <a:pt x="84296" y="57245"/>
                    <a:pt x="88106" y="41052"/>
                  </a:cubicBezTo>
                  <a:cubicBezTo>
                    <a:pt x="88106" y="37242"/>
                    <a:pt x="89059" y="-858"/>
                    <a:pt x="88106" y="86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0" name="Freeform: Shape 2139">
              <a:extLst>
                <a:ext uri="{FF2B5EF4-FFF2-40B4-BE49-F238E27FC236}">
                  <a16:creationId xmlns:a16="http://schemas.microsoft.com/office/drawing/2014/main" id="{55501F2A-709B-4EE5-803E-F87F421C369E}"/>
                </a:ext>
              </a:extLst>
            </p:cNvPr>
            <p:cNvSpPr/>
            <p:nvPr/>
          </p:nvSpPr>
          <p:spPr>
            <a:xfrm>
              <a:off x="3710463" y="6426852"/>
              <a:ext cx="114300" cy="66675"/>
            </a:xfrm>
            <a:custGeom>
              <a:avLst/>
              <a:gdLst>
                <a:gd name="connsiteX0" fmla="*/ 7144 w 114300"/>
                <a:gd name="connsiteY0" fmla="*/ 11597 h 66675"/>
                <a:gd name="connsiteX1" fmla="*/ 80486 w 114300"/>
                <a:gd name="connsiteY1" fmla="*/ 23979 h 66675"/>
                <a:gd name="connsiteX2" fmla="*/ 113824 w 114300"/>
                <a:gd name="connsiteY2" fmla="*/ 60174 h 66675"/>
                <a:gd name="connsiteX3" fmla="*/ 64294 w 114300"/>
                <a:gd name="connsiteY3" fmla="*/ 11597 h 66675"/>
                <a:gd name="connsiteX4" fmla="*/ 7144 w 114300"/>
                <a:gd name="connsiteY4" fmla="*/ 1159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66675">
                  <a:moveTo>
                    <a:pt x="7144" y="11597"/>
                  </a:moveTo>
                  <a:cubicBezTo>
                    <a:pt x="30004" y="7787"/>
                    <a:pt x="59531" y="9692"/>
                    <a:pt x="80486" y="23979"/>
                  </a:cubicBezTo>
                  <a:cubicBezTo>
                    <a:pt x="86201" y="27789"/>
                    <a:pt x="110966" y="63032"/>
                    <a:pt x="113824" y="60174"/>
                  </a:cubicBezTo>
                  <a:cubicBezTo>
                    <a:pt x="122396" y="52554"/>
                    <a:pt x="70009" y="14454"/>
                    <a:pt x="64294" y="11597"/>
                  </a:cubicBezTo>
                  <a:cubicBezTo>
                    <a:pt x="44291" y="2072"/>
                    <a:pt x="13811" y="10644"/>
                    <a:pt x="7144" y="115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1" name="Freeform: Shape 2140">
              <a:extLst>
                <a:ext uri="{FF2B5EF4-FFF2-40B4-BE49-F238E27FC236}">
                  <a16:creationId xmlns:a16="http://schemas.microsoft.com/office/drawing/2014/main" id="{DCD11F56-E1D6-433E-84BC-2B442C941083}"/>
                </a:ext>
              </a:extLst>
            </p:cNvPr>
            <p:cNvSpPr/>
            <p:nvPr/>
          </p:nvSpPr>
          <p:spPr>
            <a:xfrm>
              <a:off x="3817997" y="6469223"/>
              <a:ext cx="142875" cy="76200"/>
            </a:xfrm>
            <a:custGeom>
              <a:avLst/>
              <a:gdLst>
                <a:gd name="connsiteX0" fmla="*/ 8195 w 142875"/>
                <a:gd name="connsiteY0" fmla="*/ 18756 h 76200"/>
                <a:gd name="connsiteX1" fmla="*/ 80585 w 142875"/>
                <a:gd name="connsiteY1" fmla="*/ 24471 h 76200"/>
                <a:gd name="connsiteX2" fmla="*/ 133925 w 142875"/>
                <a:gd name="connsiteY2" fmla="*/ 70191 h 76200"/>
                <a:gd name="connsiteX3" fmla="*/ 70108 w 142875"/>
                <a:gd name="connsiteY3" fmla="*/ 13994 h 76200"/>
                <a:gd name="connsiteX4" fmla="*/ 30103 w 142875"/>
                <a:gd name="connsiteY4" fmla="*/ 7326 h 76200"/>
                <a:gd name="connsiteX5" fmla="*/ 8195 w 142875"/>
                <a:gd name="connsiteY5" fmla="*/ 1875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76200">
                  <a:moveTo>
                    <a:pt x="8195" y="18756"/>
                  </a:moveTo>
                  <a:cubicBezTo>
                    <a:pt x="30103" y="5421"/>
                    <a:pt x="59630" y="13994"/>
                    <a:pt x="80585" y="24471"/>
                  </a:cubicBezTo>
                  <a:cubicBezTo>
                    <a:pt x="87253" y="27329"/>
                    <a:pt x="137735" y="67334"/>
                    <a:pt x="133925" y="70191"/>
                  </a:cubicBezTo>
                  <a:cubicBezTo>
                    <a:pt x="150118" y="60666"/>
                    <a:pt x="76775" y="16851"/>
                    <a:pt x="70108" y="13994"/>
                  </a:cubicBezTo>
                  <a:cubicBezTo>
                    <a:pt x="57725" y="9231"/>
                    <a:pt x="43438" y="6374"/>
                    <a:pt x="30103" y="7326"/>
                  </a:cubicBezTo>
                  <a:cubicBezTo>
                    <a:pt x="21530" y="9231"/>
                    <a:pt x="2480" y="22566"/>
                    <a:pt x="8195" y="187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2" name="Freeform: Shape 2141">
              <a:extLst>
                <a:ext uri="{FF2B5EF4-FFF2-40B4-BE49-F238E27FC236}">
                  <a16:creationId xmlns:a16="http://schemas.microsoft.com/office/drawing/2014/main" id="{8C84C6E0-9D1E-4B33-9656-4B7C51FAD3A4}"/>
                </a:ext>
              </a:extLst>
            </p:cNvPr>
            <p:cNvSpPr/>
            <p:nvPr/>
          </p:nvSpPr>
          <p:spPr>
            <a:xfrm>
              <a:off x="3864768" y="6530365"/>
              <a:ext cx="85725" cy="142875"/>
            </a:xfrm>
            <a:custGeom>
              <a:avLst/>
              <a:gdLst>
                <a:gd name="connsiteX0" fmla="*/ 86201 w 85725"/>
                <a:gd name="connsiteY0" fmla="*/ 7144 h 142875"/>
                <a:gd name="connsiteX1" fmla="*/ 33814 w 85725"/>
                <a:gd name="connsiteY1" fmla="*/ 80486 h 142875"/>
                <a:gd name="connsiteX2" fmla="*/ 10001 w 85725"/>
                <a:gd name="connsiteY2" fmla="*/ 138589 h 142875"/>
                <a:gd name="connsiteX3" fmla="*/ 7144 w 85725"/>
                <a:gd name="connsiteY3" fmla="*/ 134779 h 142875"/>
                <a:gd name="connsiteX4" fmla="*/ 46196 w 85725"/>
                <a:gd name="connsiteY4" fmla="*/ 67151 h 142875"/>
                <a:gd name="connsiteX5" fmla="*/ 86201 w 85725"/>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42875">
                  <a:moveTo>
                    <a:pt x="86201" y="7144"/>
                  </a:moveTo>
                  <a:cubicBezTo>
                    <a:pt x="60484" y="19526"/>
                    <a:pt x="46196" y="56674"/>
                    <a:pt x="33814" y="80486"/>
                  </a:cubicBezTo>
                  <a:cubicBezTo>
                    <a:pt x="27146" y="92869"/>
                    <a:pt x="12859" y="135731"/>
                    <a:pt x="10001" y="138589"/>
                  </a:cubicBezTo>
                  <a:cubicBezTo>
                    <a:pt x="16669" y="132874"/>
                    <a:pt x="7144" y="131921"/>
                    <a:pt x="7144" y="134779"/>
                  </a:cubicBezTo>
                  <a:cubicBezTo>
                    <a:pt x="8096" y="130016"/>
                    <a:pt x="39529" y="80486"/>
                    <a:pt x="46196" y="67151"/>
                  </a:cubicBezTo>
                  <a:cubicBezTo>
                    <a:pt x="54769" y="53816"/>
                    <a:pt x="76676" y="11906"/>
                    <a:pt x="862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3" name="Freeform: Shape 2142">
              <a:extLst>
                <a:ext uri="{FF2B5EF4-FFF2-40B4-BE49-F238E27FC236}">
                  <a16:creationId xmlns:a16="http://schemas.microsoft.com/office/drawing/2014/main" id="{FB031B56-D350-45BF-80EF-9538E23B571C}"/>
                </a:ext>
              </a:extLst>
            </p:cNvPr>
            <p:cNvSpPr/>
            <p:nvPr/>
          </p:nvSpPr>
          <p:spPr>
            <a:xfrm>
              <a:off x="3742608" y="6477978"/>
              <a:ext cx="85725" cy="161925"/>
            </a:xfrm>
            <a:custGeom>
              <a:avLst/>
              <a:gdLst>
                <a:gd name="connsiteX0" fmla="*/ 79774 w 85725"/>
                <a:gd name="connsiteY0" fmla="*/ 7144 h 161925"/>
                <a:gd name="connsiteX1" fmla="*/ 7384 w 85725"/>
                <a:gd name="connsiteY1" fmla="*/ 155734 h 161925"/>
                <a:gd name="connsiteX2" fmla="*/ 79774 w 85725"/>
                <a:gd name="connsiteY2" fmla="*/ 7144 h 161925"/>
              </a:gdLst>
              <a:ahLst/>
              <a:cxnLst>
                <a:cxn ang="0">
                  <a:pos x="connsiteX0" y="connsiteY0"/>
                </a:cxn>
                <a:cxn ang="0">
                  <a:pos x="connsiteX1" y="connsiteY1"/>
                </a:cxn>
                <a:cxn ang="0">
                  <a:pos x="connsiteX2" y="connsiteY2"/>
                </a:cxn>
              </a:cxnLst>
              <a:rect l="l" t="t" r="r" b="b"/>
              <a:pathLst>
                <a:path w="85725" h="161925">
                  <a:moveTo>
                    <a:pt x="79774" y="7144"/>
                  </a:moveTo>
                  <a:cubicBezTo>
                    <a:pt x="70249" y="19526"/>
                    <a:pt x="2621" y="153829"/>
                    <a:pt x="7384" y="155734"/>
                  </a:cubicBezTo>
                  <a:cubicBezTo>
                    <a:pt x="15004" y="157639"/>
                    <a:pt x="77869" y="10001"/>
                    <a:pt x="7977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4" name="Freeform: Shape 2143">
              <a:extLst>
                <a:ext uri="{FF2B5EF4-FFF2-40B4-BE49-F238E27FC236}">
                  <a16:creationId xmlns:a16="http://schemas.microsoft.com/office/drawing/2014/main" id="{8091D850-D8A0-4235-9D5C-F155EEC8E1BF}"/>
                </a:ext>
              </a:extLst>
            </p:cNvPr>
            <p:cNvSpPr/>
            <p:nvPr/>
          </p:nvSpPr>
          <p:spPr>
            <a:xfrm>
              <a:off x="3625593" y="6575022"/>
              <a:ext cx="123825" cy="57150"/>
            </a:xfrm>
            <a:custGeom>
              <a:avLst/>
              <a:gdLst>
                <a:gd name="connsiteX0" fmla="*/ 125351 w 123825"/>
                <a:gd name="connsiteY0" fmla="*/ 56785 h 57150"/>
                <a:gd name="connsiteX1" fmla="*/ 71059 w 123825"/>
                <a:gd name="connsiteY1" fmla="*/ 15827 h 57150"/>
                <a:gd name="connsiteX2" fmla="*/ 7241 w 123825"/>
                <a:gd name="connsiteY2" fmla="*/ 12970 h 57150"/>
                <a:gd name="connsiteX3" fmla="*/ 79631 w 123825"/>
                <a:gd name="connsiteY3" fmla="*/ 26305 h 57150"/>
                <a:gd name="connsiteX4" fmla="*/ 125351 w 123825"/>
                <a:gd name="connsiteY4" fmla="*/ 567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57150">
                  <a:moveTo>
                    <a:pt x="125351" y="56785"/>
                  </a:moveTo>
                  <a:cubicBezTo>
                    <a:pt x="107254" y="42497"/>
                    <a:pt x="92014" y="25352"/>
                    <a:pt x="71059" y="15827"/>
                  </a:cubicBezTo>
                  <a:cubicBezTo>
                    <a:pt x="65344" y="12970"/>
                    <a:pt x="4384" y="-365"/>
                    <a:pt x="7241" y="12970"/>
                  </a:cubicBezTo>
                  <a:cubicBezTo>
                    <a:pt x="5336" y="5350"/>
                    <a:pt x="73916" y="23447"/>
                    <a:pt x="79631" y="26305"/>
                  </a:cubicBezTo>
                  <a:cubicBezTo>
                    <a:pt x="92014" y="33925"/>
                    <a:pt x="121541" y="53927"/>
                    <a:pt x="125351" y="56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5" name="Freeform: Shape 2144">
              <a:extLst>
                <a:ext uri="{FF2B5EF4-FFF2-40B4-BE49-F238E27FC236}">
                  <a16:creationId xmlns:a16="http://schemas.microsoft.com/office/drawing/2014/main" id="{3907999D-97F6-4198-BC3C-4D0A97E1B13A}"/>
                </a:ext>
              </a:extLst>
            </p:cNvPr>
            <p:cNvSpPr/>
            <p:nvPr/>
          </p:nvSpPr>
          <p:spPr>
            <a:xfrm>
              <a:off x="3741876" y="6616990"/>
              <a:ext cx="133350" cy="57150"/>
            </a:xfrm>
            <a:custGeom>
              <a:avLst/>
              <a:gdLst>
                <a:gd name="connsiteX0" fmla="*/ 7163 w 133350"/>
                <a:gd name="connsiteY0" fmla="*/ 18626 h 57150"/>
                <a:gd name="connsiteX1" fmla="*/ 84316 w 133350"/>
                <a:gd name="connsiteY1" fmla="*/ 21484 h 57150"/>
                <a:gd name="connsiteX2" fmla="*/ 134798 w 133350"/>
                <a:gd name="connsiteY2" fmla="*/ 51011 h 57150"/>
                <a:gd name="connsiteX3" fmla="*/ 51931 w 133350"/>
                <a:gd name="connsiteY3" fmla="*/ 7196 h 57150"/>
                <a:gd name="connsiteX4" fmla="*/ 7163 w 133350"/>
                <a:gd name="connsiteY4" fmla="*/ 1862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57150">
                  <a:moveTo>
                    <a:pt x="7163" y="18626"/>
                  </a:moveTo>
                  <a:cubicBezTo>
                    <a:pt x="33833" y="23389"/>
                    <a:pt x="53836" y="8149"/>
                    <a:pt x="84316" y="21484"/>
                  </a:cubicBezTo>
                  <a:cubicBezTo>
                    <a:pt x="90983" y="24341"/>
                    <a:pt x="131941" y="54821"/>
                    <a:pt x="134798" y="51011"/>
                  </a:cubicBezTo>
                  <a:cubicBezTo>
                    <a:pt x="140513" y="41486"/>
                    <a:pt x="58598" y="7196"/>
                    <a:pt x="51931" y="7196"/>
                  </a:cubicBezTo>
                  <a:cubicBezTo>
                    <a:pt x="40501" y="6244"/>
                    <a:pt x="6211" y="18626"/>
                    <a:pt x="7163" y="186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6" name="Freeform: Shape 2145">
              <a:extLst>
                <a:ext uri="{FF2B5EF4-FFF2-40B4-BE49-F238E27FC236}">
                  <a16:creationId xmlns:a16="http://schemas.microsoft.com/office/drawing/2014/main" id="{8ABCFBF4-E500-4109-A4BD-1FF8BB84A8D0}"/>
                </a:ext>
              </a:extLst>
            </p:cNvPr>
            <p:cNvSpPr/>
            <p:nvPr/>
          </p:nvSpPr>
          <p:spPr>
            <a:xfrm>
              <a:off x="3865721" y="6531318"/>
              <a:ext cx="85725" cy="142875"/>
            </a:xfrm>
            <a:custGeom>
              <a:avLst/>
              <a:gdLst>
                <a:gd name="connsiteX0" fmla="*/ 84296 w 85725"/>
                <a:gd name="connsiteY0" fmla="*/ 7144 h 142875"/>
                <a:gd name="connsiteX1" fmla="*/ 7144 w 85725"/>
                <a:gd name="connsiteY1" fmla="*/ 138589 h 142875"/>
                <a:gd name="connsiteX2" fmla="*/ 84296 w 85725"/>
                <a:gd name="connsiteY2" fmla="*/ 7144 h 142875"/>
              </a:gdLst>
              <a:ahLst/>
              <a:cxnLst>
                <a:cxn ang="0">
                  <a:pos x="connsiteX0" y="connsiteY0"/>
                </a:cxn>
                <a:cxn ang="0">
                  <a:pos x="connsiteX1" y="connsiteY1"/>
                </a:cxn>
                <a:cxn ang="0">
                  <a:pos x="connsiteX2" y="connsiteY2"/>
                </a:cxn>
              </a:cxnLst>
              <a:rect l="l" t="t" r="r" b="b"/>
              <a:pathLst>
                <a:path w="85725" h="142875">
                  <a:moveTo>
                    <a:pt x="84296" y="7144"/>
                  </a:moveTo>
                  <a:cubicBezTo>
                    <a:pt x="77629" y="18574"/>
                    <a:pt x="8096" y="139541"/>
                    <a:pt x="7144" y="138589"/>
                  </a:cubicBezTo>
                  <a:cubicBezTo>
                    <a:pt x="19526" y="148114"/>
                    <a:pt x="82391" y="9049"/>
                    <a:pt x="842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7" name="Freeform: Shape 2146">
              <a:extLst>
                <a:ext uri="{FF2B5EF4-FFF2-40B4-BE49-F238E27FC236}">
                  <a16:creationId xmlns:a16="http://schemas.microsoft.com/office/drawing/2014/main" id="{6432BAB5-49D9-46CE-A4F2-B309914542C2}"/>
                </a:ext>
              </a:extLst>
            </p:cNvPr>
            <p:cNvSpPr/>
            <p:nvPr/>
          </p:nvSpPr>
          <p:spPr>
            <a:xfrm>
              <a:off x="3724620" y="6451704"/>
              <a:ext cx="66675" cy="38100"/>
            </a:xfrm>
            <a:custGeom>
              <a:avLst/>
              <a:gdLst>
                <a:gd name="connsiteX0" fmla="*/ 9180 w 66675"/>
                <a:gd name="connsiteY0" fmla="*/ 8653 h 38100"/>
                <a:gd name="connsiteX1" fmla="*/ 61567 w 66675"/>
                <a:gd name="connsiteY1" fmla="*/ 34370 h 38100"/>
                <a:gd name="connsiteX2" fmla="*/ 32040 w 66675"/>
                <a:gd name="connsiteY2" fmla="*/ 8653 h 38100"/>
                <a:gd name="connsiteX3" fmla="*/ 9180 w 66675"/>
                <a:gd name="connsiteY3" fmla="*/ 8653 h 38100"/>
              </a:gdLst>
              <a:ahLst/>
              <a:cxnLst>
                <a:cxn ang="0">
                  <a:pos x="connsiteX0" y="connsiteY0"/>
                </a:cxn>
                <a:cxn ang="0">
                  <a:pos x="connsiteX1" y="connsiteY1"/>
                </a:cxn>
                <a:cxn ang="0">
                  <a:pos x="connsiteX2" y="connsiteY2"/>
                </a:cxn>
                <a:cxn ang="0">
                  <a:pos x="connsiteX3" y="connsiteY3"/>
                </a:cxn>
              </a:cxnLst>
              <a:rect l="l" t="t" r="r" b="b"/>
              <a:pathLst>
                <a:path w="66675" h="38100">
                  <a:moveTo>
                    <a:pt x="9180" y="8653"/>
                  </a:moveTo>
                  <a:cubicBezTo>
                    <a:pt x="16800" y="8653"/>
                    <a:pt x="64425" y="33418"/>
                    <a:pt x="61567" y="34370"/>
                  </a:cubicBezTo>
                  <a:cubicBezTo>
                    <a:pt x="71092" y="28655"/>
                    <a:pt x="34897" y="9605"/>
                    <a:pt x="32040" y="8653"/>
                  </a:cubicBezTo>
                  <a:cubicBezTo>
                    <a:pt x="26325" y="5795"/>
                    <a:pt x="-345" y="7700"/>
                    <a:pt x="9180"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8" name="Freeform: Shape 2147">
              <a:extLst>
                <a:ext uri="{FF2B5EF4-FFF2-40B4-BE49-F238E27FC236}">
                  <a16:creationId xmlns:a16="http://schemas.microsoft.com/office/drawing/2014/main" id="{48D4E1C6-C4E3-47C1-A73E-5AA144D69E6A}"/>
                </a:ext>
              </a:extLst>
            </p:cNvPr>
            <p:cNvSpPr/>
            <p:nvPr/>
          </p:nvSpPr>
          <p:spPr>
            <a:xfrm>
              <a:off x="3716178" y="6468463"/>
              <a:ext cx="66675" cy="38100"/>
            </a:xfrm>
            <a:custGeom>
              <a:avLst/>
              <a:gdLst>
                <a:gd name="connsiteX0" fmla="*/ 7144 w 66675"/>
                <a:gd name="connsiteY0" fmla="*/ 9991 h 38100"/>
                <a:gd name="connsiteX1" fmla="*/ 64294 w 66675"/>
                <a:gd name="connsiteY1" fmla="*/ 37614 h 38100"/>
                <a:gd name="connsiteX2" fmla="*/ 32861 w 66675"/>
                <a:gd name="connsiteY2" fmla="*/ 9039 h 38100"/>
                <a:gd name="connsiteX3" fmla="*/ 7144 w 66675"/>
                <a:gd name="connsiteY3" fmla="*/ 9991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9991"/>
                  </a:moveTo>
                  <a:cubicBezTo>
                    <a:pt x="18574" y="7134"/>
                    <a:pt x="67151" y="35709"/>
                    <a:pt x="64294" y="37614"/>
                  </a:cubicBezTo>
                  <a:cubicBezTo>
                    <a:pt x="70009" y="31899"/>
                    <a:pt x="34766" y="9991"/>
                    <a:pt x="32861" y="9039"/>
                  </a:cubicBezTo>
                  <a:cubicBezTo>
                    <a:pt x="19526" y="4276"/>
                    <a:pt x="7144" y="9991"/>
                    <a:pt x="7144" y="99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9" name="Freeform: Shape 2148">
              <a:extLst>
                <a:ext uri="{FF2B5EF4-FFF2-40B4-BE49-F238E27FC236}">
                  <a16:creationId xmlns:a16="http://schemas.microsoft.com/office/drawing/2014/main" id="{DFE463CE-7CFC-4D04-87E2-E430ED9FAA25}"/>
                </a:ext>
              </a:extLst>
            </p:cNvPr>
            <p:cNvSpPr/>
            <p:nvPr/>
          </p:nvSpPr>
          <p:spPr>
            <a:xfrm>
              <a:off x="3705413" y="6482048"/>
              <a:ext cx="66675" cy="38100"/>
            </a:xfrm>
            <a:custGeom>
              <a:avLst/>
              <a:gdLst>
                <a:gd name="connsiteX0" fmla="*/ 10289 w 66675"/>
                <a:gd name="connsiteY0" fmla="*/ 13551 h 38100"/>
                <a:gd name="connsiteX1" fmla="*/ 66486 w 66675"/>
                <a:gd name="connsiteY1" fmla="*/ 37364 h 38100"/>
                <a:gd name="connsiteX2" fmla="*/ 43626 w 66675"/>
                <a:gd name="connsiteY2" fmla="*/ 15456 h 38100"/>
                <a:gd name="connsiteX3" fmla="*/ 15051 w 66675"/>
                <a:gd name="connsiteY3" fmla="*/ 7836 h 38100"/>
                <a:gd name="connsiteX4" fmla="*/ 10289 w 66675"/>
                <a:gd name="connsiteY4" fmla="*/ 1355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10289" y="13551"/>
                  </a:moveTo>
                  <a:cubicBezTo>
                    <a:pt x="20766" y="11646"/>
                    <a:pt x="67439" y="36411"/>
                    <a:pt x="66486" y="37364"/>
                  </a:cubicBezTo>
                  <a:cubicBezTo>
                    <a:pt x="72201" y="31649"/>
                    <a:pt x="44579" y="16409"/>
                    <a:pt x="43626" y="15456"/>
                  </a:cubicBezTo>
                  <a:cubicBezTo>
                    <a:pt x="35054" y="11646"/>
                    <a:pt x="25529" y="4979"/>
                    <a:pt x="15051" y="7836"/>
                  </a:cubicBezTo>
                  <a:cubicBezTo>
                    <a:pt x="16004" y="8789"/>
                    <a:pt x="764" y="15456"/>
                    <a:pt x="10289" y="135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0" name="Freeform: Shape 2149">
              <a:extLst>
                <a:ext uri="{FF2B5EF4-FFF2-40B4-BE49-F238E27FC236}">
                  <a16:creationId xmlns:a16="http://schemas.microsoft.com/office/drawing/2014/main" id="{DA3A17B5-6C64-4A56-9A8E-107BD51753BD}"/>
                </a:ext>
              </a:extLst>
            </p:cNvPr>
            <p:cNvSpPr/>
            <p:nvPr/>
          </p:nvSpPr>
          <p:spPr>
            <a:xfrm>
              <a:off x="3701359" y="6504078"/>
              <a:ext cx="66675" cy="38100"/>
            </a:xfrm>
            <a:custGeom>
              <a:avLst/>
              <a:gdLst>
                <a:gd name="connsiteX0" fmla="*/ 8628 w 66675"/>
                <a:gd name="connsiteY0" fmla="*/ 7713 h 38100"/>
                <a:gd name="connsiteX1" fmla="*/ 65778 w 66675"/>
                <a:gd name="connsiteY1" fmla="*/ 35336 h 38100"/>
                <a:gd name="connsiteX2" fmla="*/ 32441 w 66675"/>
                <a:gd name="connsiteY2" fmla="*/ 9618 h 38100"/>
                <a:gd name="connsiteX3" fmla="*/ 8628 w 66675"/>
                <a:gd name="connsiteY3" fmla="*/ 7713 h 38100"/>
              </a:gdLst>
              <a:ahLst/>
              <a:cxnLst>
                <a:cxn ang="0">
                  <a:pos x="connsiteX0" y="connsiteY0"/>
                </a:cxn>
                <a:cxn ang="0">
                  <a:pos x="connsiteX1" y="connsiteY1"/>
                </a:cxn>
                <a:cxn ang="0">
                  <a:pos x="connsiteX2" y="connsiteY2"/>
                </a:cxn>
                <a:cxn ang="0">
                  <a:pos x="connsiteX3" y="connsiteY3"/>
                </a:cxn>
              </a:cxnLst>
              <a:rect l="l" t="t" r="r" b="b"/>
              <a:pathLst>
                <a:path w="66675" h="38100">
                  <a:moveTo>
                    <a:pt x="8628" y="7713"/>
                  </a:moveTo>
                  <a:cubicBezTo>
                    <a:pt x="14343" y="8666"/>
                    <a:pt x="67683" y="33431"/>
                    <a:pt x="65778" y="35336"/>
                  </a:cubicBezTo>
                  <a:cubicBezTo>
                    <a:pt x="71493" y="29621"/>
                    <a:pt x="37203" y="10571"/>
                    <a:pt x="32441" y="9618"/>
                  </a:cubicBezTo>
                  <a:cubicBezTo>
                    <a:pt x="24821" y="6761"/>
                    <a:pt x="1008" y="6761"/>
                    <a:pt x="8628"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1" name="Freeform: Shape 2150">
              <a:extLst>
                <a:ext uri="{FF2B5EF4-FFF2-40B4-BE49-F238E27FC236}">
                  <a16:creationId xmlns:a16="http://schemas.microsoft.com/office/drawing/2014/main" id="{268888A4-DA34-4950-8573-987061D8E69E}"/>
                </a:ext>
              </a:extLst>
            </p:cNvPr>
            <p:cNvSpPr/>
            <p:nvPr/>
          </p:nvSpPr>
          <p:spPr>
            <a:xfrm>
              <a:off x="3685433" y="6524693"/>
              <a:ext cx="76200" cy="47625"/>
            </a:xfrm>
            <a:custGeom>
              <a:avLst/>
              <a:gdLst>
                <a:gd name="connsiteX0" fmla="*/ 13124 w 76200"/>
                <a:gd name="connsiteY0" fmla="*/ 13768 h 47625"/>
                <a:gd name="connsiteX1" fmla="*/ 71227 w 76200"/>
                <a:gd name="connsiteY1" fmla="*/ 40438 h 47625"/>
                <a:gd name="connsiteX2" fmla="*/ 7409 w 76200"/>
                <a:gd name="connsiteY2" fmla="*/ 10911 h 47625"/>
                <a:gd name="connsiteX3" fmla="*/ 13124 w 76200"/>
                <a:gd name="connsiteY3" fmla="*/ 13768 h 47625"/>
              </a:gdLst>
              <a:ahLst/>
              <a:cxnLst>
                <a:cxn ang="0">
                  <a:pos x="connsiteX0" y="connsiteY0"/>
                </a:cxn>
                <a:cxn ang="0">
                  <a:pos x="connsiteX1" y="connsiteY1"/>
                </a:cxn>
                <a:cxn ang="0">
                  <a:pos x="connsiteX2" y="connsiteY2"/>
                </a:cxn>
                <a:cxn ang="0">
                  <a:pos x="connsiteX3" y="connsiteY3"/>
                </a:cxn>
              </a:cxnLst>
              <a:rect l="l" t="t" r="r" b="b"/>
              <a:pathLst>
                <a:path w="76200" h="47625">
                  <a:moveTo>
                    <a:pt x="13124" y="13768"/>
                  </a:moveTo>
                  <a:cubicBezTo>
                    <a:pt x="33127" y="5196"/>
                    <a:pt x="60749" y="42343"/>
                    <a:pt x="71227" y="40438"/>
                  </a:cubicBezTo>
                  <a:cubicBezTo>
                    <a:pt x="90277" y="35676"/>
                    <a:pt x="1694" y="-5282"/>
                    <a:pt x="7409" y="10911"/>
                  </a:cubicBezTo>
                  <a:cubicBezTo>
                    <a:pt x="8362" y="15673"/>
                    <a:pt x="12172" y="13768"/>
                    <a:pt x="13124" y="137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2" name="Freeform: Shape 2151">
              <a:extLst>
                <a:ext uri="{FF2B5EF4-FFF2-40B4-BE49-F238E27FC236}">
                  <a16:creationId xmlns:a16="http://schemas.microsoft.com/office/drawing/2014/main" id="{FF2A10B1-1CFB-456E-8791-8AF2A962C6AF}"/>
                </a:ext>
              </a:extLst>
            </p:cNvPr>
            <p:cNvSpPr/>
            <p:nvPr/>
          </p:nvSpPr>
          <p:spPr>
            <a:xfrm>
              <a:off x="3681253" y="6548071"/>
              <a:ext cx="76200" cy="38100"/>
            </a:xfrm>
            <a:custGeom>
              <a:avLst/>
              <a:gdLst>
                <a:gd name="connsiteX0" fmla="*/ 8732 w 76200"/>
                <a:gd name="connsiteY0" fmla="*/ 10393 h 38100"/>
                <a:gd name="connsiteX1" fmla="*/ 71597 w 76200"/>
                <a:gd name="connsiteY1" fmla="*/ 37063 h 38100"/>
                <a:gd name="connsiteX2" fmla="*/ 36354 w 76200"/>
                <a:gd name="connsiteY2" fmla="*/ 7535 h 38100"/>
                <a:gd name="connsiteX3" fmla="*/ 8732 w 76200"/>
                <a:gd name="connsiteY3" fmla="*/ 10393 h 38100"/>
              </a:gdLst>
              <a:ahLst/>
              <a:cxnLst>
                <a:cxn ang="0">
                  <a:pos x="connsiteX0" y="connsiteY0"/>
                </a:cxn>
                <a:cxn ang="0">
                  <a:pos x="connsiteX1" y="connsiteY1"/>
                </a:cxn>
                <a:cxn ang="0">
                  <a:pos x="connsiteX2" y="connsiteY2"/>
                </a:cxn>
                <a:cxn ang="0">
                  <a:pos x="connsiteX3" y="connsiteY3"/>
                </a:cxn>
              </a:cxnLst>
              <a:rect l="l" t="t" r="r" b="b"/>
              <a:pathLst>
                <a:path w="76200" h="38100">
                  <a:moveTo>
                    <a:pt x="8732" y="10393"/>
                  </a:moveTo>
                  <a:cubicBezTo>
                    <a:pt x="16352" y="10393"/>
                    <a:pt x="80169" y="28490"/>
                    <a:pt x="71597" y="37063"/>
                  </a:cubicBezTo>
                  <a:cubicBezTo>
                    <a:pt x="80169" y="28490"/>
                    <a:pt x="41117" y="8488"/>
                    <a:pt x="36354" y="7535"/>
                  </a:cubicBezTo>
                  <a:cubicBezTo>
                    <a:pt x="28734" y="5630"/>
                    <a:pt x="159" y="11345"/>
                    <a:pt x="8732" y="103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3" name="Freeform: Shape 2152">
              <a:extLst>
                <a:ext uri="{FF2B5EF4-FFF2-40B4-BE49-F238E27FC236}">
                  <a16:creationId xmlns:a16="http://schemas.microsoft.com/office/drawing/2014/main" id="{F100EA9F-C915-4B6D-BC5D-F384AF314B32}"/>
                </a:ext>
              </a:extLst>
            </p:cNvPr>
            <p:cNvSpPr/>
            <p:nvPr/>
          </p:nvSpPr>
          <p:spPr>
            <a:xfrm>
              <a:off x="3827621" y="6493895"/>
              <a:ext cx="104775" cy="47625"/>
            </a:xfrm>
            <a:custGeom>
              <a:avLst/>
              <a:gdLst>
                <a:gd name="connsiteX0" fmla="*/ 7144 w 104775"/>
                <a:gd name="connsiteY0" fmla="*/ 8372 h 47625"/>
                <a:gd name="connsiteX1" fmla="*/ 97631 w 104775"/>
                <a:gd name="connsiteY1" fmla="*/ 46472 h 47625"/>
                <a:gd name="connsiteX2" fmla="*/ 50959 w 104775"/>
                <a:gd name="connsiteY2" fmla="*/ 13134 h 47625"/>
                <a:gd name="connsiteX3" fmla="*/ 7144 w 104775"/>
                <a:gd name="connsiteY3" fmla="*/ 8372 h 47625"/>
              </a:gdLst>
              <a:ahLst/>
              <a:cxnLst>
                <a:cxn ang="0">
                  <a:pos x="connsiteX0" y="connsiteY0"/>
                </a:cxn>
                <a:cxn ang="0">
                  <a:pos x="connsiteX1" y="connsiteY1"/>
                </a:cxn>
                <a:cxn ang="0">
                  <a:pos x="connsiteX2" y="connsiteY2"/>
                </a:cxn>
                <a:cxn ang="0">
                  <a:pos x="connsiteX3" y="connsiteY3"/>
                </a:cxn>
              </a:cxnLst>
              <a:rect l="l" t="t" r="r" b="b"/>
              <a:pathLst>
                <a:path w="104775" h="47625">
                  <a:moveTo>
                    <a:pt x="7144" y="8372"/>
                  </a:moveTo>
                  <a:cubicBezTo>
                    <a:pt x="28099" y="752"/>
                    <a:pt x="92869" y="50282"/>
                    <a:pt x="97631" y="46472"/>
                  </a:cubicBezTo>
                  <a:cubicBezTo>
                    <a:pt x="104299" y="41710"/>
                    <a:pt x="53816" y="14087"/>
                    <a:pt x="50959" y="13134"/>
                  </a:cubicBezTo>
                  <a:cubicBezTo>
                    <a:pt x="32861" y="4562"/>
                    <a:pt x="10954" y="7419"/>
                    <a:pt x="7144" y="83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4" name="Freeform: Shape 2153">
              <a:extLst>
                <a:ext uri="{FF2B5EF4-FFF2-40B4-BE49-F238E27FC236}">
                  <a16:creationId xmlns:a16="http://schemas.microsoft.com/office/drawing/2014/main" id="{D585869F-C2B5-4D50-A17F-6489F6374E4F}"/>
                </a:ext>
              </a:extLst>
            </p:cNvPr>
            <p:cNvSpPr/>
            <p:nvPr/>
          </p:nvSpPr>
          <p:spPr>
            <a:xfrm>
              <a:off x="3826439" y="6512030"/>
              <a:ext cx="85725" cy="38100"/>
            </a:xfrm>
            <a:custGeom>
              <a:avLst/>
              <a:gdLst>
                <a:gd name="connsiteX0" fmla="*/ 8325 w 85725"/>
                <a:gd name="connsiteY0" fmla="*/ 7382 h 38100"/>
                <a:gd name="connsiteX1" fmla="*/ 79763 w 85725"/>
                <a:gd name="connsiteY1" fmla="*/ 35004 h 38100"/>
                <a:gd name="connsiteX2" fmla="*/ 39758 w 85725"/>
                <a:gd name="connsiteY2" fmla="*/ 8334 h 38100"/>
                <a:gd name="connsiteX3" fmla="*/ 8325 w 85725"/>
                <a:gd name="connsiteY3" fmla="*/ 7382 h 38100"/>
              </a:gdLst>
              <a:ahLst/>
              <a:cxnLst>
                <a:cxn ang="0">
                  <a:pos x="connsiteX0" y="connsiteY0"/>
                </a:cxn>
                <a:cxn ang="0">
                  <a:pos x="connsiteX1" y="connsiteY1"/>
                </a:cxn>
                <a:cxn ang="0">
                  <a:pos x="connsiteX2" y="connsiteY2"/>
                </a:cxn>
                <a:cxn ang="0">
                  <a:pos x="connsiteX3" y="connsiteY3"/>
                </a:cxn>
              </a:cxnLst>
              <a:rect l="l" t="t" r="r" b="b"/>
              <a:pathLst>
                <a:path w="85725" h="38100">
                  <a:moveTo>
                    <a:pt x="8325" y="7382"/>
                  </a:moveTo>
                  <a:cubicBezTo>
                    <a:pt x="17850" y="8334"/>
                    <a:pt x="80715" y="34052"/>
                    <a:pt x="79763" y="35004"/>
                  </a:cubicBezTo>
                  <a:cubicBezTo>
                    <a:pt x="87383" y="30242"/>
                    <a:pt x="42615" y="9287"/>
                    <a:pt x="39758" y="8334"/>
                  </a:cubicBezTo>
                  <a:cubicBezTo>
                    <a:pt x="32138" y="6429"/>
                    <a:pt x="705" y="7382"/>
                    <a:pt x="8325" y="73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5" name="Freeform: Shape 2154">
              <a:extLst>
                <a:ext uri="{FF2B5EF4-FFF2-40B4-BE49-F238E27FC236}">
                  <a16:creationId xmlns:a16="http://schemas.microsoft.com/office/drawing/2014/main" id="{D1C31A25-53E5-45D5-812C-7D57F8198898}"/>
                </a:ext>
              </a:extLst>
            </p:cNvPr>
            <p:cNvSpPr/>
            <p:nvPr/>
          </p:nvSpPr>
          <p:spPr>
            <a:xfrm>
              <a:off x="3817762" y="6528865"/>
              <a:ext cx="76200" cy="38100"/>
            </a:xfrm>
            <a:custGeom>
              <a:avLst/>
              <a:gdLst>
                <a:gd name="connsiteX0" fmla="*/ 8430 w 76200"/>
                <a:gd name="connsiteY0" fmla="*/ 8644 h 38100"/>
                <a:gd name="connsiteX1" fmla="*/ 72248 w 76200"/>
                <a:gd name="connsiteY1" fmla="*/ 33409 h 38100"/>
                <a:gd name="connsiteX2" fmla="*/ 32243 w 76200"/>
                <a:gd name="connsiteY2" fmla="*/ 8644 h 38100"/>
                <a:gd name="connsiteX3" fmla="*/ 8430 w 76200"/>
                <a:gd name="connsiteY3" fmla="*/ 8644 h 38100"/>
              </a:gdLst>
              <a:ahLst/>
              <a:cxnLst>
                <a:cxn ang="0">
                  <a:pos x="connsiteX0" y="connsiteY0"/>
                </a:cxn>
                <a:cxn ang="0">
                  <a:pos x="connsiteX1" y="connsiteY1"/>
                </a:cxn>
                <a:cxn ang="0">
                  <a:pos x="connsiteX2" y="connsiteY2"/>
                </a:cxn>
                <a:cxn ang="0">
                  <a:pos x="connsiteX3" y="connsiteY3"/>
                </a:cxn>
              </a:cxnLst>
              <a:rect l="l" t="t" r="r" b="b"/>
              <a:pathLst>
                <a:path w="76200" h="38100">
                  <a:moveTo>
                    <a:pt x="8430" y="8644"/>
                  </a:moveTo>
                  <a:cubicBezTo>
                    <a:pt x="20813" y="6739"/>
                    <a:pt x="68438" y="36267"/>
                    <a:pt x="72248" y="33409"/>
                  </a:cubicBezTo>
                  <a:cubicBezTo>
                    <a:pt x="77963" y="29599"/>
                    <a:pt x="37005" y="9597"/>
                    <a:pt x="32243" y="8644"/>
                  </a:cubicBezTo>
                  <a:cubicBezTo>
                    <a:pt x="22718" y="4834"/>
                    <a:pt x="1763" y="9597"/>
                    <a:pt x="8430"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6" name="Freeform: Shape 2155">
              <a:extLst>
                <a:ext uri="{FF2B5EF4-FFF2-40B4-BE49-F238E27FC236}">
                  <a16:creationId xmlns:a16="http://schemas.microsoft.com/office/drawing/2014/main" id="{09F8D355-3816-406E-B651-D7E2A2797877}"/>
                </a:ext>
              </a:extLst>
            </p:cNvPr>
            <p:cNvSpPr/>
            <p:nvPr/>
          </p:nvSpPr>
          <p:spPr>
            <a:xfrm>
              <a:off x="3809911" y="6546215"/>
              <a:ext cx="76200" cy="47625"/>
            </a:xfrm>
            <a:custGeom>
              <a:avLst/>
              <a:gdLst>
                <a:gd name="connsiteX0" fmla="*/ 7708 w 76200"/>
                <a:gd name="connsiteY0" fmla="*/ 11296 h 47625"/>
                <a:gd name="connsiteX1" fmla="*/ 49618 w 76200"/>
                <a:gd name="connsiteY1" fmla="*/ 18916 h 47625"/>
                <a:gd name="connsiteX2" fmla="*/ 76288 w 76200"/>
                <a:gd name="connsiteY2" fmla="*/ 44634 h 47625"/>
                <a:gd name="connsiteX3" fmla="*/ 39141 w 76200"/>
                <a:gd name="connsiteY3" fmla="*/ 8439 h 47625"/>
                <a:gd name="connsiteX4" fmla="*/ 7708 w 76200"/>
                <a:gd name="connsiteY4" fmla="*/ 1129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47625">
                  <a:moveTo>
                    <a:pt x="7708" y="11296"/>
                  </a:moveTo>
                  <a:cubicBezTo>
                    <a:pt x="24853" y="12249"/>
                    <a:pt x="34378" y="9391"/>
                    <a:pt x="49618" y="18916"/>
                  </a:cubicBezTo>
                  <a:cubicBezTo>
                    <a:pt x="54381" y="21774"/>
                    <a:pt x="75336" y="45586"/>
                    <a:pt x="76288" y="44634"/>
                  </a:cubicBezTo>
                  <a:cubicBezTo>
                    <a:pt x="88671" y="37966"/>
                    <a:pt x="42951" y="9391"/>
                    <a:pt x="39141" y="8439"/>
                  </a:cubicBezTo>
                  <a:cubicBezTo>
                    <a:pt x="29616" y="4629"/>
                    <a:pt x="2946" y="10344"/>
                    <a:pt x="7708" y="112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7" name="Freeform: Shape 2156">
              <a:extLst>
                <a:ext uri="{FF2B5EF4-FFF2-40B4-BE49-F238E27FC236}">
                  <a16:creationId xmlns:a16="http://schemas.microsoft.com/office/drawing/2014/main" id="{606BC331-354D-461A-8C65-A5EDFA4E8CB6}"/>
                </a:ext>
              </a:extLst>
            </p:cNvPr>
            <p:cNvSpPr/>
            <p:nvPr/>
          </p:nvSpPr>
          <p:spPr>
            <a:xfrm>
              <a:off x="3800458" y="6572009"/>
              <a:ext cx="76200" cy="38100"/>
            </a:xfrm>
            <a:custGeom>
              <a:avLst/>
              <a:gdLst>
                <a:gd name="connsiteX0" fmla="*/ 8589 w 76200"/>
                <a:gd name="connsiteY0" fmla="*/ 8363 h 38100"/>
                <a:gd name="connsiteX1" fmla="*/ 73359 w 76200"/>
                <a:gd name="connsiteY1" fmla="*/ 31223 h 38100"/>
                <a:gd name="connsiteX2" fmla="*/ 30496 w 76200"/>
                <a:gd name="connsiteY2" fmla="*/ 7410 h 38100"/>
                <a:gd name="connsiteX3" fmla="*/ 8589 w 76200"/>
                <a:gd name="connsiteY3" fmla="*/ 8363 h 38100"/>
              </a:gdLst>
              <a:ahLst/>
              <a:cxnLst>
                <a:cxn ang="0">
                  <a:pos x="connsiteX0" y="connsiteY0"/>
                </a:cxn>
                <a:cxn ang="0">
                  <a:pos x="connsiteX1" y="connsiteY1"/>
                </a:cxn>
                <a:cxn ang="0">
                  <a:pos x="connsiteX2" y="connsiteY2"/>
                </a:cxn>
                <a:cxn ang="0">
                  <a:pos x="connsiteX3" y="connsiteY3"/>
                </a:cxn>
              </a:cxnLst>
              <a:rect l="l" t="t" r="r" b="b"/>
              <a:pathLst>
                <a:path w="76200" h="38100">
                  <a:moveTo>
                    <a:pt x="8589" y="8363"/>
                  </a:moveTo>
                  <a:cubicBezTo>
                    <a:pt x="17161" y="8363"/>
                    <a:pt x="73359" y="31223"/>
                    <a:pt x="73359" y="31223"/>
                  </a:cubicBezTo>
                  <a:cubicBezTo>
                    <a:pt x="81931" y="26460"/>
                    <a:pt x="33354" y="8363"/>
                    <a:pt x="30496" y="7410"/>
                  </a:cubicBezTo>
                  <a:cubicBezTo>
                    <a:pt x="25734" y="6458"/>
                    <a:pt x="969" y="8363"/>
                    <a:pt x="8589"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8" name="Freeform: Shape 2157">
              <a:extLst>
                <a:ext uri="{FF2B5EF4-FFF2-40B4-BE49-F238E27FC236}">
                  <a16:creationId xmlns:a16="http://schemas.microsoft.com/office/drawing/2014/main" id="{24918EA8-048A-40B4-B995-8D0FC7488071}"/>
                </a:ext>
              </a:extLst>
            </p:cNvPr>
            <p:cNvSpPr/>
            <p:nvPr/>
          </p:nvSpPr>
          <p:spPr>
            <a:xfrm>
              <a:off x="3793301" y="6586774"/>
              <a:ext cx="85725" cy="38100"/>
            </a:xfrm>
            <a:custGeom>
              <a:avLst/>
              <a:gdLst>
                <a:gd name="connsiteX0" fmla="*/ 7174 w 85725"/>
                <a:gd name="connsiteY0" fmla="*/ 8837 h 38100"/>
                <a:gd name="connsiteX1" fmla="*/ 78611 w 85725"/>
                <a:gd name="connsiteY1" fmla="*/ 34555 h 38100"/>
                <a:gd name="connsiteX2" fmla="*/ 38606 w 85725"/>
                <a:gd name="connsiteY2" fmla="*/ 8837 h 38100"/>
                <a:gd name="connsiteX3" fmla="*/ 7174 w 85725"/>
                <a:gd name="connsiteY3" fmla="*/ 8837 h 38100"/>
              </a:gdLst>
              <a:ahLst/>
              <a:cxnLst>
                <a:cxn ang="0">
                  <a:pos x="connsiteX0" y="connsiteY0"/>
                </a:cxn>
                <a:cxn ang="0">
                  <a:pos x="connsiteX1" y="connsiteY1"/>
                </a:cxn>
                <a:cxn ang="0">
                  <a:pos x="connsiteX2" y="connsiteY2"/>
                </a:cxn>
                <a:cxn ang="0">
                  <a:pos x="connsiteX3" y="connsiteY3"/>
                </a:cxn>
              </a:cxnLst>
              <a:rect l="l" t="t" r="r" b="b"/>
              <a:pathLst>
                <a:path w="85725" h="38100">
                  <a:moveTo>
                    <a:pt x="7174" y="8837"/>
                  </a:moveTo>
                  <a:cubicBezTo>
                    <a:pt x="15746" y="8837"/>
                    <a:pt x="81469" y="28840"/>
                    <a:pt x="78611" y="34555"/>
                  </a:cubicBezTo>
                  <a:cubicBezTo>
                    <a:pt x="82421" y="28840"/>
                    <a:pt x="43369" y="9790"/>
                    <a:pt x="38606" y="8837"/>
                  </a:cubicBezTo>
                  <a:cubicBezTo>
                    <a:pt x="28129" y="5027"/>
                    <a:pt x="6221" y="8837"/>
                    <a:pt x="717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9" name="Freeform: Shape 2158">
              <a:extLst>
                <a:ext uri="{FF2B5EF4-FFF2-40B4-BE49-F238E27FC236}">
                  <a16:creationId xmlns:a16="http://schemas.microsoft.com/office/drawing/2014/main" id="{371C1C3C-8273-4489-B0C2-437E3A1C5522}"/>
                </a:ext>
              </a:extLst>
            </p:cNvPr>
            <p:cNvSpPr/>
            <p:nvPr/>
          </p:nvSpPr>
          <p:spPr>
            <a:xfrm>
              <a:off x="3782181" y="6602186"/>
              <a:ext cx="76200" cy="28575"/>
            </a:xfrm>
            <a:custGeom>
              <a:avLst/>
              <a:gdLst>
                <a:gd name="connsiteX0" fmla="*/ 7816 w 76200"/>
                <a:gd name="connsiteY0" fmla="*/ 7713 h 28575"/>
                <a:gd name="connsiteX1" fmla="*/ 76396 w 76200"/>
                <a:gd name="connsiteY1" fmla="*/ 30573 h 28575"/>
                <a:gd name="connsiteX2" fmla="*/ 42106 w 76200"/>
                <a:gd name="connsiteY2" fmla="*/ 9618 h 28575"/>
                <a:gd name="connsiteX3" fmla="*/ 7816 w 76200"/>
                <a:gd name="connsiteY3" fmla="*/ 7713 h 28575"/>
              </a:gdLst>
              <a:ahLst/>
              <a:cxnLst>
                <a:cxn ang="0">
                  <a:pos x="connsiteX0" y="connsiteY0"/>
                </a:cxn>
                <a:cxn ang="0">
                  <a:pos x="connsiteX1" y="connsiteY1"/>
                </a:cxn>
                <a:cxn ang="0">
                  <a:pos x="connsiteX2" y="connsiteY2"/>
                </a:cxn>
                <a:cxn ang="0">
                  <a:pos x="connsiteX3" y="connsiteY3"/>
                </a:cxn>
              </a:cxnLst>
              <a:rect l="l" t="t" r="r" b="b"/>
              <a:pathLst>
                <a:path w="76200" h="28575">
                  <a:moveTo>
                    <a:pt x="7816" y="7713"/>
                  </a:moveTo>
                  <a:cubicBezTo>
                    <a:pt x="13531" y="7713"/>
                    <a:pt x="76396" y="31526"/>
                    <a:pt x="76396" y="30573"/>
                  </a:cubicBezTo>
                  <a:cubicBezTo>
                    <a:pt x="79254" y="27716"/>
                    <a:pt x="45916" y="11523"/>
                    <a:pt x="42106" y="9618"/>
                  </a:cubicBezTo>
                  <a:cubicBezTo>
                    <a:pt x="34486" y="6761"/>
                    <a:pt x="2101" y="6761"/>
                    <a:pt x="7816"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0" name="Freeform: Shape 2159">
              <a:extLst>
                <a:ext uri="{FF2B5EF4-FFF2-40B4-BE49-F238E27FC236}">
                  <a16:creationId xmlns:a16="http://schemas.microsoft.com/office/drawing/2014/main" id="{406BF3BC-12BC-4A9B-9A12-6BD3002C9C04}"/>
                </a:ext>
              </a:extLst>
            </p:cNvPr>
            <p:cNvSpPr/>
            <p:nvPr/>
          </p:nvSpPr>
          <p:spPr>
            <a:xfrm>
              <a:off x="3742848" y="6626346"/>
              <a:ext cx="133350" cy="47625"/>
            </a:xfrm>
            <a:custGeom>
              <a:avLst/>
              <a:gdLst>
                <a:gd name="connsiteX0" fmla="*/ 7144 w 133350"/>
                <a:gd name="connsiteY0" fmla="*/ 9271 h 47625"/>
                <a:gd name="connsiteX1" fmla="*/ 79534 w 133350"/>
                <a:gd name="connsiteY1" fmla="*/ 19748 h 47625"/>
                <a:gd name="connsiteX2" fmla="*/ 133826 w 133350"/>
                <a:gd name="connsiteY2" fmla="*/ 43561 h 47625"/>
                <a:gd name="connsiteX3" fmla="*/ 64294 w 133350"/>
                <a:gd name="connsiteY3" fmla="*/ 10223 h 47625"/>
                <a:gd name="connsiteX4" fmla="*/ 7144 w 133350"/>
                <a:gd name="connsiteY4" fmla="*/ 927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47625">
                  <a:moveTo>
                    <a:pt x="7144" y="9271"/>
                  </a:moveTo>
                  <a:cubicBezTo>
                    <a:pt x="31909" y="6413"/>
                    <a:pt x="55721" y="11176"/>
                    <a:pt x="79534" y="19748"/>
                  </a:cubicBezTo>
                  <a:cubicBezTo>
                    <a:pt x="86201" y="21653"/>
                    <a:pt x="130016" y="46418"/>
                    <a:pt x="133826" y="43561"/>
                  </a:cubicBezTo>
                  <a:cubicBezTo>
                    <a:pt x="137636" y="39751"/>
                    <a:pt x="70961" y="12128"/>
                    <a:pt x="64294" y="10223"/>
                  </a:cubicBezTo>
                  <a:cubicBezTo>
                    <a:pt x="44291" y="4508"/>
                    <a:pt x="12859" y="8318"/>
                    <a:pt x="7144" y="927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161" name="Group 2160">
            <a:extLst>
              <a:ext uri="{FF2B5EF4-FFF2-40B4-BE49-F238E27FC236}">
                <a16:creationId xmlns:a16="http://schemas.microsoft.com/office/drawing/2014/main" id="{14809E18-7633-441B-8240-3CAA0EBD231E}"/>
              </a:ext>
            </a:extLst>
          </p:cNvPr>
          <p:cNvGrpSpPr/>
          <p:nvPr/>
        </p:nvGrpSpPr>
        <p:grpSpPr>
          <a:xfrm>
            <a:off x="468647" y="651783"/>
            <a:ext cx="2174291" cy="1252026"/>
            <a:chOff x="3617118" y="5760691"/>
            <a:chExt cx="228600" cy="174362"/>
          </a:xfrm>
        </p:grpSpPr>
        <p:sp>
          <p:nvSpPr>
            <p:cNvPr id="2162" name="Freeform: Shape 2161">
              <a:extLst>
                <a:ext uri="{FF2B5EF4-FFF2-40B4-BE49-F238E27FC236}">
                  <a16:creationId xmlns:a16="http://schemas.microsoft.com/office/drawing/2014/main" id="{E8366CB3-9699-4EC6-B9CE-0698227B356E}"/>
                </a:ext>
              </a:extLst>
            </p:cNvPr>
            <p:cNvSpPr/>
            <p:nvPr/>
          </p:nvSpPr>
          <p:spPr>
            <a:xfrm>
              <a:off x="3657123" y="5763603"/>
              <a:ext cx="19050" cy="171450"/>
            </a:xfrm>
            <a:custGeom>
              <a:avLst/>
              <a:gdLst>
                <a:gd name="connsiteX0" fmla="*/ 7144 w 19050"/>
                <a:gd name="connsiteY0" fmla="*/ 7144 h 171450"/>
                <a:gd name="connsiteX1" fmla="*/ 10001 w 19050"/>
                <a:gd name="connsiteY1" fmla="*/ 166211 h 171450"/>
                <a:gd name="connsiteX2" fmla="*/ 7144 w 19050"/>
                <a:gd name="connsiteY2" fmla="*/ 7144 h 171450"/>
              </a:gdLst>
              <a:ahLst/>
              <a:cxnLst>
                <a:cxn ang="0">
                  <a:pos x="connsiteX0" y="connsiteY0"/>
                </a:cxn>
                <a:cxn ang="0">
                  <a:pos x="connsiteX1" y="connsiteY1"/>
                </a:cxn>
                <a:cxn ang="0">
                  <a:pos x="connsiteX2" y="connsiteY2"/>
                </a:cxn>
              </a:cxnLst>
              <a:rect l="l" t="t" r="r" b="b"/>
              <a:pathLst>
                <a:path w="19050" h="171450">
                  <a:moveTo>
                    <a:pt x="7144" y="7144"/>
                  </a:moveTo>
                  <a:cubicBezTo>
                    <a:pt x="7144" y="21431"/>
                    <a:pt x="7144" y="166211"/>
                    <a:pt x="10001" y="166211"/>
                  </a:cubicBezTo>
                  <a:cubicBezTo>
                    <a:pt x="19526" y="16621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3" name="Freeform: Shape 2162">
              <a:extLst>
                <a:ext uri="{FF2B5EF4-FFF2-40B4-BE49-F238E27FC236}">
                  <a16:creationId xmlns:a16="http://schemas.microsoft.com/office/drawing/2014/main" id="{052433C2-689E-43E5-BD39-D57016536F7C}"/>
                </a:ext>
              </a:extLst>
            </p:cNvPr>
            <p:cNvSpPr/>
            <p:nvPr/>
          </p:nvSpPr>
          <p:spPr>
            <a:xfrm>
              <a:off x="3648342" y="5760691"/>
              <a:ext cx="19050" cy="38100"/>
            </a:xfrm>
            <a:custGeom>
              <a:avLst/>
              <a:gdLst>
                <a:gd name="connsiteX0" fmla="*/ 14972 w 19050"/>
                <a:gd name="connsiteY0" fmla="*/ 8150 h 38100"/>
                <a:gd name="connsiteX1" fmla="*/ 8305 w 19050"/>
                <a:gd name="connsiteY1" fmla="*/ 31963 h 38100"/>
                <a:gd name="connsiteX2" fmla="*/ 14972 w 19050"/>
                <a:gd name="connsiteY2" fmla="*/ 8150 h 38100"/>
              </a:gdLst>
              <a:ahLst/>
              <a:cxnLst>
                <a:cxn ang="0">
                  <a:pos x="connsiteX0" y="connsiteY0"/>
                </a:cxn>
                <a:cxn ang="0">
                  <a:pos x="connsiteX1" y="connsiteY1"/>
                </a:cxn>
                <a:cxn ang="0">
                  <a:pos x="connsiteX2" y="connsiteY2"/>
                </a:cxn>
              </a:cxnLst>
              <a:rect l="l" t="t" r="r" b="b"/>
              <a:pathLst>
                <a:path w="19050" h="38100">
                  <a:moveTo>
                    <a:pt x="14972" y="8150"/>
                  </a:moveTo>
                  <a:cubicBezTo>
                    <a:pt x="14972" y="8150"/>
                    <a:pt x="3542" y="32915"/>
                    <a:pt x="8305" y="31963"/>
                  </a:cubicBezTo>
                  <a:cubicBezTo>
                    <a:pt x="18782" y="30058"/>
                    <a:pt x="15925" y="1483"/>
                    <a:pt x="14972" y="81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4" name="Freeform: Shape 2163">
              <a:extLst>
                <a:ext uri="{FF2B5EF4-FFF2-40B4-BE49-F238E27FC236}">
                  <a16:creationId xmlns:a16="http://schemas.microsoft.com/office/drawing/2014/main" id="{2320F31D-DECE-476A-A7BC-8EEC44E483FF}"/>
                </a:ext>
              </a:extLst>
            </p:cNvPr>
            <p:cNvSpPr/>
            <p:nvPr/>
          </p:nvSpPr>
          <p:spPr>
            <a:xfrm>
              <a:off x="3654388" y="5765921"/>
              <a:ext cx="28575" cy="28575"/>
            </a:xfrm>
            <a:custGeom>
              <a:avLst/>
              <a:gdLst>
                <a:gd name="connsiteX0" fmla="*/ 7974 w 28575"/>
                <a:gd name="connsiteY0" fmla="*/ 8636 h 28575"/>
                <a:gd name="connsiteX1" fmla="*/ 20357 w 28575"/>
                <a:gd name="connsiteY1" fmla="*/ 29591 h 28575"/>
                <a:gd name="connsiteX2" fmla="*/ 7974 w 28575"/>
                <a:gd name="connsiteY2" fmla="*/ 8636 h 28575"/>
              </a:gdLst>
              <a:ahLst/>
              <a:cxnLst>
                <a:cxn ang="0">
                  <a:pos x="connsiteX0" y="connsiteY0"/>
                </a:cxn>
                <a:cxn ang="0">
                  <a:pos x="connsiteX1" y="connsiteY1"/>
                </a:cxn>
                <a:cxn ang="0">
                  <a:pos x="connsiteX2" y="connsiteY2"/>
                </a:cxn>
              </a:cxnLst>
              <a:rect l="l" t="t" r="r" b="b"/>
              <a:pathLst>
                <a:path w="28575" h="28575">
                  <a:moveTo>
                    <a:pt x="7974" y="8636"/>
                  </a:moveTo>
                  <a:cubicBezTo>
                    <a:pt x="7974" y="20066"/>
                    <a:pt x="11784" y="26733"/>
                    <a:pt x="20357" y="29591"/>
                  </a:cubicBezTo>
                  <a:cubicBezTo>
                    <a:pt x="37502" y="24828"/>
                    <a:pt x="1307" y="1016"/>
                    <a:pt x="7974" y="86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5" name="Freeform: Shape 2164">
              <a:extLst>
                <a:ext uri="{FF2B5EF4-FFF2-40B4-BE49-F238E27FC236}">
                  <a16:creationId xmlns:a16="http://schemas.microsoft.com/office/drawing/2014/main" id="{44D8E3E2-0C51-4B29-9E4F-3E3A422C52E8}"/>
                </a:ext>
              </a:extLst>
            </p:cNvPr>
            <p:cNvSpPr/>
            <p:nvPr/>
          </p:nvSpPr>
          <p:spPr>
            <a:xfrm>
              <a:off x="3617118" y="5880760"/>
              <a:ext cx="228600" cy="9525"/>
            </a:xfrm>
            <a:custGeom>
              <a:avLst/>
              <a:gdLst>
                <a:gd name="connsiteX0" fmla="*/ 7144 w 228600"/>
                <a:gd name="connsiteY0" fmla="*/ 7144 h 9525"/>
                <a:gd name="connsiteX1" fmla="*/ 223361 w 228600"/>
                <a:gd name="connsiteY1" fmla="*/ 10001 h 9525"/>
                <a:gd name="connsiteX2" fmla="*/ 7144 w 228600"/>
                <a:gd name="connsiteY2" fmla="*/ 7144 h 9525"/>
              </a:gdLst>
              <a:ahLst/>
              <a:cxnLst>
                <a:cxn ang="0">
                  <a:pos x="connsiteX0" y="connsiteY0"/>
                </a:cxn>
                <a:cxn ang="0">
                  <a:pos x="connsiteX1" y="connsiteY1"/>
                </a:cxn>
                <a:cxn ang="0">
                  <a:pos x="connsiteX2" y="connsiteY2"/>
                </a:cxn>
              </a:cxnLst>
              <a:rect l="l" t="t" r="r" b="b"/>
              <a:pathLst>
                <a:path w="228600" h="9525">
                  <a:moveTo>
                    <a:pt x="7144" y="7144"/>
                  </a:moveTo>
                  <a:cubicBezTo>
                    <a:pt x="79534" y="7144"/>
                    <a:pt x="151924" y="10001"/>
                    <a:pt x="223361" y="10001"/>
                  </a:cubicBezTo>
                  <a:cubicBezTo>
                    <a:pt x="153829" y="10001"/>
                    <a:pt x="6619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6" name="Freeform: Shape 2165">
              <a:extLst>
                <a:ext uri="{FF2B5EF4-FFF2-40B4-BE49-F238E27FC236}">
                  <a16:creationId xmlns:a16="http://schemas.microsoft.com/office/drawing/2014/main" id="{754CAF82-A8D8-41F9-986F-5503B46A9DA5}"/>
                </a:ext>
              </a:extLst>
            </p:cNvPr>
            <p:cNvSpPr/>
            <p:nvPr/>
          </p:nvSpPr>
          <p:spPr>
            <a:xfrm>
              <a:off x="3811428" y="58740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7" name="Freeform: Shape 2166">
              <a:extLst>
                <a:ext uri="{FF2B5EF4-FFF2-40B4-BE49-F238E27FC236}">
                  <a16:creationId xmlns:a16="http://schemas.microsoft.com/office/drawing/2014/main" id="{B31B7F5D-02E9-4616-B036-4DC2FA2BEC86}"/>
                </a:ext>
              </a:extLst>
            </p:cNvPr>
            <p:cNvSpPr/>
            <p:nvPr/>
          </p:nvSpPr>
          <p:spPr>
            <a:xfrm>
              <a:off x="3811278" y="5884570"/>
              <a:ext cx="28575" cy="19050"/>
            </a:xfrm>
            <a:custGeom>
              <a:avLst/>
              <a:gdLst>
                <a:gd name="connsiteX0" fmla="*/ 28249 w 28575"/>
                <a:gd name="connsiteY0" fmla="*/ 7144 h 19050"/>
                <a:gd name="connsiteX1" fmla="*/ 8246 w 28575"/>
                <a:gd name="connsiteY1" fmla="*/ 16669 h 19050"/>
                <a:gd name="connsiteX2" fmla="*/ 28249 w 28575"/>
                <a:gd name="connsiteY2" fmla="*/ 7144 h 19050"/>
              </a:gdLst>
              <a:ahLst/>
              <a:cxnLst>
                <a:cxn ang="0">
                  <a:pos x="connsiteX0" y="connsiteY0"/>
                </a:cxn>
                <a:cxn ang="0">
                  <a:pos x="connsiteX1" y="connsiteY1"/>
                </a:cxn>
                <a:cxn ang="0">
                  <a:pos x="connsiteX2" y="connsiteY2"/>
                </a:cxn>
              </a:cxnLst>
              <a:rect l="l" t="t" r="r" b="b"/>
              <a:pathLst>
                <a:path w="28575" h="19050">
                  <a:moveTo>
                    <a:pt x="28249" y="7144"/>
                  </a:moveTo>
                  <a:cubicBezTo>
                    <a:pt x="27296" y="8096"/>
                    <a:pt x="1579" y="5239"/>
                    <a:pt x="8246" y="16669"/>
                  </a:cubicBezTo>
                  <a:cubicBezTo>
                    <a:pt x="9199" y="19526"/>
                    <a:pt x="25391" y="10001"/>
                    <a:pt x="282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8" name="Freeform: Shape 2167">
              <a:extLst>
                <a:ext uri="{FF2B5EF4-FFF2-40B4-BE49-F238E27FC236}">
                  <a16:creationId xmlns:a16="http://schemas.microsoft.com/office/drawing/2014/main" id="{70AA9DEF-1E2D-4ADC-B7D4-8AEFC00D1F6E}"/>
                </a:ext>
              </a:extLst>
            </p:cNvPr>
            <p:cNvSpPr/>
            <p:nvPr/>
          </p:nvSpPr>
          <p:spPr>
            <a:xfrm>
              <a:off x="3657056" y="5779780"/>
              <a:ext cx="161925" cy="85725"/>
            </a:xfrm>
            <a:custGeom>
              <a:avLst/>
              <a:gdLst>
                <a:gd name="connsiteX0" fmla="*/ 157706 w 161925"/>
                <a:gd name="connsiteY0" fmla="*/ 81454 h 85725"/>
                <a:gd name="connsiteX1" fmla="*/ 116749 w 161925"/>
                <a:gd name="connsiteY1" fmla="*/ 15732 h 85725"/>
                <a:gd name="connsiteX2" fmla="*/ 74839 w 161925"/>
                <a:gd name="connsiteY2" fmla="*/ 64309 h 85725"/>
                <a:gd name="connsiteX3" fmla="*/ 50074 w 161925"/>
                <a:gd name="connsiteY3" fmla="*/ 46212 h 85725"/>
                <a:gd name="connsiteX4" fmla="*/ 32929 w 161925"/>
                <a:gd name="connsiteY4" fmla="*/ 50974 h 85725"/>
                <a:gd name="connsiteX5" fmla="*/ 10069 w 161925"/>
                <a:gd name="connsiteY5" fmla="*/ 65262 h 85725"/>
                <a:gd name="connsiteX6" fmla="*/ 25309 w 161925"/>
                <a:gd name="connsiteY6" fmla="*/ 74787 h 85725"/>
                <a:gd name="connsiteX7" fmla="*/ 50074 w 161925"/>
                <a:gd name="connsiteY7" fmla="*/ 41449 h 85725"/>
                <a:gd name="connsiteX8" fmla="*/ 71029 w 161925"/>
                <a:gd name="connsiteY8" fmla="*/ 65262 h 85725"/>
                <a:gd name="connsiteX9" fmla="*/ 82459 w 161925"/>
                <a:gd name="connsiteY9" fmla="*/ 40497 h 85725"/>
                <a:gd name="connsiteX10" fmla="*/ 125321 w 161925"/>
                <a:gd name="connsiteY10" fmla="*/ 16684 h 85725"/>
                <a:gd name="connsiteX11" fmla="*/ 157706 w 161925"/>
                <a:gd name="connsiteY11" fmla="*/ 8145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85725">
                  <a:moveTo>
                    <a:pt x="157706" y="81454"/>
                  </a:moveTo>
                  <a:cubicBezTo>
                    <a:pt x="104366" y="83359"/>
                    <a:pt x="143419" y="22399"/>
                    <a:pt x="116749" y="15732"/>
                  </a:cubicBezTo>
                  <a:cubicBezTo>
                    <a:pt x="78649" y="6207"/>
                    <a:pt x="94841" y="57642"/>
                    <a:pt x="74839" y="64309"/>
                  </a:cubicBezTo>
                  <a:cubicBezTo>
                    <a:pt x="55789" y="70977"/>
                    <a:pt x="57694" y="46212"/>
                    <a:pt x="50074" y="46212"/>
                  </a:cubicBezTo>
                  <a:cubicBezTo>
                    <a:pt x="39596" y="46212"/>
                    <a:pt x="46264" y="47164"/>
                    <a:pt x="32929" y="50974"/>
                  </a:cubicBezTo>
                  <a:cubicBezTo>
                    <a:pt x="51026" y="46212"/>
                    <a:pt x="-6124" y="101457"/>
                    <a:pt x="10069" y="65262"/>
                  </a:cubicBezTo>
                  <a:cubicBezTo>
                    <a:pt x="11974" y="60499"/>
                    <a:pt x="20546" y="77644"/>
                    <a:pt x="25309" y="74787"/>
                  </a:cubicBezTo>
                  <a:cubicBezTo>
                    <a:pt x="42454" y="63357"/>
                    <a:pt x="16736" y="40497"/>
                    <a:pt x="50074" y="41449"/>
                  </a:cubicBezTo>
                  <a:cubicBezTo>
                    <a:pt x="58646" y="41449"/>
                    <a:pt x="54836" y="68119"/>
                    <a:pt x="71029" y="65262"/>
                  </a:cubicBezTo>
                  <a:cubicBezTo>
                    <a:pt x="79601" y="64309"/>
                    <a:pt x="77696" y="44307"/>
                    <a:pt x="82459" y="40497"/>
                  </a:cubicBezTo>
                  <a:cubicBezTo>
                    <a:pt x="93889" y="29067"/>
                    <a:pt x="95794" y="-10938"/>
                    <a:pt x="125321" y="16684"/>
                  </a:cubicBezTo>
                  <a:cubicBezTo>
                    <a:pt x="140561" y="30019"/>
                    <a:pt x="117701" y="81454"/>
                    <a:pt x="157706" y="8145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sp>
        <p:nvSpPr>
          <p:cNvPr id="2169" name="Freeform: Shape 2168">
            <a:extLst>
              <a:ext uri="{FF2B5EF4-FFF2-40B4-BE49-F238E27FC236}">
                <a16:creationId xmlns:a16="http://schemas.microsoft.com/office/drawing/2014/main" id="{7151BC5D-6772-4AF8-B25F-186B9BABAD89}"/>
              </a:ext>
            </a:extLst>
          </p:cNvPr>
          <p:cNvSpPr/>
          <p:nvPr/>
        </p:nvSpPr>
        <p:spPr>
          <a:xfrm>
            <a:off x="10320642" y="4446939"/>
            <a:ext cx="46832" cy="85859"/>
          </a:xfrm>
          <a:custGeom>
            <a:avLst/>
            <a:gdLst>
              <a:gd name="connsiteX0" fmla="*/ 9744 w 57150"/>
              <a:gd name="connsiteY0" fmla="*/ 7144 h 104775"/>
              <a:gd name="connsiteX1" fmla="*/ 32604 w 57150"/>
              <a:gd name="connsiteY1" fmla="*/ 70961 h 104775"/>
              <a:gd name="connsiteX2" fmla="*/ 7839 w 57150"/>
              <a:gd name="connsiteY2" fmla="*/ 101441 h 104775"/>
              <a:gd name="connsiteX3" fmla="*/ 51654 w 57150"/>
              <a:gd name="connsiteY3" fmla="*/ 38576 h 104775"/>
              <a:gd name="connsiteX4" fmla="*/ 9744 w 571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04775">
                <a:moveTo>
                  <a:pt x="9744" y="7144"/>
                </a:moveTo>
                <a:cubicBezTo>
                  <a:pt x="27841" y="29051"/>
                  <a:pt x="30699" y="45244"/>
                  <a:pt x="32604" y="70961"/>
                </a:cubicBezTo>
                <a:cubicBezTo>
                  <a:pt x="33556" y="83344"/>
                  <a:pt x="2124" y="92869"/>
                  <a:pt x="7839" y="101441"/>
                </a:cubicBezTo>
                <a:cubicBezTo>
                  <a:pt x="16411" y="116681"/>
                  <a:pt x="53559" y="50959"/>
                  <a:pt x="51654" y="38576"/>
                </a:cubicBezTo>
                <a:cubicBezTo>
                  <a:pt x="45939" y="8096"/>
                  <a:pt x="11649" y="8096"/>
                  <a:pt x="97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nvGrpSpPr>
          <p:cNvPr id="2170" name="Graphic 2817">
            <a:extLst>
              <a:ext uri="{FF2B5EF4-FFF2-40B4-BE49-F238E27FC236}">
                <a16:creationId xmlns:a16="http://schemas.microsoft.com/office/drawing/2014/main" id="{F8FD98DD-1197-400E-A375-E6BF0FC6BF4B}"/>
              </a:ext>
            </a:extLst>
          </p:cNvPr>
          <p:cNvGrpSpPr/>
          <p:nvPr/>
        </p:nvGrpSpPr>
        <p:grpSpPr>
          <a:xfrm>
            <a:off x="3968791" y="4867275"/>
            <a:ext cx="2349417" cy="1116168"/>
            <a:chOff x="7261309" y="4817393"/>
            <a:chExt cx="2867025" cy="1362075"/>
          </a:xfrm>
        </p:grpSpPr>
        <p:sp>
          <p:nvSpPr>
            <p:cNvPr id="2171" name="Freeform: Shape 2170">
              <a:extLst>
                <a:ext uri="{FF2B5EF4-FFF2-40B4-BE49-F238E27FC236}">
                  <a16:creationId xmlns:a16="http://schemas.microsoft.com/office/drawing/2014/main" id="{D7F57EE7-ED5D-41DC-8965-CD2189D7B657}"/>
                </a:ext>
              </a:extLst>
            </p:cNvPr>
            <p:cNvSpPr/>
            <p:nvPr/>
          </p:nvSpPr>
          <p:spPr>
            <a:xfrm>
              <a:off x="7562661" y="4838732"/>
              <a:ext cx="38100" cy="1343025"/>
            </a:xfrm>
            <a:custGeom>
              <a:avLst/>
              <a:gdLst>
                <a:gd name="connsiteX0" fmla="*/ 7258 w 38100"/>
                <a:gd name="connsiteY0" fmla="*/ 21524 h 1343025"/>
                <a:gd name="connsiteX1" fmla="*/ 7258 w 38100"/>
                <a:gd name="connsiteY1" fmla="*/ 719706 h 1343025"/>
                <a:gd name="connsiteX2" fmla="*/ 7258 w 38100"/>
                <a:gd name="connsiteY2" fmla="*/ 1057844 h 1343025"/>
                <a:gd name="connsiteX3" fmla="*/ 7258 w 38100"/>
                <a:gd name="connsiteY3" fmla="*/ 1227389 h 1343025"/>
                <a:gd name="connsiteX4" fmla="*/ 27261 w 38100"/>
                <a:gd name="connsiteY4" fmla="*/ 1333116 h 1343025"/>
                <a:gd name="connsiteX5" fmla="*/ 27261 w 38100"/>
                <a:gd name="connsiteY5" fmla="*/ 1163571 h 1343025"/>
                <a:gd name="connsiteX6" fmla="*/ 27261 w 38100"/>
                <a:gd name="connsiteY6" fmla="*/ 994026 h 1343025"/>
                <a:gd name="connsiteX7" fmla="*/ 27261 w 38100"/>
                <a:gd name="connsiteY7" fmla="*/ 655889 h 1343025"/>
                <a:gd name="connsiteX8" fmla="*/ 27261 w 38100"/>
                <a:gd name="connsiteY8" fmla="*/ 295844 h 1343025"/>
                <a:gd name="connsiteX9" fmla="*/ 27261 w 38100"/>
                <a:gd name="connsiteY9" fmla="*/ 126299 h 1343025"/>
                <a:gd name="connsiteX10" fmla="*/ 27261 w 38100"/>
                <a:gd name="connsiteY10" fmla="*/ 41526 h 1343025"/>
                <a:gd name="connsiteX11" fmla="*/ 7258 w 38100"/>
                <a:gd name="connsiteY11" fmla="*/ 21524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 h="1343025">
                  <a:moveTo>
                    <a:pt x="7258" y="21524"/>
                  </a:moveTo>
                  <a:cubicBezTo>
                    <a:pt x="7258" y="253934"/>
                    <a:pt x="7258" y="487296"/>
                    <a:pt x="7258" y="719706"/>
                  </a:cubicBezTo>
                  <a:cubicBezTo>
                    <a:pt x="7258" y="832101"/>
                    <a:pt x="7258" y="945449"/>
                    <a:pt x="7258" y="1057844"/>
                  </a:cubicBezTo>
                  <a:cubicBezTo>
                    <a:pt x="7258" y="1114041"/>
                    <a:pt x="7258" y="1170239"/>
                    <a:pt x="7258" y="1227389"/>
                  </a:cubicBezTo>
                  <a:cubicBezTo>
                    <a:pt x="7258" y="1240724"/>
                    <a:pt x="4401" y="1370264"/>
                    <a:pt x="27261" y="1333116"/>
                  </a:cubicBezTo>
                  <a:cubicBezTo>
                    <a:pt x="46311" y="1302636"/>
                    <a:pt x="27261" y="1200719"/>
                    <a:pt x="27261" y="1163571"/>
                  </a:cubicBezTo>
                  <a:cubicBezTo>
                    <a:pt x="27261" y="1107374"/>
                    <a:pt x="27261" y="1051176"/>
                    <a:pt x="27261" y="994026"/>
                  </a:cubicBezTo>
                  <a:cubicBezTo>
                    <a:pt x="27261" y="881631"/>
                    <a:pt x="27261" y="768284"/>
                    <a:pt x="27261" y="655889"/>
                  </a:cubicBezTo>
                  <a:cubicBezTo>
                    <a:pt x="27261" y="535874"/>
                    <a:pt x="27261" y="415859"/>
                    <a:pt x="27261" y="295844"/>
                  </a:cubicBezTo>
                  <a:cubicBezTo>
                    <a:pt x="27261" y="239646"/>
                    <a:pt x="27261" y="183449"/>
                    <a:pt x="27261" y="126299"/>
                  </a:cubicBezTo>
                  <a:cubicBezTo>
                    <a:pt x="27261" y="103439"/>
                    <a:pt x="34881" y="63434"/>
                    <a:pt x="27261" y="41526"/>
                  </a:cubicBezTo>
                  <a:cubicBezTo>
                    <a:pt x="33928" y="61529"/>
                    <a:pt x="7258" y="-26101"/>
                    <a:pt x="7258" y="215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2" name="Freeform: Shape 2171">
              <a:extLst>
                <a:ext uri="{FF2B5EF4-FFF2-40B4-BE49-F238E27FC236}">
                  <a16:creationId xmlns:a16="http://schemas.microsoft.com/office/drawing/2014/main" id="{6D2CA709-5B63-4FEB-B53C-9811B62D773A}"/>
                </a:ext>
              </a:extLst>
            </p:cNvPr>
            <p:cNvSpPr/>
            <p:nvPr/>
          </p:nvSpPr>
          <p:spPr>
            <a:xfrm>
              <a:off x="7528247" y="6134753"/>
              <a:ext cx="2333625" cy="47625"/>
            </a:xfrm>
            <a:custGeom>
              <a:avLst/>
              <a:gdLst>
                <a:gd name="connsiteX0" fmla="*/ 17859 w 2333625"/>
                <a:gd name="connsiteY0" fmla="*/ 41857 h 47625"/>
                <a:gd name="connsiteX1" fmla="*/ 1236107 w 2333625"/>
                <a:gd name="connsiteY1" fmla="*/ 41857 h 47625"/>
                <a:gd name="connsiteX2" fmla="*/ 1823799 w 2333625"/>
                <a:gd name="connsiteY2" fmla="*/ 41857 h 47625"/>
                <a:gd name="connsiteX3" fmla="*/ 2118122 w 2333625"/>
                <a:gd name="connsiteY3" fmla="*/ 41857 h 47625"/>
                <a:gd name="connsiteX4" fmla="*/ 2243852 w 2333625"/>
                <a:gd name="connsiteY4" fmla="*/ 41857 h 47625"/>
                <a:gd name="connsiteX5" fmla="*/ 2327672 w 2333625"/>
                <a:gd name="connsiteY5" fmla="*/ 18997 h 47625"/>
                <a:gd name="connsiteX6" fmla="*/ 2033349 w 2333625"/>
                <a:gd name="connsiteY6" fmla="*/ 18997 h 47625"/>
                <a:gd name="connsiteX7" fmla="*/ 1739027 w 2333625"/>
                <a:gd name="connsiteY7" fmla="*/ 18997 h 47625"/>
                <a:gd name="connsiteX8" fmla="*/ 1151334 w 2333625"/>
                <a:gd name="connsiteY8" fmla="*/ 18997 h 47625"/>
                <a:gd name="connsiteX9" fmla="*/ 563642 w 2333625"/>
                <a:gd name="connsiteY9" fmla="*/ 18997 h 47625"/>
                <a:gd name="connsiteX10" fmla="*/ 269319 w 2333625"/>
                <a:gd name="connsiteY10" fmla="*/ 18997 h 47625"/>
                <a:gd name="connsiteX11" fmla="*/ 101679 w 2333625"/>
                <a:gd name="connsiteY11" fmla="*/ 18997 h 47625"/>
                <a:gd name="connsiteX12" fmla="*/ 17859 w 2333625"/>
                <a:gd name="connsiteY12" fmla="*/ 18997 h 47625"/>
                <a:gd name="connsiteX13" fmla="*/ 17859 w 2333625"/>
                <a:gd name="connsiteY13" fmla="*/ 4185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3625" h="47625">
                  <a:moveTo>
                    <a:pt x="17859" y="41857"/>
                  </a:moveTo>
                  <a:cubicBezTo>
                    <a:pt x="423624" y="41857"/>
                    <a:pt x="829389" y="41857"/>
                    <a:pt x="1236107" y="41857"/>
                  </a:cubicBezTo>
                  <a:cubicBezTo>
                    <a:pt x="1432322" y="41857"/>
                    <a:pt x="1628537" y="41857"/>
                    <a:pt x="1823799" y="41857"/>
                  </a:cubicBezTo>
                  <a:cubicBezTo>
                    <a:pt x="1921907" y="41857"/>
                    <a:pt x="2020014" y="41857"/>
                    <a:pt x="2118122" y="41857"/>
                  </a:cubicBezTo>
                  <a:cubicBezTo>
                    <a:pt x="2160032" y="41857"/>
                    <a:pt x="2201942" y="41857"/>
                    <a:pt x="2243852" y="41857"/>
                  </a:cubicBezTo>
                  <a:cubicBezTo>
                    <a:pt x="2257187" y="41857"/>
                    <a:pt x="2365772" y="55192"/>
                    <a:pt x="2327672" y="18997"/>
                  </a:cubicBezTo>
                  <a:cubicBezTo>
                    <a:pt x="2299097" y="-7673"/>
                    <a:pt x="2076212" y="18997"/>
                    <a:pt x="2033349" y="18997"/>
                  </a:cubicBezTo>
                  <a:cubicBezTo>
                    <a:pt x="1935242" y="18997"/>
                    <a:pt x="1837134" y="18997"/>
                    <a:pt x="1739027" y="18997"/>
                  </a:cubicBezTo>
                  <a:cubicBezTo>
                    <a:pt x="1542812" y="18997"/>
                    <a:pt x="1346597" y="18997"/>
                    <a:pt x="1151334" y="18997"/>
                  </a:cubicBezTo>
                  <a:cubicBezTo>
                    <a:pt x="956072" y="18997"/>
                    <a:pt x="758904" y="18997"/>
                    <a:pt x="563642" y="18997"/>
                  </a:cubicBezTo>
                  <a:cubicBezTo>
                    <a:pt x="465534" y="18997"/>
                    <a:pt x="367427" y="18997"/>
                    <a:pt x="269319" y="18997"/>
                  </a:cubicBezTo>
                  <a:cubicBezTo>
                    <a:pt x="213122" y="18997"/>
                    <a:pt x="156924" y="18997"/>
                    <a:pt x="101679" y="18997"/>
                  </a:cubicBezTo>
                  <a:cubicBezTo>
                    <a:pt x="74057" y="18997"/>
                    <a:pt x="45482" y="18997"/>
                    <a:pt x="17859" y="18997"/>
                  </a:cubicBezTo>
                  <a:cubicBezTo>
                    <a:pt x="3572" y="26617"/>
                    <a:pt x="3572" y="34237"/>
                    <a:pt x="17859" y="41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3" name="Freeform: Shape 2172">
              <a:extLst>
                <a:ext uri="{FF2B5EF4-FFF2-40B4-BE49-F238E27FC236}">
                  <a16:creationId xmlns:a16="http://schemas.microsoft.com/office/drawing/2014/main" id="{13D8B276-7536-483B-9AE7-DED898944869}"/>
                </a:ext>
              </a:extLst>
            </p:cNvPr>
            <p:cNvSpPr/>
            <p:nvPr/>
          </p:nvSpPr>
          <p:spPr>
            <a:xfrm>
              <a:off x="7534200" y="5445767"/>
              <a:ext cx="2438400" cy="19050"/>
            </a:xfrm>
            <a:custGeom>
              <a:avLst/>
              <a:gdLst>
                <a:gd name="connsiteX0" fmla="*/ 7144 w 2438400"/>
                <a:gd name="connsiteY0" fmla="*/ 19326 h 19050"/>
                <a:gd name="connsiteX1" fmla="*/ 2435066 w 2438400"/>
                <a:gd name="connsiteY1" fmla="*/ 13611 h 19050"/>
                <a:gd name="connsiteX2" fmla="*/ 1197769 w 2438400"/>
                <a:gd name="connsiteY2" fmla="*/ 7896 h 19050"/>
                <a:gd name="connsiteX3" fmla="*/ 560546 w 2438400"/>
                <a:gd name="connsiteY3" fmla="*/ 7896 h 19050"/>
                <a:gd name="connsiteX4" fmla="*/ 7144 w 2438400"/>
                <a:gd name="connsiteY4" fmla="*/ 193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19050">
                  <a:moveTo>
                    <a:pt x="7144" y="19326"/>
                  </a:moveTo>
                  <a:cubicBezTo>
                    <a:pt x="210979" y="19326"/>
                    <a:pt x="2435066" y="24089"/>
                    <a:pt x="2435066" y="13611"/>
                  </a:cubicBezTo>
                  <a:cubicBezTo>
                    <a:pt x="2435066" y="4086"/>
                    <a:pt x="1304449" y="7896"/>
                    <a:pt x="1197769" y="7896"/>
                  </a:cubicBezTo>
                  <a:cubicBezTo>
                    <a:pt x="985361" y="7896"/>
                    <a:pt x="772954" y="7896"/>
                    <a:pt x="560546" y="7896"/>
                  </a:cubicBezTo>
                  <a:cubicBezTo>
                    <a:pt x="380524" y="8849"/>
                    <a:pt x="161449" y="19326"/>
                    <a:pt x="7144" y="193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4" name="Freeform: Shape 2173">
              <a:extLst>
                <a:ext uri="{FF2B5EF4-FFF2-40B4-BE49-F238E27FC236}">
                  <a16:creationId xmlns:a16="http://schemas.microsoft.com/office/drawing/2014/main" id="{C58014E6-0E84-419A-8C27-783B69791BA1}"/>
                </a:ext>
              </a:extLst>
            </p:cNvPr>
            <p:cNvSpPr/>
            <p:nvPr/>
          </p:nvSpPr>
          <p:spPr>
            <a:xfrm>
              <a:off x="7533827" y="5245358"/>
              <a:ext cx="142875" cy="19050"/>
            </a:xfrm>
            <a:custGeom>
              <a:avLst/>
              <a:gdLst>
                <a:gd name="connsiteX0" fmla="*/ 7517 w 142875"/>
                <a:gd name="connsiteY0" fmla="*/ 19710 h 19050"/>
                <a:gd name="connsiteX1" fmla="*/ 140867 w 142875"/>
                <a:gd name="connsiteY1" fmla="*/ 14947 h 19050"/>
                <a:gd name="connsiteX2" fmla="*/ 7517 w 142875"/>
                <a:gd name="connsiteY2" fmla="*/ 19710 h 19050"/>
              </a:gdLst>
              <a:ahLst/>
              <a:cxnLst>
                <a:cxn ang="0">
                  <a:pos x="connsiteX0" y="connsiteY0"/>
                </a:cxn>
                <a:cxn ang="0">
                  <a:pos x="connsiteX1" y="connsiteY1"/>
                </a:cxn>
                <a:cxn ang="0">
                  <a:pos x="connsiteX2" y="connsiteY2"/>
                </a:cxn>
              </a:cxnLst>
              <a:rect l="l" t="t" r="r" b="b"/>
              <a:pathLst>
                <a:path w="142875" h="19050">
                  <a:moveTo>
                    <a:pt x="7517" y="19710"/>
                  </a:moveTo>
                  <a:cubicBezTo>
                    <a:pt x="17995" y="19710"/>
                    <a:pt x="140867" y="23520"/>
                    <a:pt x="140867" y="14947"/>
                  </a:cubicBezTo>
                  <a:cubicBezTo>
                    <a:pt x="140867" y="-5055"/>
                    <a:pt x="-1055" y="19710"/>
                    <a:pt x="7517" y="197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5" name="Freeform: Shape 2174">
              <a:extLst>
                <a:ext uri="{FF2B5EF4-FFF2-40B4-BE49-F238E27FC236}">
                  <a16:creationId xmlns:a16="http://schemas.microsoft.com/office/drawing/2014/main" id="{81672C86-0B9A-4E97-890C-004304045884}"/>
                </a:ext>
              </a:extLst>
            </p:cNvPr>
            <p:cNvSpPr/>
            <p:nvPr/>
          </p:nvSpPr>
          <p:spPr>
            <a:xfrm>
              <a:off x="7533827" y="5044798"/>
              <a:ext cx="142875" cy="19050"/>
            </a:xfrm>
            <a:custGeom>
              <a:avLst/>
              <a:gdLst>
                <a:gd name="connsiteX0" fmla="*/ 7517 w 142875"/>
                <a:gd name="connsiteY0" fmla="*/ 19293 h 19050"/>
                <a:gd name="connsiteX1" fmla="*/ 140867 w 142875"/>
                <a:gd name="connsiteY1" fmla="*/ 14530 h 19050"/>
                <a:gd name="connsiteX2" fmla="*/ 7517 w 142875"/>
                <a:gd name="connsiteY2" fmla="*/ 19293 h 19050"/>
              </a:gdLst>
              <a:ahLst/>
              <a:cxnLst>
                <a:cxn ang="0">
                  <a:pos x="connsiteX0" y="connsiteY0"/>
                </a:cxn>
                <a:cxn ang="0">
                  <a:pos x="connsiteX1" y="connsiteY1"/>
                </a:cxn>
                <a:cxn ang="0">
                  <a:pos x="connsiteX2" y="connsiteY2"/>
                </a:cxn>
              </a:cxnLst>
              <a:rect l="l" t="t" r="r" b="b"/>
              <a:pathLst>
                <a:path w="142875" h="19050">
                  <a:moveTo>
                    <a:pt x="7517" y="19293"/>
                  </a:moveTo>
                  <a:cubicBezTo>
                    <a:pt x="17995" y="19293"/>
                    <a:pt x="140867" y="23103"/>
                    <a:pt x="140867" y="14530"/>
                  </a:cubicBezTo>
                  <a:cubicBezTo>
                    <a:pt x="140867" y="-4520"/>
                    <a:pt x="-1055" y="19293"/>
                    <a:pt x="7517" y="192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6" name="Freeform: Shape 2175">
              <a:extLst>
                <a:ext uri="{FF2B5EF4-FFF2-40B4-BE49-F238E27FC236}">
                  <a16:creationId xmlns:a16="http://schemas.microsoft.com/office/drawing/2014/main" id="{8DE0B160-3530-4E02-B230-10C7A9173C84}"/>
                </a:ext>
              </a:extLst>
            </p:cNvPr>
            <p:cNvSpPr/>
            <p:nvPr/>
          </p:nvSpPr>
          <p:spPr>
            <a:xfrm>
              <a:off x="7524262" y="5680531"/>
              <a:ext cx="133350" cy="19050"/>
            </a:xfrm>
            <a:custGeom>
              <a:avLst/>
              <a:gdLst>
                <a:gd name="connsiteX0" fmla="*/ 7557 w 133350"/>
                <a:gd name="connsiteY0" fmla="*/ 18877 h 19050"/>
                <a:gd name="connsiteX1" fmla="*/ 126620 w 133350"/>
                <a:gd name="connsiteY1" fmla="*/ 14114 h 19050"/>
                <a:gd name="connsiteX2" fmla="*/ 7557 w 133350"/>
                <a:gd name="connsiteY2" fmla="*/ 18877 h 19050"/>
              </a:gdLst>
              <a:ahLst/>
              <a:cxnLst>
                <a:cxn ang="0">
                  <a:pos x="connsiteX0" y="connsiteY0"/>
                </a:cxn>
                <a:cxn ang="0">
                  <a:pos x="connsiteX1" y="connsiteY1"/>
                </a:cxn>
                <a:cxn ang="0">
                  <a:pos x="connsiteX2" y="connsiteY2"/>
                </a:cxn>
              </a:cxnLst>
              <a:rect l="l" t="t" r="r" b="b"/>
              <a:pathLst>
                <a:path w="133350" h="19050">
                  <a:moveTo>
                    <a:pt x="7557" y="18877"/>
                  </a:moveTo>
                  <a:cubicBezTo>
                    <a:pt x="18987" y="18877"/>
                    <a:pt x="126620" y="22687"/>
                    <a:pt x="126620" y="14114"/>
                  </a:cubicBezTo>
                  <a:cubicBezTo>
                    <a:pt x="126620" y="-3983"/>
                    <a:pt x="-1015" y="18877"/>
                    <a:pt x="7557" y="188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7" name="Freeform: Shape 2176">
              <a:extLst>
                <a:ext uri="{FF2B5EF4-FFF2-40B4-BE49-F238E27FC236}">
                  <a16:creationId xmlns:a16="http://schemas.microsoft.com/office/drawing/2014/main" id="{CB63C7FA-1DBD-466D-AEA5-0587909B2AA9}"/>
                </a:ext>
              </a:extLst>
            </p:cNvPr>
            <p:cNvSpPr/>
            <p:nvPr/>
          </p:nvSpPr>
          <p:spPr>
            <a:xfrm>
              <a:off x="7524262" y="5893475"/>
              <a:ext cx="133350" cy="19050"/>
            </a:xfrm>
            <a:custGeom>
              <a:avLst/>
              <a:gdLst>
                <a:gd name="connsiteX0" fmla="*/ 7557 w 133350"/>
                <a:gd name="connsiteY0" fmla="*/ 19293 h 19050"/>
                <a:gd name="connsiteX1" fmla="*/ 126620 w 133350"/>
                <a:gd name="connsiteY1" fmla="*/ 14530 h 19050"/>
                <a:gd name="connsiteX2" fmla="*/ 7557 w 133350"/>
                <a:gd name="connsiteY2" fmla="*/ 19293 h 19050"/>
              </a:gdLst>
              <a:ahLst/>
              <a:cxnLst>
                <a:cxn ang="0">
                  <a:pos x="connsiteX0" y="connsiteY0"/>
                </a:cxn>
                <a:cxn ang="0">
                  <a:pos x="connsiteX1" y="connsiteY1"/>
                </a:cxn>
                <a:cxn ang="0">
                  <a:pos x="connsiteX2" y="connsiteY2"/>
                </a:cxn>
              </a:cxnLst>
              <a:rect l="l" t="t" r="r" b="b"/>
              <a:pathLst>
                <a:path w="133350" h="19050">
                  <a:moveTo>
                    <a:pt x="7557" y="19293"/>
                  </a:moveTo>
                  <a:cubicBezTo>
                    <a:pt x="18987" y="19293"/>
                    <a:pt x="126620" y="23103"/>
                    <a:pt x="126620" y="14530"/>
                  </a:cubicBezTo>
                  <a:cubicBezTo>
                    <a:pt x="126620" y="-4520"/>
                    <a:pt x="-1015" y="19293"/>
                    <a:pt x="7557" y="192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8" name="Freeform: Shape 2177">
              <a:extLst>
                <a:ext uri="{FF2B5EF4-FFF2-40B4-BE49-F238E27FC236}">
                  <a16:creationId xmlns:a16="http://schemas.microsoft.com/office/drawing/2014/main" id="{94B291F1-5B01-4E84-9BD6-42D75E390EEB}"/>
                </a:ext>
              </a:extLst>
            </p:cNvPr>
            <p:cNvSpPr/>
            <p:nvPr/>
          </p:nvSpPr>
          <p:spPr>
            <a:xfrm>
              <a:off x="7519028" y="5040754"/>
              <a:ext cx="2295525" cy="657225"/>
            </a:xfrm>
            <a:custGeom>
              <a:avLst/>
              <a:gdLst>
                <a:gd name="connsiteX0" fmla="*/ 19458 w 2295525"/>
                <a:gd name="connsiteY0" fmla="*/ 21431 h 657225"/>
                <a:gd name="connsiteX1" fmla="*/ 430938 w 2295525"/>
                <a:gd name="connsiteY1" fmla="*/ 354806 h 657225"/>
                <a:gd name="connsiteX2" fmla="*/ 925286 w 2295525"/>
                <a:gd name="connsiteY2" fmla="*/ 526256 h 657225"/>
                <a:gd name="connsiteX3" fmla="*/ 1546316 w 2295525"/>
                <a:gd name="connsiteY3" fmla="*/ 217646 h 657225"/>
                <a:gd name="connsiteX4" fmla="*/ 1988276 w 2295525"/>
                <a:gd name="connsiteY4" fmla="*/ 426244 h 657225"/>
                <a:gd name="connsiteX5" fmla="*/ 2199731 w 2295525"/>
                <a:gd name="connsiteY5" fmla="*/ 605314 h 657225"/>
                <a:gd name="connsiteX6" fmla="*/ 2289266 w 2295525"/>
                <a:gd name="connsiteY6" fmla="*/ 648176 h 657225"/>
                <a:gd name="connsiteX7" fmla="*/ 2171156 w 2295525"/>
                <a:gd name="connsiteY7" fmla="*/ 557689 h 657225"/>
                <a:gd name="connsiteX8" fmla="*/ 1709193 w 2295525"/>
                <a:gd name="connsiteY8" fmla="*/ 193834 h 657225"/>
                <a:gd name="connsiteX9" fmla="*/ 995771 w 2295525"/>
                <a:gd name="connsiteY9" fmla="*/ 551974 h 657225"/>
                <a:gd name="connsiteX10" fmla="*/ 569051 w 2295525"/>
                <a:gd name="connsiteY10" fmla="*/ 443389 h 657225"/>
                <a:gd name="connsiteX11" fmla="*/ 276633 w 2295525"/>
                <a:gd name="connsiteY11" fmla="*/ 124301 h 657225"/>
                <a:gd name="connsiteX12" fmla="*/ 135663 w 2295525"/>
                <a:gd name="connsiteY12" fmla="*/ 32861 h 657225"/>
                <a:gd name="connsiteX13" fmla="*/ 57558 w 2295525"/>
                <a:gd name="connsiteY13" fmla="*/ 7144 h 657225"/>
                <a:gd name="connsiteX14" fmla="*/ 19458 w 2295525"/>
                <a:gd name="connsiteY14" fmla="*/ 2143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95525" h="657225">
                  <a:moveTo>
                    <a:pt x="19458" y="21431"/>
                  </a:moveTo>
                  <a:cubicBezTo>
                    <a:pt x="193766" y="62389"/>
                    <a:pt x="310923" y="233839"/>
                    <a:pt x="430938" y="354806"/>
                  </a:cubicBezTo>
                  <a:cubicBezTo>
                    <a:pt x="574766" y="498634"/>
                    <a:pt x="718593" y="583406"/>
                    <a:pt x="925286" y="526256"/>
                  </a:cubicBezTo>
                  <a:cubicBezTo>
                    <a:pt x="1151981" y="463391"/>
                    <a:pt x="1308191" y="239554"/>
                    <a:pt x="1546316" y="217646"/>
                  </a:cubicBezTo>
                  <a:cubicBezTo>
                    <a:pt x="1722528" y="201454"/>
                    <a:pt x="1863498" y="315754"/>
                    <a:pt x="1988276" y="426244"/>
                  </a:cubicBezTo>
                  <a:cubicBezTo>
                    <a:pt x="2056856" y="487204"/>
                    <a:pt x="2124483" y="551974"/>
                    <a:pt x="2199731" y="605314"/>
                  </a:cubicBezTo>
                  <a:cubicBezTo>
                    <a:pt x="2217828" y="617696"/>
                    <a:pt x="2270216" y="665321"/>
                    <a:pt x="2289266" y="648176"/>
                  </a:cubicBezTo>
                  <a:cubicBezTo>
                    <a:pt x="2297838" y="640556"/>
                    <a:pt x="2185443" y="569119"/>
                    <a:pt x="2171156" y="557689"/>
                  </a:cubicBezTo>
                  <a:cubicBezTo>
                    <a:pt x="2019708" y="441484"/>
                    <a:pt x="1896836" y="254794"/>
                    <a:pt x="1709193" y="193834"/>
                  </a:cubicBezTo>
                  <a:cubicBezTo>
                    <a:pt x="1367246" y="83344"/>
                    <a:pt x="1237706" y="412909"/>
                    <a:pt x="995771" y="551974"/>
                  </a:cubicBezTo>
                  <a:cubicBezTo>
                    <a:pt x="841466" y="641509"/>
                    <a:pt x="688113" y="550069"/>
                    <a:pt x="569051" y="443389"/>
                  </a:cubicBezTo>
                  <a:cubicBezTo>
                    <a:pt x="460466" y="346234"/>
                    <a:pt x="381408" y="224314"/>
                    <a:pt x="276633" y="124301"/>
                  </a:cubicBezTo>
                  <a:cubicBezTo>
                    <a:pt x="234723" y="85249"/>
                    <a:pt x="189003" y="53816"/>
                    <a:pt x="135663" y="32861"/>
                  </a:cubicBezTo>
                  <a:cubicBezTo>
                    <a:pt x="112803" y="23336"/>
                    <a:pt x="82323" y="10001"/>
                    <a:pt x="57558" y="7144"/>
                  </a:cubicBezTo>
                  <a:cubicBezTo>
                    <a:pt x="63273" y="8096"/>
                    <a:pt x="-24357" y="10954"/>
                    <a:pt x="19458" y="214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9" name="Freeform: Shape 2178">
              <a:extLst>
                <a:ext uri="{FF2B5EF4-FFF2-40B4-BE49-F238E27FC236}">
                  <a16:creationId xmlns:a16="http://schemas.microsoft.com/office/drawing/2014/main" id="{F83D5700-2EB1-4363-9F29-2EA7516B9AFD}"/>
                </a:ext>
              </a:extLst>
            </p:cNvPr>
            <p:cNvSpPr/>
            <p:nvPr/>
          </p:nvSpPr>
          <p:spPr>
            <a:xfrm>
              <a:off x="7585549" y="5146195"/>
              <a:ext cx="2324100" cy="1028700"/>
            </a:xfrm>
            <a:custGeom>
              <a:avLst/>
              <a:gdLst>
                <a:gd name="connsiteX0" fmla="*/ 8182 w 2324100"/>
                <a:gd name="connsiteY0" fmla="*/ 1024700 h 1028700"/>
                <a:gd name="connsiteX1" fmla="*/ 509197 w 2324100"/>
                <a:gd name="connsiteY1" fmla="*/ 98870 h 1028700"/>
                <a:gd name="connsiteX2" fmla="*/ 1117845 w 2324100"/>
                <a:gd name="connsiteY2" fmla="*/ 185548 h 1028700"/>
                <a:gd name="connsiteX3" fmla="*/ 1664580 w 2324100"/>
                <a:gd name="connsiteY3" fmla="*/ 556070 h 1028700"/>
                <a:gd name="connsiteX4" fmla="*/ 1962712 w 2324100"/>
                <a:gd name="connsiteY4" fmla="*/ 291275 h 1028700"/>
                <a:gd name="connsiteX5" fmla="*/ 2124637 w 2324100"/>
                <a:gd name="connsiteY5" fmla="*/ 156020 h 1028700"/>
                <a:gd name="connsiteX6" fmla="*/ 2318947 w 2324100"/>
                <a:gd name="connsiteY6" fmla="*/ 83630 h 1028700"/>
                <a:gd name="connsiteX7" fmla="*/ 1997955 w 2324100"/>
                <a:gd name="connsiteY7" fmla="*/ 213170 h 1028700"/>
                <a:gd name="connsiteX8" fmla="*/ 1738875 w 2324100"/>
                <a:gd name="connsiteY8" fmla="*/ 480823 h 1028700"/>
                <a:gd name="connsiteX9" fmla="*/ 1285485 w 2324100"/>
                <a:gd name="connsiteY9" fmla="*/ 333185 h 1028700"/>
                <a:gd name="connsiteX10" fmla="*/ 854955 w 2324100"/>
                <a:gd name="connsiteY10" fmla="*/ 27433 h 1028700"/>
                <a:gd name="connsiteX11" fmla="*/ 290122 w 2324100"/>
                <a:gd name="connsiteY11" fmla="*/ 327470 h 1028700"/>
                <a:gd name="connsiteX12" fmla="*/ 108195 w 2324100"/>
                <a:gd name="connsiteY12" fmla="*/ 693230 h 1028700"/>
                <a:gd name="connsiteX13" fmla="*/ 45330 w 2324100"/>
                <a:gd name="connsiteY13" fmla="*/ 873253 h 1028700"/>
                <a:gd name="connsiteX14" fmla="*/ 15802 w 2324100"/>
                <a:gd name="connsiteY14" fmla="*/ 965645 h 1028700"/>
                <a:gd name="connsiteX15" fmla="*/ 8182 w 2324100"/>
                <a:gd name="connsiteY15" fmla="*/ 102470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4100" h="1028700">
                  <a:moveTo>
                    <a:pt x="8182" y="1024700"/>
                  </a:moveTo>
                  <a:cubicBezTo>
                    <a:pt x="109147" y="700850"/>
                    <a:pt x="241545" y="326518"/>
                    <a:pt x="509197" y="98870"/>
                  </a:cubicBezTo>
                  <a:cubicBezTo>
                    <a:pt x="715890" y="-77342"/>
                    <a:pt x="938775" y="27433"/>
                    <a:pt x="1117845" y="185548"/>
                  </a:cubicBezTo>
                  <a:cubicBezTo>
                    <a:pt x="1253100" y="305563"/>
                    <a:pt x="1450267" y="621793"/>
                    <a:pt x="1664580" y="556070"/>
                  </a:cubicBezTo>
                  <a:cubicBezTo>
                    <a:pt x="1783642" y="518923"/>
                    <a:pt x="1879845" y="377000"/>
                    <a:pt x="1962712" y="291275"/>
                  </a:cubicBezTo>
                  <a:cubicBezTo>
                    <a:pt x="2012242" y="240793"/>
                    <a:pt x="2063677" y="192215"/>
                    <a:pt x="2124637" y="156020"/>
                  </a:cubicBezTo>
                  <a:cubicBezTo>
                    <a:pt x="2142735" y="145543"/>
                    <a:pt x="2316090" y="73153"/>
                    <a:pt x="2318947" y="83630"/>
                  </a:cubicBezTo>
                  <a:cubicBezTo>
                    <a:pt x="2303707" y="28385"/>
                    <a:pt x="2023672" y="190310"/>
                    <a:pt x="1997955" y="213170"/>
                  </a:cubicBezTo>
                  <a:cubicBezTo>
                    <a:pt x="1904610" y="295085"/>
                    <a:pt x="1848412" y="417005"/>
                    <a:pt x="1738875" y="480823"/>
                  </a:cubicBezTo>
                  <a:cubicBezTo>
                    <a:pt x="1567425" y="580835"/>
                    <a:pt x="1406452" y="448438"/>
                    <a:pt x="1285485" y="333185"/>
                  </a:cubicBezTo>
                  <a:cubicBezTo>
                    <a:pt x="1162612" y="216028"/>
                    <a:pt x="1036882" y="44578"/>
                    <a:pt x="854955" y="27433"/>
                  </a:cubicBezTo>
                  <a:cubicBezTo>
                    <a:pt x="615877" y="3620"/>
                    <a:pt x="420615" y="137923"/>
                    <a:pt x="290122" y="327470"/>
                  </a:cubicBezTo>
                  <a:cubicBezTo>
                    <a:pt x="212970" y="439865"/>
                    <a:pt x="156772" y="565595"/>
                    <a:pt x="108195" y="693230"/>
                  </a:cubicBezTo>
                  <a:cubicBezTo>
                    <a:pt x="85335" y="752285"/>
                    <a:pt x="65332" y="813245"/>
                    <a:pt x="45330" y="873253"/>
                  </a:cubicBezTo>
                  <a:cubicBezTo>
                    <a:pt x="34852" y="903733"/>
                    <a:pt x="25327" y="935165"/>
                    <a:pt x="15802" y="965645"/>
                  </a:cubicBezTo>
                  <a:cubicBezTo>
                    <a:pt x="11992" y="978028"/>
                    <a:pt x="4372" y="1038988"/>
                    <a:pt x="8182" y="10247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0" name="Freeform: Shape 2179">
              <a:extLst>
                <a:ext uri="{FF2B5EF4-FFF2-40B4-BE49-F238E27FC236}">
                  <a16:creationId xmlns:a16="http://schemas.microsoft.com/office/drawing/2014/main" id="{21F65D7A-1F22-48C3-8653-8C5178B58DA7}"/>
                </a:ext>
              </a:extLst>
            </p:cNvPr>
            <p:cNvSpPr/>
            <p:nvPr/>
          </p:nvSpPr>
          <p:spPr>
            <a:xfrm>
              <a:off x="7829348" y="5432432"/>
              <a:ext cx="28575" cy="66675"/>
            </a:xfrm>
            <a:custGeom>
              <a:avLst/>
              <a:gdLst>
                <a:gd name="connsiteX0" fmla="*/ 8224 w 28575"/>
                <a:gd name="connsiteY0" fmla="*/ 9801 h 66675"/>
                <a:gd name="connsiteX1" fmla="*/ 13939 w 28575"/>
                <a:gd name="connsiteY1" fmla="*/ 64093 h 66675"/>
                <a:gd name="connsiteX2" fmla="*/ 8224 w 28575"/>
                <a:gd name="connsiteY2" fmla="*/ 9801 h 66675"/>
              </a:gdLst>
              <a:ahLst/>
              <a:cxnLst>
                <a:cxn ang="0">
                  <a:pos x="connsiteX0" y="connsiteY0"/>
                </a:cxn>
                <a:cxn ang="0">
                  <a:pos x="connsiteX1" y="connsiteY1"/>
                </a:cxn>
                <a:cxn ang="0">
                  <a:pos x="connsiteX2" y="connsiteY2"/>
                </a:cxn>
              </a:cxnLst>
              <a:rect l="l" t="t" r="r" b="b"/>
              <a:pathLst>
                <a:path w="28575" h="66675">
                  <a:moveTo>
                    <a:pt x="8224" y="9801"/>
                  </a:moveTo>
                  <a:cubicBezTo>
                    <a:pt x="8224" y="11706"/>
                    <a:pt x="3461" y="64093"/>
                    <a:pt x="13939" y="64093"/>
                  </a:cubicBezTo>
                  <a:cubicBezTo>
                    <a:pt x="40609" y="64093"/>
                    <a:pt x="8224" y="-7344"/>
                    <a:pt x="8224" y="98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1" name="Freeform: Shape 2180">
              <a:extLst>
                <a:ext uri="{FF2B5EF4-FFF2-40B4-BE49-F238E27FC236}">
                  <a16:creationId xmlns:a16="http://schemas.microsoft.com/office/drawing/2014/main" id="{E9BC4118-0E03-4FB1-8256-695C1A52307C}"/>
                </a:ext>
              </a:extLst>
            </p:cNvPr>
            <p:cNvSpPr/>
            <p:nvPr/>
          </p:nvSpPr>
          <p:spPr>
            <a:xfrm>
              <a:off x="8163041" y="5434305"/>
              <a:ext cx="28575" cy="47625"/>
            </a:xfrm>
            <a:custGeom>
              <a:avLst/>
              <a:gdLst>
                <a:gd name="connsiteX0" fmla="*/ 11716 w 28575"/>
                <a:gd name="connsiteY0" fmla="*/ 10785 h 47625"/>
                <a:gd name="connsiteX1" fmla="*/ 17431 w 28575"/>
                <a:gd name="connsiteY1" fmla="*/ 47933 h 47625"/>
                <a:gd name="connsiteX2" fmla="*/ 11716 w 28575"/>
                <a:gd name="connsiteY2" fmla="*/ 10785 h 47625"/>
              </a:gdLst>
              <a:ahLst/>
              <a:cxnLst>
                <a:cxn ang="0">
                  <a:pos x="connsiteX0" y="connsiteY0"/>
                </a:cxn>
                <a:cxn ang="0">
                  <a:pos x="connsiteX1" y="connsiteY1"/>
                </a:cxn>
                <a:cxn ang="0">
                  <a:pos x="connsiteX2" y="connsiteY2"/>
                </a:cxn>
              </a:cxnLst>
              <a:rect l="l" t="t" r="r" b="b"/>
              <a:pathLst>
                <a:path w="28575" h="47625">
                  <a:moveTo>
                    <a:pt x="11716" y="10785"/>
                  </a:moveTo>
                  <a:cubicBezTo>
                    <a:pt x="4096" y="26978"/>
                    <a:pt x="6001" y="39360"/>
                    <a:pt x="17431" y="47933"/>
                  </a:cubicBezTo>
                  <a:cubicBezTo>
                    <a:pt x="46006" y="47933"/>
                    <a:pt x="11716" y="-7312"/>
                    <a:pt x="11716" y="10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2" name="Freeform: Shape 2181">
              <a:extLst>
                <a:ext uri="{FF2B5EF4-FFF2-40B4-BE49-F238E27FC236}">
                  <a16:creationId xmlns:a16="http://schemas.microsoft.com/office/drawing/2014/main" id="{75BC576C-6CE5-4C0D-A414-8F9B6E13F0CC}"/>
                </a:ext>
              </a:extLst>
            </p:cNvPr>
            <p:cNvSpPr/>
            <p:nvPr/>
          </p:nvSpPr>
          <p:spPr>
            <a:xfrm>
              <a:off x="8468105" y="5440168"/>
              <a:ext cx="28575" cy="57150"/>
            </a:xfrm>
            <a:custGeom>
              <a:avLst/>
              <a:gdLst>
                <a:gd name="connsiteX0" fmla="*/ 12404 w 28575"/>
                <a:gd name="connsiteY0" fmla="*/ 10637 h 57150"/>
                <a:gd name="connsiteX1" fmla="*/ 18119 w 28575"/>
                <a:gd name="connsiteY1" fmla="*/ 50642 h 57150"/>
                <a:gd name="connsiteX2" fmla="*/ 12404 w 28575"/>
                <a:gd name="connsiteY2" fmla="*/ 10637 h 57150"/>
              </a:gdLst>
              <a:ahLst/>
              <a:cxnLst>
                <a:cxn ang="0">
                  <a:pos x="connsiteX0" y="connsiteY0"/>
                </a:cxn>
                <a:cxn ang="0">
                  <a:pos x="connsiteX1" y="connsiteY1"/>
                </a:cxn>
                <a:cxn ang="0">
                  <a:pos x="connsiteX2" y="connsiteY2"/>
                </a:cxn>
              </a:cxnLst>
              <a:rect l="l" t="t" r="r" b="b"/>
              <a:pathLst>
                <a:path w="28575" h="57150">
                  <a:moveTo>
                    <a:pt x="12404" y="10637"/>
                  </a:moveTo>
                  <a:cubicBezTo>
                    <a:pt x="3832" y="27782"/>
                    <a:pt x="5737" y="41117"/>
                    <a:pt x="18119" y="50642"/>
                  </a:cubicBezTo>
                  <a:cubicBezTo>
                    <a:pt x="47647" y="50642"/>
                    <a:pt x="12404" y="-7460"/>
                    <a:pt x="12404" y="106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3" name="Freeform: Shape 2182">
              <a:extLst>
                <a:ext uri="{FF2B5EF4-FFF2-40B4-BE49-F238E27FC236}">
                  <a16:creationId xmlns:a16="http://schemas.microsoft.com/office/drawing/2014/main" id="{C9527E4B-D037-40C3-8F2C-624D5E255E08}"/>
                </a:ext>
              </a:extLst>
            </p:cNvPr>
            <p:cNvSpPr/>
            <p:nvPr/>
          </p:nvSpPr>
          <p:spPr>
            <a:xfrm>
              <a:off x="8819043" y="5437002"/>
              <a:ext cx="28575" cy="47625"/>
            </a:xfrm>
            <a:custGeom>
              <a:avLst/>
              <a:gdLst>
                <a:gd name="connsiteX0" fmla="*/ 11033 w 28575"/>
                <a:gd name="connsiteY0" fmla="*/ 10946 h 47625"/>
                <a:gd name="connsiteX1" fmla="*/ 16748 w 28575"/>
                <a:gd name="connsiteY1" fmla="*/ 45236 h 47625"/>
                <a:gd name="connsiteX2" fmla="*/ 11033 w 28575"/>
                <a:gd name="connsiteY2" fmla="*/ 10946 h 47625"/>
              </a:gdLst>
              <a:ahLst/>
              <a:cxnLst>
                <a:cxn ang="0">
                  <a:pos x="connsiteX0" y="connsiteY0"/>
                </a:cxn>
                <a:cxn ang="0">
                  <a:pos x="connsiteX1" y="connsiteY1"/>
                </a:cxn>
                <a:cxn ang="0">
                  <a:pos x="connsiteX2" y="connsiteY2"/>
                </a:cxn>
              </a:cxnLst>
              <a:rect l="l" t="t" r="r" b="b"/>
              <a:pathLst>
                <a:path w="28575" h="47625">
                  <a:moveTo>
                    <a:pt x="11033" y="10946"/>
                  </a:moveTo>
                  <a:cubicBezTo>
                    <a:pt x="4366" y="26186"/>
                    <a:pt x="6271" y="37616"/>
                    <a:pt x="16748" y="45236"/>
                  </a:cubicBezTo>
                  <a:cubicBezTo>
                    <a:pt x="44371" y="45236"/>
                    <a:pt x="11033" y="-7152"/>
                    <a:pt x="11033" y="109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4" name="Freeform: Shape 2183">
              <a:extLst>
                <a:ext uri="{FF2B5EF4-FFF2-40B4-BE49-F238E27FC236}">
                  <a16:creationId xmlns:a16="http://schemas.microsoft.com/office/drawing/2014/main" id="{F2BE549B-D288-407F-B372-CDD7ABFAF8AF}"/>
                </a:ext>
              </a:extLst>
            </p:cNvPr>
            <p:cNvSpPr/>
            <p:nvPr/>
          </p:nvSpPr>
          <p:spPr>
            <a:xfrm>
              <a:off x="9112947" y="5440168"/>
              <a:ext cx="28575" cy="57150"/>
            </a:xfrm>
            <a:custGeom>
              <a:avLst/>
              <a:gdLst>
                <a:gd name="connsiteX0" fmla="*/ 12404 w 28575"/>
                <a:gd name="connsiteY0" fmla="*/ 10637 h 57150"/>
                <a:gd name="connsiteX1" fmla="*/ 18119 w 28575"/>
                <a:gd name="connsiteY1" fmla="*/ 50642 h 57150"/>
                <a:gd name="connsiteX2" fmla="*/ 12404 w 28575"/>
                <a:gd name="connsiteY2" fmla="*/ 10637 h 57150"/>
              </a:gdLst>
              <a:ahLst/>
              <a:cxnLst>
                <a:cxn ang="0">
                  <a:pos x="connsiteX0" y="connsiteY0"/>
                </a:cxn>
                <a:cxn ang="0">
                  <a:pos x="connsiteX1" y="connsiteY1"/>
                </a:cxn>
                <a:cxn ang="0">
                  <a:pos x="connsiteX2" y="connsiteY2"/>
                </a:cxn>
              </a:cxnLst>
              <a:rect l="l" t="t" r="r" b="b"/>
              <a:pathLst>
                <a:path w="28575" h="57150">
                  <a:moveTo>
                    <a:pt x="12404" y="10637"/>
                  </a:moveTo>
                  <a:cubicBezTo>
                    <a:pt x="3832" y="27782"/>
                    <a:pt x="5737" y="41117"/>
                    <a:pt x="18119" y="50642"/>
                  </a:cubicBezTo>
                  <a:cubicBezTo>
                    <a:pt x="47647" y="50642"/>
                    <a:pt x="12404" y="-7460"/>
                    <a:pt x="12404" y="106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5" name="Freeform: Shape 2184">
              <a:extLst>
                <a:ext uri="{FF2B5EF4-FFF2-40B4-BE49-F238E27FC236}">
                  <a16:creationId xmlns:a16="http://schemas.microsoft.com/office/drawing/2014/main" id="{A3D9748C-C4B6-4E1A-B06E-7801B1EC56AF}"/>
                </a:ext>
              </a:extLst>
            </p:cNvPr>
            <p:cNvSpPr/>
            <p:nvPr/>
          </p:nvSpPr>
          <p:spPr>
            <a:xfrm>
              <a:off x="9419388" y="5428590"/>
              <a:ext cx="28575" cy="47625"/>
            </a:xfrm>
            <a:custGeom>
              <a:avLst/>
              <a:gdLst>
                <a:gd name="connsiteX0" fmla="*/ 11716 w 28575"/>
                <a:gd name="connsiteY0" fmla="*/ 10785 h 47625"/>
                <a:gd name="connsiteX1" fmla="*/ 17431 w 28575"/>
                <a:gd name="connsiteY1" fmla="*/ 47933 h 47625"/>
                <a:gd name="connsiteX2" fmla="*/ 11716 w 28575"/>
                <a:gd name="connsiteY2" fmla="*/ 10785 h 47625"/>
              </a:gdLst>
              <a:ahLst/>
              <a:cxnLst>
                <a:cxn ang="0">
                  <a:pos x="connsiteX0" y="connsiteY0"/>
                </a:cxn>
                <a:cxn ang="0">
                  <a:pos x="connsiteX1" y="connsiteY1"/>
                </a:cxn>
                <a:cxn ang="0">
                  <a:pos x="connsiteX2" y="connsiteY2"/>
                </a:cxn>
              </a:cxnLst>
              <a:rect l="l" t="t" r="r" b="b"/>
              <a:pathLst>
                <a:path w="28575" h="47625">
                  <a:moveTo>
                    <a:pt x="11716" y="10785"/>
                  </a:moveTo>
                  <a:cubicBezTo>
                    <a:pt x="4096" y="26978"/>
                    <a:pt x="6001" y="39360"/>
                    <a:pt x="17431" y="47933"/>
                  </a:cubicBezTo>
                  <a:cubicBezTo>
                    <a:pt x="46006" y="47933"/>
                    <a:pt x="11716" y="-7312"/>
                    <a:pt x="11716" y="10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6" name="Freeform: Shape 2185">
              <a:extLst>
                <a:ext uri="{FF2B5EF4-FFF2-40B4-BE49-F238E27FC236}">
                  <a16:creationId xmlns:a16="http://schemas.microsoft.com/office/drawing/2014/main" id="{AC7EBA43-36BB-4E87-8DC0-56B972F6EA13}"/>
                </a:ext>
              </a:extLst>
            </p:cNvPr>
            <p:cNvSpPr/>
            <p:nvPr/>
          </p:nvSpPr>
          <p:spPr>
            <a:xfrm>
              <a:off x="9769590" y="5432236"/>
              <a:ext cx="28575" cy="57150"/>
            </a:xfrm>
            <a:custGeom>
              <a:avLst/>
              <a:gdLst>
                <a:gd name="connsiteX0" fmla="*/ 8224 w 28575"/>
                <a:gd name="connsiteY0" fmla="*/ 9997 h 57150"/>
                <a:gd name="connsiteX1" fmla="*/ 13938 w 28575"/>
                <a:gd name="connsiteY1" fmla="*/ 58575 h 57150"/>
                <a:gd name="connsiteX2" fmla="*/ 8224 w 28575"/>
                <a:gd name="connsiteY2" fmla="*/ 9997 h 57150"/>
              </a:gdLst>
              <a:ahLst/>
              <a:cxnLst>
                <a:cxn ang="0">
                  <a:pos x="connsiteX0" y="connsiteY0"/>
                </a:cxn>
                <a:cxn ang="0">
                  <a:pos x="connsiteX1" y="connsiteY1"/>
                </a:cxn>
                <a:cxn ang="0">
                  <a:pos x="connsiteX2" y="connsiteY2"/>
                </a:cxn>
              </a:cxnLst>
              <a:rect l="l" t="t" r="r" b="b"/>
              <a:pathLst>
                <a:path w="28575" h="57150">
                  <a:moveTo>
                    <a:pt x="8224" y="9997"/>
                  </a:moveTo>
                  <a:cubicBezTo>
                    <a:pt x="8224" y="12855"/>
                    <a:pt x="3461" y="58575"/>
                    <a:pt x="13938" y="58575"/>
                  </a:cubicBezTo>
                  <a:cubicBezTo>
                    <a:pt x="38704" y="58575"/>
                    <a:pt x="8224" y="-7148"/>
                    <a:pt x="8224" y="99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7" name="Freeform: Shape 2186">
              <a:extLst>
                <a:ext uri="{FF2B5EF4-FFF2-40B4-BE49-F238E27FC236}">
                  <a16:creationId xmlns:a16="http://schemas.microsoft.com/office/drawing/2014/main" id="{F1FD7D19-5249-47F2-9DB1-402D991DB140}"/>
                </a:ext>
              </a:extLst>
            </p:cNvPr>
            <p:cNvSpPr/>
            <p:nvPr/>
          </p:nvSpPr>
          <p:spPr>
            <a:xfrm>
              <a:off x="7534309" y="4836598"/>
              <a:ext cx="95250" cy="38100"/>
            </a:xfrm>
            <a:custGeom>
              <a:avLst/>
              <a:gdLst>
                <a:gd name="connsiteX0" fmla="*/ 13703 w 95250"/>
                <a:gd name="connsiteY0" fmla="*/ 36040 h 38100"/>
                <a:gd name="connsiteX1" fmla="*/ 85140 w 95250"/>
                <a:gd name="connsiteY1" fmla="*/ 13180 h 38100"/>
                <a:gd name="connsiteX2" fmla="*/ 13703 w 95250"/>
                <a:gd name="connsiteY2" fmla="*/ 36040 h 38100"/>
              </a:gdLst>
              <a:ahLst/>
              <a:cxnLst>
                <a:cxn ang="0">
                  <a:pos x="connsiteX0" y="connsiteY0"/>
                </a:cxn>
                <a:cxn ang="0">
                  <a:pos x="connsiteX1" y="connsiteY1"/>
                </a:cxn>
                <a:cxn ang="0">
                  <a:pos x="connsiteX2" y="connsiteY2"/>
                </a:cxn>
              </a:cxnLst>
              <a:rect l="l" t="t" r="r" b="b"/>
              <a:pathLst>
                <a:path w="95250" h="38100">
                  <a:moveTo>
                    <a:pt x="13703" y="36040"/>
                  </a:moveTo>
                  <a:cubicBezTo>
                    <a:pt x="25133" y="36040"/>
                    <a:pt x="125145" y="45565"/>
                    <a:pt x="85140" y="13180"/>
                  </a:cubicBezTo>
                  <a:cubicBezTo>
                    <a:pt x="57518" y="-8727"/>
                    <a:pt x="-14872" y="36040"/>
                    <a:pt x="13703" y="360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8" name="Freeform: Shape 2187">
              <a:extLst>
                <a:ext uri="{FF2B5EF4-FFF2-40B4-BE49-F238E27FC236}">
                  <a16:creationId xmlns:a16="http://schemas.microsoft.com/office/drawing/2014/main" id="{CD3AD8B0-4156-44C5-A753-1674E5B8AEB7}"/>
                </a:ext>
              </a:extLst>
            </p:cNvPr>
            <p:cNvSpPr/>
            <p:nvPr/>
          </p:nvSpPr>
          <p:spPr>
            <a:xfrm>
              <a:off x="7345574" y="4816461"/>
              <a:ext cx="28575" cy="57150"/>
            </a:xfrm>
            <a:custGeom>
              <a:avLst/>
              <a:gdLst>
                <a:gd name="connsiteX0" fmla="*/ 8128 w 28575"/>
                <a:gd name="connsiteY0" fmla="*/ 8552 h 57150"/>
                <a:gd name="connsiteX1" fmla="*/ 14795 w 28575"/>
                <a:gd name="connsiteY1" fmla="*/ 59034 h 57150"/>
                <a:gd name="connsiteX2" fmla="*/ 8128 w 28575"/>
                <a:gd name="connsiteY2" fmla="*/ 8552 h 57150"/>
              </a:gdLst>
              <a:ahLst/>
              <a:cxnLst>
                <a:cxn ang="0">
                  <a:pos x="connsiteX0" y="connsiteY0"/>
                </a:cxn>
                <a:cxn ang="0">
                  <a:pos x="connsiteX1" y="connsiteY1"/>
                </a:cxn>
                <a:cxn ang="0">
                  <a:pos x="connsiteX2" y="connsiteY2"/>
                </a:cxn>
              </a:cxnLst>
              <a:rect l="l" t="t" r="r" b="b"/>
              <a:pathLst>
                <a:path w="28575" h="57150">
                  <a:moveTo>
                    <a:pt x="8128" y="8552"/>
                  </a:moveTo>
                  <a:cubicBezTo>
                    <a:pt x="8128" y="10457"/>
                    <a:pt x="3365" y="59034"/>
                    <a:pt x="14795" y="59034"/>
                  </a:cubicBezTo>
                  <a:cubicBezTo>
                    <a:pt x="32893" y="59034"/>
                    <a:pt x="10985" y="-2878"/>
                    <a:pt x="8128" y="85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9" name="Freeform: Shape 2188">
              <a:extLst>
                <a:ext uri="{FF2B5EF4-FFF2-40B4-BE49-F238E27FC236}">
                  <a16:creationId xmlns:a16="http://schemas.microsoft.com/office/drawing/2014/main" id="{94791D2A-022C-4DC8-9FEC-44C6C1400293}"/>
                </a:ext>
              </a:extLst>
            </p:cNvPr>
            <p:cNvSpPr/>
            <p:nvPr/>
          </p:nvSpPr>
          <p:spPr>
            <a:xfrm>
              <a:off x="7373689" y="4861684"/>
              <a:ext cx="19050" cy="9525"/>
            </a:xfrm>
            <a:custGeom>
              <a:avLst/>
              <a:gdLst>
                <a:gd name="connsiteX0" fmla="*/ 11445 w 19050"/>
                <a:gd name="connsiteY0" fmla="*/ 7144 h 9525"/>
                <a:gd name="connsiteX1" fmla="*/ 11445 w 19050"/>
                <a:gd name="connsiteY1" fmla="*/ 7144 h 9525"/>
              </a:gdLst>
              <a:ahLst/>
              <a:cxnLst>
                <a:cxn ang="0">
                  <a:pos x="connsiteX0" y="connsiteY0"/>
                </a:cxn>
                <a:cxn ang="0">
                  <a:pos x="connsiteX1" y="connsiteY1"/>
                </a:cxn>
              </a:cxnLst>
              <a:rect l="l" t="t" r="r" b="b"/>
              <a:pathLst>
                <a:path w="19050" h="9525">
                  <a:moveTo>
                    <a:pt x="11445" y="7144"/>
                  </a:moveTo>
                  <a:cubicBezTo>
                    <a:pt x="27637" y="7144"/>
                    <a:pt x="-3795" y="7144"/>
                    <a:pt x="114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0" name="Freeform: Shape 2189">
              <a:extLst>
                <a:ext uri="{FF2B5EF4-FFF2-40B4-BE49-F238E27FC236}">
                  <a16:creationId xmlns:a16="http://schemas.microsoft.com/office/drawing/2014/main" id="{458FB6FA-805B-43A3-A5A1-411DAA09E271}"/>
                </a:ext>
              </a:extLst>
            </p:cNvPr>
            <p:cNvSpPr/>
            <p:nvPr/>
          </p:nvSpPr>
          <p:spPr>
            <a:xfrm>
              <a:off x="7397040" y="4813888"/>
              <a:ext cx="57150" cy="66675"/>
            </a:xfrm>
            <a:custGeom>
              <a:avLst/>
              <a:gdLst>
                <a:gd name="connsiteX0" fmla="*/ 48101 w 57150"/>
                <a:gd name="connsiteY0" fmla="*/ 8267 h 66675"/>
                <a:gd name="connsiteX1" fmla="*/ 23336 w 57150"/>
                <a:gd name="connsiteY1" fmla="*/ 35890 h 66675"/>
                <a:gd name="connsiteX2" fmla="*/ 7144 w 57150"/>
                <a:gd name="connsiteY2" fmla="*/ 51130 h 66675"/>
                <a:gd name="connsiteX3" fmla="*/ 26194 w 57150"/>
                <a:gd name="connsiteY3" fmla="*/ 14935 h 66675"/>
                <a:gd name="connsiteX4" fmla="*/ 48101 w 57150"/>
                <a:gd name="connsiteY4" fmla="*/ 826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66675">
                  <a:moveTo>
                    <a:pt x="48101" y="8267"/>
                  </a:moveTo>
                  <a:cubicBezTo>
                    <a:pt x="6191" y="2552"/>
                    <a:pt x="14764" y="19697"/>
                    <a:pt x="23336" y="35890"/>
                  </a:cubicBezTo>
                  <a:cubicBezTo>
                    <a:pt x="29051" y="47320"/>
                    <a:pt x="7144" y="43510"/>
                    <a:pt x="7144" y="51130"/>
                  </a:cubicBezTo>
                  <a:cubicBezTo>
                    <a:pt x="7144" y="90182"/>
                    <a:pt x="85249" y="5410"/>
                    <a:pt x="26194" y="14935"/>
                  </a:cubicBezTo>
                  <a:cubicBezTo>
                    <a:pt x="-8096" y="20650"/>
                    <a:pt x="76676" y="12077"/>
                    <a:pt x="48101" y="82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1" name="Freeform: Shape 2190">
              <a:extLst>
                <a:ext uri="{FF2B5EF4-FFF2-40B4-BE49-F238E27FC236}">
                  <a16:creationId xmlns:a16="http://schemas.microsoft.com/office/drawing/2014/main" id="{C9564E94-9491-4910-B2B9-D22875E18BFA}"/>
                </a:ext>
              </a:extLst>
            </p:cNvPr>
            <p:cNvSpPr/>
            <p:nvPr/>
          </p:nvSpPr>
          <p:spPr>
            <a:xfrm>
              <a:off x="7441373" y="5025635"/>
              <a:ext cx="28575" cy="57150"/>
            </a:xfrm>
            <a:custGeom>
              <a:avLst/>
              <a:gdLst>
                <a:gd name="connsiteX0" fmla="*/ 12341 w 28575"/>
                <a:gd name="connsiteY0" fmla="*/ 9880 h 57150"/>
                <a:gd name="connsiteX1" fmla="*/ 19008 w 28575"/>
                <a:gd name="connsiteY1" fmla="*/ 54648 h 57150"/>
                <a:gd name="connsiteX2" fmla="*/ 12341 w 28575"/>
                <a:gd name="connsiteY2" fmla="*/ 9880 h 57150"/>
              </a:gdLst>
              <a:ahLst/>
              <a:cxnLst>
                <a:cxn ang="0">
                  <a:pos x="connsiteX0" y="connsiteY0"/>
                </a:cxn>
                <a:cxn ang="0">
                  <a:pos x="connsiteX1" y="connsiteY1"/>
                </a:cxn>
                <a:cxn ang="0">
                  <a:pos x="connsiteX2" y="connsiteY2"/>
                </a:cxn>
              </a:cxnLst>
              <a:rect l="l" t="t" r="r" b="b"/>
              <a:pathLst>
                <a:path w="28575" h="57150">
                  <a:moveTo>
                    <a:pt x="12341" y="9880"/>
                  </a:moveTo>
                  <a:cubicBezTo>
                    <a:pt x="3768" y="29883"/>
                    <a:pt x="5673" y="45123"/>
                    <a:pt x="19008" y="54648"/>
                  </a:cubicBezTo>
                  <a:cubicBezTo>
                    <a:pt x="47583" y="54648"/>
                    <a:pt x="12341" y="-6312"/>
                    <a:pt x="12341" y="98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2" name="Freeform: Shape 2191">
              <a:extLst>
                <a:ext uri="{FF2B5EF4-FFF2-40B4-BE49-F238E27FC236}">
                  <a16:creationId xmlns:a16="http://schemas.microsoft.com/office/drawing/2014/main" id="{C2D74A43-2368-466A-A8A8-2572A3CEC94A}"/>
                </a:ext>
              </a:extLst>
            </p:cNvPr>
            <p:cNvSpPr/>
            <p:nvPr/>
          </p:nvSpPr>
          <p:spPr>
            <a:xfrm>
              <a:off x="7303869" y="5228030"/>
              <a:ext cx="66675" cy="57150"/>
            </a:xfrm>
            <a:custGeom>
              <a:avLst/>
              <a:gdLst>
                <a:gd name="connsiteX0" fmla="*/ 23162 w 66675"/>
                <a:gd name="connsiteY0" fmla="*/ 7511 h 57150"/>
                <a:gd name="connsiteX1" fmla="*/ 45070 w 66675"/>
                <a:gd name="connsiteY1" fmla="*/ 49421 h 57150"/>
                <a:gd name="connsiteX2" fmla="*/ 32687 w 66675"/>
                <a:gd name="connsiteY2" fmla="*/ 9416 h 57150"/>
                <a:gd name="connsiteX3" fmla="*/ 51737 w 66675"/>
                <a:gd name="connsiteY3" fmla="*/ 24656 h 57150"/>
                <a:gd name="connsiteX4" fmla="*/ 23162 w 66675"/>
                <a:gd name="connsiteY4" fmla="*/ 751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23162" y="7511"/>
                  </a:moveTo>
                  <a:cubicBezTo>
                    <a:pt x="-7318" y="21798"/>
                    <a:pt x="8875" y="74186"/>
                    <a:pt x="45070" y="49421"/>
                  </a:cubicBezTo>
                  <a:cubicBezTo>
                    <a:pt x="91742" y="17036"/>
                    <a:pt x="29830" y="843"/>
                    <a:pt x="32687" y="9416"/>
                  </a:cubicBezTo>
                  <a:cubicBezTo>
                    <a:pt x="40307" y="13226"/>
                    <a:pt x="46975" y="17988"/>
                    <a:pt x="51737" y="24656"/>
                  </a:cubicBezTo>
                  <a:cubicBezTo>
                    <a:pt x="54595" y="28466"/>
                    <a:pt x="22210" y="8463"/>
                    <a:pt x="23162" y="75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3" name="Freeform: Shape 2192">
              <a:extLst>
                <a:ext uri="{FF2B5EF4-FFF2-40B4-BE49-F238E27FC236}">
                  <a16:creationId xmlns:a16="http://schemas.microsoft.com/office/drawing/2014/main" id="{1B2C6F5B-3ABB-4DF0-B35F-FA6B33D04BD4}"/>
                </a:ext>
              </a:extLst>
            </p:cNvPr>
            <p:cNvSpPr/>
            <p:nvPr/>
          </p:nvSpPr>
          <p:spPr>
            <a:xfrm>
              <a:off x="7386548" y="5265544"/>
              <a:ext cx="19050" cy="9525"/>
            </a:xfrm>
            <a:custGeom>
              <a:avLst/>
              <a:gdLst>
                <a:gd name="connsiteX0" fmla="*/ 11921 w 19050"/>
                <a:gd name="connsiteY0" fmla="*/ 7144 h 9525"/>
                <a:gd name="connsiteX1" fmla="*/ 11921 w 19050"/>
                <a:gd name="connsiteY1" fmla="*/ 7144 h 9525"/>
              </a:gdLst>
              <a:ahLst/>
              <a:cxnLst>
                <a:cxn ang="0">
                  <a:pos x="connsiteX0" y="connsiteY0"/>
                </a:cxn>
                <a:cxn ang="0">
                  <a:pos x="connsiteX1" y="connsiteY1"/>
                </a:cxn>
              </a:cxnLst>
              <a:rect l="l" t="t" r="r" b="b"/>
              <a:pathLst>
                <a:path w="19050" h="9525">
                  <a:moveTo>
                    <a:pt x="11921" y="7144"/>
                  </a:moveTo>
                  <a:cubicBezTo>
                    <a:pt x="27161" y="7144"/>
                    <a:pt x="-4272" y="7144"/>
                    <a:pt x="119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4" name="Freeform: Shape 2193">
              <a:extLst>
                <a:ext uri="{FF2B5EF4-FFF2-40B4-BE49-F238E27FC236}">
                  <a16:creationId xmlns:a16="http://schemas.microsoft.com/office/drawing/2014/main" id="{C87C6675-8460-4B67-A571-246F3674E29F}"/>
                </a:ext>
              </a:extLst>
            </p:cNvPr>
            <p:cNvSpPr/>
            <p:nvPr/>
          </p:nvSpPr>
          <p:spPr>
            <a:xfrm>
              <a:off x="7410631" y="5215470"/>
              <a:ext cx="47625" cy="66675"/>
            </a:xfrm>
            <a:custGeom>
              <a:avLst/>
              <a:gdLst>
                <a:gd name="connsiteX0" fmla="*/ 40226 w 47625"/>
                <a:gd name="connsiteY0" fmla="*/ 12451 h 66675"/>
                <a:gd name="connsiteX1" fmla="*/ 7841 w 47625"/>
                <a:gd name="connsiteY1" fmla="*/ 52456 h 66675"/>
                <a:gd name="connsiteX2" fmla="*/ 23081 w 47625"/>
                <a:gd name="connsiteY2" fmla="*/ 30548 h 66675"/>
                <a:gd name="connsiteX3" fmla="*/ 40226 w 47625"/>
                <a:gd name="connsiteY3" fmla="*/ 12451 h 66675"/>
              </a:gdLst>
              <a:ahLst/>
              <a:cxnLst>
                <a:cxn ang="0">
                  <a:pos x="connsiteX0" y="connsiteY0"/>
                </a:cxn>
                <a:cxn ang="0">
                  <a:pos x="connsiteX1" y="connsiteY1"/>
                </a:cxn>
                <a:cxn ang="0">
                  <a:pos x="connsiteX2" y="connsiteY2"/>
                </a:cxn>
                <a:cxn ang="0">
                  <a:pos x="connsiteX3" y="connsiteY3"/>
                </a:cxn>
              </a:cxnLst>
              <a:rect l="l" t="t" r="r" b="b"/>
              <a:pathLst>
                <a:path w="47625" h="66675">
                  <a:moveTo>
                    <a:pt x="40226" y="12451"/>
                  </a:moveTo>
                  <a:cubicBezTo>
                    <a:pt x="9746" y="-9457"/>
                    <a:pt x="10698" y="42931"/>
                    <a:pt x="7841" y="52456"/>
                  </a:cubicBezTo>
                  <a:cubicBezTo>
                    <a:pt x="-1684" y="86746"/>
                    <a:pt x="90708" y="23881"/>
                    <a:pt x="23081" y="30548"/>
                  </a:cubicBezTo>
                  <a:cubicBezTo>
                    <a:pt x="31653" y="30548"/>
                    <a:pt x="47846" y="18166"/>
                    <a:pt x="40226" y="124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5" name="Freeform: Shape 2194">
              <a:extLst>
                <a:ext uri="{FF2B5EF4-FFF2-40B4-BE49-F238E27FC236}">
                  <a16:creationId xmlns:a16="http://schemas.microsoft.com/office/drawing/2014/main" id="{C5B5299F-B872-4EE9-BE9F-8F795E02300C}"/>
                </a:ext>
              </a:extLst>
            </p:cNvPr>
            <p:cNvSpPr/>
            <p:nvPr/>
          </p:nvSpPr>
          <p:spPr>
            <a:xfrm>
              <a:off x="7420669" y="5425564"/>
              <a:ext cx="57150" cy="57150"/>
            </a:xfrm>
            <a:custGeom>
              <a:avLst/>
              <a:gdLst>
                <a:gd name="connsiteX0" fmla="*/ 22568 w 57150"/>
                <a:gd name="connsiteY0" fmla="*/ 10001 h 57150"/>
                <a:gd name="connsiteX1" fmla="*/ 27330 w 57150"/>
                <a:gd name="connsiteY1" fmla="*/ 50006 h 57150"/>
                <a:gd name="connsiteX2" fmla="*/ 38760 w 57150"/>
                <a:gd name="connsiteY2" fmla="*/ 7144 h 57150"/>
                <a:gd name="connsiteX3" fmla="*/ 22568 w 57150"/>
                <a:gd name="connsiteY3" fmla="*/ 10001 h 57150"/>
              </a:gdLst>
              <a:ahLst/>
              <a:cxnLst>
                <a:cxn ang="0">
                  <a:pos x="connsiteX0" y="connsiteY0"/>
                </a:cxn>
                <a:cxn ang="0">
                  <a:pos x="connsiteX1" y="connsiteY1"/>
                </a:cxn>
                <a:cxn ang="0">
                  <a:pos x="connsiteX2" y="connsiteY2"/>
                </a:cxn>
                <a:cxn ang="0">
                  <a:pos x="connsiteX3" y="connsiteY3"/>
                </a:cxn>
              </a:cxnLst>
              <a:rect l="l" t="t" r="r" b="b"/>
              <a:pathLst>
                <a:path w="57150" h="57150">
                  <a:moveTo>
                    <a:pt x="22568" y="10001"/>
                  </a:moveTo>
                  <a:cubicBezTo>
                    <a:pt x="-2197" y="13811"/>
                    <a:pt x="5423" y="51911"/>
                    <a:pt x="27330" y="50006"/>
                  </a:cubicBezTo>
                  <a:cubicBezTo>
                    <a:pt x="47333" y="48101"/>
                    <a:pt x="63525" y="18574"/>
                    <a:pt x="38760" y="7144"/>
                  </a:cubicBezTo>
                  <a:cubicBezTo>
                    <a:pt x="46380" y="10954"/>
                    <a:pt x="14948" y="10954"/>
                    <a:pt x="2256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6" name="Freeform: Shape 2195">
              <a:extLst>
                <a:ext uri="{FF2B5EF4-FFF2-40B4-BE49-F238E27FC236}">
                  <a16:creationId xmlns:a16="http://schemas.microsoft.com/office/drawing/2014/main" id="{FBC0F414-82B3-435C-9901-91AF2B25D1C0}"/>
                </a:ext>
              </a:extLst>
            </p:cNvPr>
            <p:cNvSpPr/>
            <p:nvPr/>
          </p:nvSpPr>
          <p:spPr>
            <a:xfrm>
              <a:off x="7253917" y="5675154"/>
              <a:ext cx="47625" cy="28575"/>
            </a:xfrm>
            <a:custGeom>
              <a:avLst/>
              <a:gdLst>
                <a:gd name="connsiteX0" fmla="*/ 10250 w 47625"/>
                <a:gd name="connsiteY0" fmla="*/ 19491 h 28575"/>
                <a:gd name="connsiteX1" fmla="*/ 46445 w 47625"/>
                <a:gd name="connsiteY1" fmla="*/ 18539 h 28575"/>
                <a:gd name="connsiteX2" fmla="*/ 10250 w 47625"/>
                <a:gd name="connsiteY2" fmla="*/ 19491 h 28575"/>
              </a:gdLst>
              <a:ahLst/>
              <a:cxnLst>
                <a:cxn ang="0">
                  <a:pos x="connsiteX0" y="connsiteY0"/>
                </a:cxn>
                <a:cxn ang="0">
                  <a:pos x="connsiteX1" y="connsiteY1"/>
                </a:cxn>
                <a:cxn ang="0">
                  <a:pos x="connsiteX2" y="connsiteY2"/>
                </a:cxn>
              </a:cxnLst>
              <a:rect l="l" t="t" r="r" b="b"/>
              <a:pathLst>
                <a:path w="47625" h="28575">
                  <a:moveTo>
                    <a:pt x="10250" y="19491"/>
                  </a:moveTo>
                  <a:cubicBezTo>
                    <a:pt x="25490" y="29016"/>
                    <a:pt x="37872" y="28064"/>
                    <a:pt x="46445" y="18539"/>
                  </a:cubicBezTo>
                  <a:cubicBezTo>
                    <a:pt x="46445" y="-7179"/>
                    <a:pt x="-5943" y="18539"/>
                    <a:pt x="10250" y="19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7" name="Freeform: Shape 2196">
              <a:extLst>
                <a:ext uri="{FF2B5EF4-FFF2-40B4-BE49-F238E27FC236}">
                  <a16:creationId xmlns:a16="http://schemas.microsoft.com/office/drawing/2014/main" id="{A70B4E35-05D2-483F-B824-55A5ED55B9AE}"/>
                </a:ext>
              </a:extLst>
            </p:cNvPr>
            <p:cNvSpPr/>
            <p:nvPr/>
          </p:nvSpPr>
          <p:spPr>
            <a:xfrm>
              <a:off x="7324343" y="5653060"/>
              <a:ext cx="47625" cy="57150"/>
            </a:xfrm>
            <a:custGeom>
              <a:avLst/>
              <a:gdLst>
                <a:gd name="connsiteX0" fmla="*/ 24596 w 47625"/>
                <a:gd name="connsiteY0" fmla="*/ 13011 h 57150"/>
                <a:gd name="connsiteX1" fmla="*/ 39836 w 47625"/>
                <a:gd name="connsiteY1" fmla="*/ 46348 h 57150"/>
                <a:gd name="connsiteX2" fmla="*/ 23643 w 47625"/>
                <a:gd name="connsiteY2" fmla="*/ 7296 h 57150"/>
                <a:gd name="connsiteX3" fmla="*/ 24596 w 47625"/>
                <a:gd name="connsiteY3" fmla="*/ 13011 h 57150"/>
              </a:gdLst>
              <a:ahLst/>
              <a:cxnLst>
                <a:cxn ang="0">
                  <a:pos x="connsiteX0" y="connsiteY0"/>
                </a:cxn>
                <a:cxn ang="0">
                  <a:pos x="connsiteX1" y="connsiteY1"/>
                </a:cxn>
                <a:cxn ang="0">
                  <a:pos x="connsiteX2" y="connsiteY2"/>
                </a:cxn>
                <a:cxn ang="0">
                  <a:pos x="connsiteX3" y="connsiteY3"/>
                </a:cxn>
              </a:cxnLst>
              <a:rect l="l" t="t" r="r" b="b"/>
              <a:pathLst>
                <a:path w="47625" h="57150">
                  <a:moveTo>
                    <a:pt x="24596" y="13011"/>
                  </a:moveTo>
                  <a:cubicBezTo>
                    <a:pt x="-11599" y="13011"/>
                    <a:pt x="16023" y="73971"/>
                    <a:pt x="39836" y="46348"/>
                  </a:cubicBezTo>
                  <a:cubicBezTo>
                    <a:pt x="61743" y="21583"/>
                    <a:pt x="23643" y="5391"/>
                    <a:pt x="23643" y="7296"/>
                  </a:cubicBezTo>
                  <a:cubicBezTo>
                    <a:pt x="17928" y="28251"/>
                    <a:pt x="35073" y="13011"/>
                    <a:pt x="24596" y="130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8" name="Freeform: Shape 2197">
              <a:extLst>
                <a:ext uri="{FF2B5EF4-FFF2-40B4-BE49-F238E27FC236}">
                  <a16:creationId xmlns:a16="http://schemas.microsoft.com/office/drawing/2014/main" id="{7F595644-DCED-41EB-AE93-36E689B2D95F}"/>
                </a:ext>
              </a:extLst>
            </p:cNvPr>
            <p:cNvSpPr/>
            <p:nvPr/>
          </p:nvSpPr>
          <p:spPr>
            <a:xfrm>
              <a:off x="7392664" y="5685445"/>
              <a:ext cx="19050" cy="19050"/>
            </a:xfrm>
            <a:custGeom>
              <a:avLst/>
              <a:gdLst>
                <a:gd name="connsiteX0" fmla="*/ 8663 w 19050"/>
                <a:gd name="connsiteY0" fmla="*/ 9201 h 19050"/>
                <a:gd name="connsiteX1" fmla="*/ 13425 w 19050"/>
                <a:gd name="connsiteY1" fmla="*/ 16821 h 19050"/>
                <a:gd name="connsiteX2" fmla="*/ 8663 w 19050"/>
                <a:gd name="connsiteY2" fmla="*/ 9201 h 19050"/>
              </a:gdLst>
              <a:ahLst/>
              <a:cxnLst>
                <a:cxn ang="0">
                  <a:pos x="connsiteX0" y="connsiteY0"/>
                </a:cxn>
                <a:cxn ang="0">
                  <a:pos x="connsiteX1" y="connsiteY1"/>
                </a:cxn>
                <a:cxn ang="0">
                  <a:pos x="connsiteX2" y="connsiteY2"/>
                </a:cxn>
              </a:cxnLst>
              <a:rect l="l" t="t" r="r" b="b"/>
              <a:pathLst>
                <a:path w="19050" h="19050">
                  <a:moveTo>
                    <a:pt x="8663" y="9201"/>
                  </a:moveTo>
                  <a:cubicBezTo>
                    <a:pt x="5805" y="12058"/>
                    <a:pt x="6758" y="23488"/>
                    <a:pt x="13425" y="16821"/>
                  </a:cubicBezTo>
                  <a:cubicBezTo>
                    <a:pt x="16283" y="13963"/>
                    <a:pt x="15330" y="2533"/>
                    <a:pt x="8663" y="9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9" name="Freeform: Shape 2198">
              <a:extLst>
                <a:ext uri="{FF2B5EF4-FFF2-40B4-BE49-F238E27FC236}">
                  <a16:creationId xmlns:a16="http://schemas.microsoft.com/office/drawing/2014/main" id="{B9CA0493-792B-420A-AA0E-274254E5EC10}"/>
                </a:ext>
              </a:extLst>
            </p:cNvPr>
            <p:cNvSpPr/>
            <p:nvPr/>
          </p:nvSpPr>
          <p:spPr>
            <a:xfrm>
              <a:off x="7420066" y="5644827"/>
              <a:ext cx="38100" cy="57150"/>
            </a:xfrm>
            <a:custGeom>
              <a:avLst/>
              <a:gdLst>
                <a:gd name="connsiteX0" fmla="*/ 33648 w 38100"/>
                <a:gd name="connsiteY0" fmla="*/ 9813 h 57150"/>
                <a:gd name="connsiteX1" fmla="*/ 20313 w 38100"/>
                <a:gd name="connsiteY1" fmla="*/ 37436 h 57150"/>
                <a:gd name="connsiteX2" fmla="*/ 7931 w 38100"/>
                <a:gd name="connsiteY2" fmla="*/ 51723 h 57150"/>
                <a:gd name="connsiteX3" fmla="*/ 33648 w 38100"/>
                <a:gd name="connsiteY3" fmla="*/ 9813 h 57150"/>
              </a:gdLst>
              <a:ahLst/>
              <a:cxnLst>
                <a:cxn ang="0">
                  <a:pos x="connsiteX0" y="connsiteY0"/>
                </a:cxn>
                <a:cxn ang="0">
                  <a:pos x="connsiteX1" y="connsiteY1"/>
                </a:cxn>
                <a:cxn ang="0">
                  <a:pos x="connsiteX2" y="connsiteY2"/>
                </a:cxn>
                <a:cxn ang="0">
                  <a:pos x="connsiteX3" y="connsiteY3"/>
                </a:cxn>
              </a:cxnLst>
              <a:rect l="l" t="t" r="r" b="b"/>
              <a:pathLst>
                <a:path w="38100" h="57150">
                  <a:moveTo>
                    <a:pt x="33648" y="9813"/>
                  </a:moveTo>
                  <a:cubicBezTo>
                    <a:pt x="-16834" y="-3522"/>
                    <a:pt x="20313" y="37436"/>
                    <a:pt x="20313" y="37436"/>
                  </a:cubicBezTo>
                  <a:cubicBezTo>
                    <a:pt x="16503" y="42198"/>
                    <a:pt x="11741" y="46961"/>
                    <a:pt x="7931" y="51723"/>
                  </a:cubicBezTo>
                  <a:cubicBezTo>
                    <a:pt x="6978" y="74583"/>
                    <a:pt x="56508" y="15528"/>
                    <a:pt x="33648" y="98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0" name="Freeform: Shape 2199">
              <a:extLst>
                <a:ext uri="{FF2B5EF4-FFF2-40B4-BE49-F238E27FC236}">
                  <a16:creationId xmlns:a16="http://schemas.microsoft.com/office/drawing/2014/main" id="{D641D09B-799E-4D99-81BA-18F46072D54F}"/>
                </a:ext>
              </a:extLst>
            </p:cNvPr>
            <p:cNvSpPr/>
            <p:nvPr/>
          </p:nvSpPr>
          <p:spPr>
            <a:xfrm>
              <a:off x="7332999" y="5887902"/>
              <a:ext cx="47625" cy="28575"/>
            </a:xfrm>
            <a:custGeom>
              <a:avLst/>
              <a:gdLst>
                <a:gd name="connsiteX0" fmla="*/ 17845 w 47625"/>
                <a:gd name="connsiteY0" fmla="*/ 17246 h 28575"/>
                <a:gd name="connsiteX1" fmla="*/ 44515 w 47625"/>
                <a:gd name="connsiteY1" fmla="*/ 13436 h 28575"/>
                <a:gd name="connsiteX2" fmla="*/ 8320 w 47625"/>
                <a:gd name="connsiteY2" fmla="*/ 21056 h 28575"/>
                <a:gd name="connsiteX3" fmla="*/ 17845 w 47625"/>
                <a:gd name="connsiteY3" fmla="*/ 17246 h 28575"/>
              </a:gdLst>
              <a:ahLst/>
              <a:cxnLst>
                <a:cxn ang="0">
                  <a:pos x="connsiteX0" y="connsiteY0"/>
                </a:cxn>
                <a:cxn ang="0">
                  <a:pos x="connsiteX1" y="connsiteY1"/>
                </a:cxn>
                <a:cxn ang="0">
                  <a:pos x="connsiteX2" y="connsiteY2"/>
                </a:cxn>
                <a:cxn ang="0">
                  <a:pos x="connsiteX3" y="connsiteY3"/>
                </a:cxn>
              </a:cxnLst>
              <a:rect l="l" t="t" r="r" b="b"/>
              <a:pathLst>
                <a:path w="47625" h="28575">
                  <a:moveTo>
                    <a:pt x="17845" y="17246"/>
                  </a:moveTo>
                  <a:cubicBezTo>
                    <a:pt x="19750" y="19151"/>
                    <a:pt x="47373" y="25818"/>
                    <a:pt x="44515" y="13436"/>
                  </a:cubicBezTo>
                  <a:cubicBezTo>
                    <a:pt x="40705" y="-852"/>
                    <a:pt x="-252" y="12483"/>
                    <a:pt x="8320" y="21056"/>
                  </a:cubicBezTo>
                  <a:cubicBezTo>
                    <a:pt x="11178" y="23913"/>
                    <a:pt x="24513" y="22961"/>
                    <a:pt x="17845" y="172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1" name="Freeform: Shape 2200">
              <a:extLst>
                <a:ext uri="{FF2B5EF4-FFF2-40B4-BE49-F238E27FC236}">
                  <a16:creationId xmlns:a16="http://schemas.microsoft.com/office/drawing/2014/main" id="{7434BBC4-31D7-45AD-8685-9CC709100701}"/>
                </a:ext>
              </a:extLst>
            </p:cNvPr>
            <p:cNvSpPr/>
            <p:nvPr/>
          </p:nvSpPr>
          <p:spPr>
            <a:xfrm>
              <a:off x="7411437" y="5873956"/>
              <a:ext cx="19050" cy="57150"/>
            </a:xfrm>
            <a:custGeom>
              <a:avLst/>
              <a:gdLst>
                <a:gd name="connsiteX0" fmla="*/ 7987 w 19050"/>
                <a:gd name="connsiteY0" fmla="*/ 9284 h 57150"/>
                <a:gd name="connsiteX1" fmla="*/ 12750 w 19050"/>
                <a:gd name="connsiteY1" fmla="*/ 56909 h 57150"/>
                <a:gd name="connsiteX2" fmla="*/ 7987 w 19050"/>
                <a:gd name="connsiteY2" fmla="*/ 9284 h 57150"/>
              </a:gdLst>
              <a:ahLst/>
              <a:cxnLst>
                <a:cxn ang="0">
                  <a:pos x="connsiteX0" y="connsiteY0"/>
                </a:cxn>
                <a:cxn ang="0">
                  <a:pos x="connsiteX1" y="connsiteY1"/>
                </a:cxn>
                <a:cxn ang="0">
                  <a:pos x="connsiteX2" y="connsiteY2"/>
                </a:cxn>
              </a:cxnLst>
              <a:rect l="l" t="t" r="r" b="b"/>
              <a:pathLst>
                <a:path w="19050" h="57150">
                  <a:moveTo>
                    <a:pt x="7987" y="9284"/>
                  </a:moveTo>
                  <a:cubicBezTo>
                    <a:pt x="7987" y="11189"/>
                    <a:pt x="4177" y="56909"/>
                    <a:pt x="12750" y="56909"/>
                  </a:cubicBezTo>
                  <a:cubicBezTo>
                    <a:pt x="34657" y="56909"/>
                    <a:pt x="7987" y="-5003"/>
                    <a:pt x="7987" y="92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2" name="Freeform: Shape 2201">
              <a:extLst>
                <a:ext uri="{FF2B5EF4-FFF2-40B4-BE49-F238E27FC236}">
                  <a16:creationId xmlns:a16="http://schemas.microsoft.com/office/drawing/2014/main" id="{A336438E-0C66-4944-8D94-AB76EDD255D9}"/>
                </a:ext>
              </a:extLst>
            </p:cNvPr>
            <p:cNvSpPr/>
            <p:nvPr/>
          </p:nvSpPr>
          <p:spPr>
            <a:xfrm>
              <a:off x="7299027" y="6131362"/>
              <a:ext cx="38100" cy="28575"/>
            </a:xfrm>
            <a:custGeom>
              <a:avLst/>
              <a:gdLst>
                <a:gd name="connsiteX0" fmla="*/ 10859 w 38100"/>
                <a:gd name="connsiteY0" fmla="*/ 24294 h 28575"/>
                <a:gd name="connsiteX1" fmla="*/ 37529 w 38100"/>
                <a:gd name="connsiteY1" fmla="*/ 14769 h 28575"/>
                <a:gd name="connsiteX2" fmla="*/ 10859 w 38100"/>
                <a:gd name="connsiteY2" fmla="*/ 24294 h 28575"/>
              </a:gdLst>
              <a:ahLst/>
              <a:cxnLst>
                <a:cxn ang="0">
                  <a:pos x="connsiteX0" y="connsiteY0"/>
                </a:cxn>
                <a:cxn ang="0">
                  <a:pos x="connsiteX1" y="connsiteY1"/>
                </a:cxn>
                <a:cxn ang="0">
                  <a:pos x="connsiteX2" y="connsiteY2"/>
                </a:cxn>
              </a:cxnLst>
              <a:rect l="l" t="t" r="r" b="b"/>
              <a:pathLst>
                <a:path w="38100" h="28575">
                  <a:moveTo>
                    <a:pt x="10859" y="24294"/>
                  </a:moveTo>
                  <a:cubicBezTo>
                    <a:pt x="24194" y="28104"/>
                    <a:pt x="33719" y="25246"/>
                    <a:pt x="37529" y="14769"/>
                  </a:cubicBezTo>
                  <a:cubicBezTo>
                    <a:pt x="31814" y="-8091"/>
                    <a:pt x="-4381" y="28104"/>
                    <a:pt x="10859" y="2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3" name="Freeform: Shape 2202">
              <a:extLst>
                <a:ext uri="{FF2B5EF4-FFF2-40B4-BE49-F238E27FC236}">
                  <a16:creationId xmlns:a16="http://schemas.microsoft.com/office/drawing/2014/main" id="{9EEAF620-B92A-4E31-938D-D19CEDD9567E}"/>
                </a:ext>
              </a:extLst>
            </p:cNvPr>
            <p:cNvSpPr/>
            <p:nvPr/>
          </p:nvSpPr>
          <p:spPr>
            <a:xfrm>
              <a:off x="7366634" y="6120210"/>
              <a:ext cx="28575" cy="57150"/>
            </a:xfrm>
            <a:custGeom>
              <a:avLst/>
              <a:gdLst>
                <a:gd name="connsiteX0" fmla="*/ 10880 w 28575"/>
                <a:gd name="connsiteY0" fmla="*/ 9728 h 57150"/>
                <a:gd name="connsiteX1" fmla="*/ 19452 w 28575"/>
                <a:gd name="connsiteY1" fmla="*/ 51638 h 57150"/>
                <a:gd name="connsiteX2" fmla="*/ 10880 w 28575"/>
                <a:gd name="connsiteY2" fmla="*/ 9728 h 57150"/>
              </a:gdLst>
              <a:ahLst/>
              <a:cxnLst>
                <a:cxn ang="0">
                  <a:pos x="connsiteX0" y="connsiteY0"/>
                </a:cxn>
                <a:cxn ang="0">
                  <a:pos x="connsiteX1" y="connsiteY1"/>
                </a:cxn>
                <a:cxn ang="0">
                  <a:pos x="connsiteX2" y="connsiteY2"/>
                </a:cxn>
              </a:cxnLst>
              <a:rect l="l" t="t" r="r" b="b"/>
              <a:pathLst>
                <a:path w="28575" h="57150">
                  <a:moveTo>
                    <a:pt x="10880" y="9728"/>
                  </a:moveTo>
                  <a:cubicBezTo>
                    <a:pt x="4212" y="28778"/>
                    <a:pt x="6117" y="43065"/>
                    <a:pt x="19452" y="51638"/>
                  </a:cubicBezTo>
                  <a:cubicBezTo>
                    <a:pt x="48027" y="51638"/>
                    <a:pt x="9927" y="-5512"/>
                    <a:pt x="10880" y="97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4" name="Freeform: Shape 2203">
              <a:extLst>
                <a:ext uri="{FF2B5EF4-FFF2-40B4-BE49-F238E27FC236}">
                  <a16:creationId xmlns:a16="http://schemas.microsoft.com/office/drawing/2014/main" id="{D7C00823-873E-40A0-B70A-8D372231DE7C}"/>
                </a:ext>
              </a:extLst>
            </p:cNvPr>
            <p:cNvSpPr/>
            <p:nvPr/>
          </p:nvSpPr>
          <p:spPr>
            <a:xfrm>
              <a:off x="7400836" y="6166609"/>
              <a:ext cx="19050" cy="9525"/>
            </a:xfrm>
            <a:custGeom>
              <a:avLst/>
              <a:gdLst>
                <a:gd name="connsiteX0" fmla="*/ 11921 w 19050"/>
                <a:gd name="connsiteY0" fmla="*/ 7144 h 9525"/>
                <a:gd name="connsiteX1" fmla="*/ 11921 w 19050"/>
                <a:gd name="connsiteY1" fmla="*/ 7144 h 9525"/>
              </a:gdLst>
              <a:ahLst/>
              <a:cxnLst>
                <a:cxn ang="0">
                  <a:pos x="connsiteX0" y="connsiteY0"/>
                </a:cxn>
                <a:cxn ang="0">
                  <a:pos x="connsiteX1" y="connsiteY1"/>
                </a:cxn>
              </a:cxnLst>
              <a:rect l="l" t="t" r="r" b="b"/>
              <a:pathLst>
                <a:path w="19050" h="9525">
                  <a:moveTo>
                    <a:pt x="11921" y="7144"/>
                  </a:moveTo>
                  <a:cubicBezTo>
                    <a:pt x="27161" y="7144"/>
                    <a:pt x="-4272" y="7144"/>
                    <a:pt x="119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5" name="Freeform: Shape 2204">
              <a:extLst>
                <a:ext uri="{FF2B5EF4-FFF2-40B4-BE49-F238E27FC236}">
                  <a16:creationId xmlns:a16="http://schemas.microsoft.com/office/drawing/2014/main" id="{0B99CC17-669A-416F-A7E7-AE814CCADB86}"/>
                </a:ext>
              </a:extLst>
            </p:cNvPr>
            <p:cNvSpPr/>
            <p:nvPr/>
          </p:nvSpPr>
          <p:spPr>
            <a:xfrm>
              <a:off x="7434045" y="6104970"/>
              <a:ext cx="47625" cy="57150"/>
            </a:xfrm>
            <a:custGeom>
              <a:avLst/>
              <a:gdLst>
                <a:gd name="connsiteX0" fmla="*/ 36814 w 47625"/>
                <a:gd name="connsiteY0" fmla="*/ 8776 h 57150"/>
                <a:gd name="connsiteX1" fmla="*/ 30146 w 47625"/>
                <a:gd name="connsiteY1" fmla="*/ 48781 h 57150"/>
                <a:gd name="connsiteX2" fmla="*/ 10144 w 47625"/>
                <a:gd name="connsiteY2" fmla="*/ 49733 h 57150"/>
                <a:gd name="connsiteX3" fmla="*/ 45386 w 47625"/>
                <a:gd name="connsiteY3" fmla="*/ 47828 h 57150"/>
                <a:gd name="connsiteX4" fmla="*/ 23479 w 47625"/>
                <a:gd name="connsiteY4" fmla="*/ 18301 h 57150"/>
                <a:gd name="connsiteX5" fmla="*/ 36814 w 47625"/>
                <a:gd name="connsiteY5" fmla="*/ 877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57150">
                  <a:moveTo>
                    <a:pt x="36814" y="8776"/>
                  </a:moveTo>
                  <a:cubicBezTo>
                    <a:pt x="-21289" y="-2654"/>
                    <a:pt x="22526" y="49733"/>
                    <a:pt x="30146" y="48781"/>
                  </a:cubicBezTo>
                  <a:cubicBezTo>
                    <a:pt x="22526" y="44018"/>
                    <a:pt x="15859" y="44018"/>
                    <a:pt x="10144" y="49733"/>
                  </a:cubicBezTo>
                  <a:cubicBezTo>
                    <a:pt x="7286" y="59258"/>
                    <a:pt x="41576" y="63068"/>
                    <a:pt x="45386" y="47828"/>
                  </a:cubicBezTo>
                  <a:cubicBezTo>
                    <a:pt x="49196" y="29731"/>
                    <a:pt x="27289" y="30683"/>
                    <a:pt x="23479" y="18301"/>
                  </a:cubicBezTo>
                  <a:cubicBezTo>
                    <a:pt x="26336" y="26873"/>
                    <a:pt x="47291" y="10681"/>
                    <a:pt x="36814" y="877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6" name="Freeform: Shape 2205">
              <a:extLst>
                <a:ext uri="{FF2B5EF4-FFF2-40B4-BE49-F238E27FC236}">
                  <a16:creationId xmlns:a16="http://schemas.microsoft.com/office/drawing/2014/main" id="{E644FBD0-62A9-4513-8566-1A167EE32C73}"/>
                </a:ext>
              </a:extLst>
            </p:cNvPr>
            <p:cNvSpPr/>
            <p:nvPr/>
          </p:nvSpPr>
          <p:spPr>
            <a:xfrm>
              <a:off x="7824917" y="5852181"/>
              <a:ext cx="76200" cy="142875"/>
            </a:xfrm>
            <a:custGeom>
              <a:avLst/>
              <a:gdLst>
                <a:gd name="connsiteX0" fmla="*/ 11702 w 76200"/>
                <a:gd name="connsiteY0" fmla="*/ 18677 h 142875"/>
                <a:gd name="connsiteX1" fmla="*/ 72662 w 76200"/>
                <a:gd name="connsiteY1" fmla="*/ 18677 h 142875"/>
                <a:gd name="connsiteX2" fmla="*/ 11702 w 76200"/>
                <a:gd name="connsiteY2" fmla="*/ 136787 h 142875"/>
                <a:gd name="connsiteX3" fmla="*/ 69805 w 76200"/>
                <a:gd name="connsiteY3" fmla="*/ 7248 h 142875"/>
                <a:gd name="connsiteX4" fmla="*/ 41230 w 76200"/>
                <a:gd name="connsiteY4" fmla="*/ 57730 h 142875"/>
                <a:gd name="connsiteX5" fmla="*/ 9797 w 76200"/>
                <a:gd name="connsiteY5" fmla="*/ 9152 h 142875"/>
                <a:gd name="connsiteX6" fmla="*/ 11702 w 76200"/>
                <a:gd name="connsiteY6" fmla="*/ 1867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42875">
                  <a:moveTo>
                    <a:pt x="11702" y="18677"/>
                  </a:moveTo>
                  <a:cubicBezTo>
                    <a:pt x="-3538" y="32012"/>
                    <a:pt x="54565" y="133930"/>
                    <a:pt x="72662" y="18677"/>
                  </a:cubicBezTo>
                  <a:cubicBezTo>
                    <a:pt x="63137" y="22487"/>
                    <a:pt x="20275" y="141550"/>
                    <a:pt x="11702" y="136787"/>
                  </a:cubicBezTo>
                  <a:cubicBezTo>
                    <a:pt x="28847" y="146312"/>
                    <a:pt x="94570" y="12010"/>
                    <a:pt x="69805" y="7248"/>
                  </a:cubicBezTo>
                  <a:cubicBezTo>
                    <a:pt x="54565" y="4390"/>
                    <a:pt x="73615" y="61540"/>
                    <a:pt x="41230" y="57730"/>
                  </a:cubicBezTo>
                  <a:cubicBezTo>
                    <a:pt x="24085" y="54873"/>
                    <a:pt x="10750" y="8200"/>
                    <a:pt x="9797" y="9152"/>
                  </a:cubicBezTo>
                  <a:cubicBezTo>
                    <a:pt x="7892" y="11058"/>
                    <a:pt x="4082" y="24392"/>
                    <a:pt x="11702" y="186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7" name="Freeform: Shape 2206">
              <a:extLst>
                <a:ext uri="{FF2B5EF4-FFF2-40B4-BE49-F238E27FC236}">
                  <a16:creationId xmlns:a16="http://schemas.microsoft.com/office/drawing/2014/main" id="{7E719ECC-27AF-4481-94C5-BC77ECB56662}"/>
                </a:ext>
              </a:extLst>
            </p:cNvPr>
            <p:cNvSpPr/>
            <p:nvPr/>
          </p:nvSpPr>
          <p:spPr>
            <a:xfrm>
              <a:off x="7962127" y="5901814"/>
              <a:ext cx="57150" cy="66675"/>
            </a:xfrm>
            <a:custGeom>
              <a:avLst/>
              <a:gdLst>
                <a:gd name="connsiteX0" fmla="*/ 25939 w 57150"/>
                <a:gd name="connsiteY0" fmla="*/ 7144 h 66675"/>
                <a:gd name="connsiteX1" fmla="*/ 39274 w 57150"/>
                <a:gd name="connsiteY1" fmla="*/ 54769 h 66675"/>
                <a:gd name="connsiteX2" fmla="*/ 13557 w 57150"/>
                <a:gd name="connsiteY2" fmla="*/ 23336 h 66675"/>
                <a:gd name="connsiteX3" fmla="*/ 41179 w 57150"/>
                <a:gd name="connsiteY3" fmla="*/ 45244 h 66675"/>
                <a:gd name="connsiteX4" fmla="*/ 25939 w 57150"/>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66675">
                  <a:moveTo>
                    <a:pt x="25939" y="7144"/>
                  </a:moveTo>
                  <a:cubicBezTo>
                    <a:pt x="1174" y="23336"/>
                    <a:pt x="-3588" y="81439"/>
                    <a:pt x="39274" y="54769"/>
                  </a:cubicBezTo>
                  <a:cubicBezTo>
                    <a:pt x="95472" y="19526"/>
                    <a:pt x="11652" y="16669"/>
                    <a:pt x="13557" y="23336"/>
                  </a:cubicBezTo>
                  <a:cubicBezTo>
                    <a:pt x="18319" y="40481"/>
                    <a:pt x="35464" y="5239"/>
                    <a:pt x="41179" y="45244"/>
                  </a:cubicBezTo>
                  <a:cubicBezTo>
                    <a:pt x="3079" y="43339"/>
                    <a:pt x="20224" y="10001"/>
                    <a:pt x="2593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8" name="Freeform: Shape 2207">
              <a:extLst>
                <a:ext uri="{FF2B5EF4-FFF2-40B4-BE49-F238E27FC236}">
                  <a16:creationId xmlns:a16="http://schemas.microsoft.com/office/drawing/2014/main" id="{76B1A7C4-57CF-404A-B1ED-0A74D2D9EC2F}"/>
                </a:ext>
              </a:extLst>
            </p:cNvPr>
            <p:cNvSpPr/>
            <p:nvPr/>
          </p:nvSpPr>
          <p:spPr>
            <a:xfrm>
              <a:off x="8056526" y="5837596"/>
              <a:ext cx="66675" cy="95250"/>
            </a:xfrm>
            <a:custGeom>
              <a:avLst/>
              <a:gdLst>
                <a:gd name="connsiteX0" fmla="*/ 36315 w 66675"/>
                <a:gd name="connsiteY0" fmla="*/ 7545 h 95250"/>
                <a:gd name="connsiteX1" fmla="*/ 63938 w 66675"/>
                <a:gd name="connsiteY1" fmla="*/ 89460 h 95250"/>
                <a:gd name="connsiteX2" fmla="*/ 20123 w 66675"/>
                <a:gd name="connsiteY2" fmla="*/ 50407 h 95250"/>
                <a:gd name="connsiteX3" fmla="*/ 36315 w 66675"/>
                <a:gd name="connsiteY3" fmla="*/ 7545 h 95250"/>
              </a:gdLst>
              <a:ahLst/>
              <a:cxnLst>
                <a:cxn ang="0">
                  <a:pos x="connsiteX0" y="connsiteY0"/>
                </a:cxn>
                <a:cxn ang="0">
                  <a:pos x="connsiteX1" y="connsiteY1"/>
                </a:cxn>
                <a:cxn ang="0">
                  <a:pos x="connsiteX2" y="connsiteY2"/>
                </a:cxn>
                <a:cxn ang="0">
                  <a:pos x="connsiteX3" y="connsiteY3"/>
                </a:cxn>
              </a:cxnLst>
              <a:rect l="l" t="t" r="r" b="b"/>
              <a:pathLst>
                <a:path w="66675" h="95250">
                  <a:moveTo>
                    <a:pt x="36315" y="7545"/>
                  </a:moveTo>
                  <a:cubicBezTo>
                    <a:pt x="-42742" y="58027"/>
                    <a:pt x="63938" y="86602"/>
                    <a:pt x="63938" y="89460"/>
                  </a:cubicBezTo>
                  <a:cubicBezTo>
                    <a:pt x="63938" y="92317"/>
                    <a:pt x="23933" y="67552"/>
                    <a:pt x="20123" y="50407"/>
                  </a:cubicBezTo>
                  <a:cubicBezTo>
                    <a:pt x="18218" y="41835"/>
                    <a:pt x="42983" y="2782"/>
                    <a:pt x="36315" y="75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9" name="Freeform: Shape 2208">
              <a:extLst>
                <a:ext uri="{FF2B5EF4-FFF2-40B4-BE49-F238E27FC236}">
                  <a16:creationId xmlns:a16="http://schemas.microsoft.com/office/drawing/2014/main" id="{BC62C50D-984F-40D7-9BA2-6C482492F37B}"/>
                </a:ext>
              </a:extLst>
            </p:cNvPr>
            <p:cNvSpPr/>
            <p:nvPr/>
          </p:nvSpPr>
          <p:spPr>
            <a:xfrm>
              <a:off x="8136384" y="5878456"/>
              <a:ext cx="66675" cy="57150"/>
            </a:xfrm>
            <a:custGeom>
              <a:avLst/>
              <a:gdLst>
                <a:gd name="connsiteX0" fmla="*/ 7893 w 66675"/>
                <a:gd name="connsiteY0" fmla="*/ 7642 h 57150"/>
                <a:gd name="connsiteX1" fmla="*/ 65995 w 66675"/>
                <a:gd name="connsiteY1" fmla="*/ 51457 h 57150"/>
                <a:gd name="connsiteX2" fmla="*/ 7893 w 66675"/>
                <a:gd name="connsiteY2" fmla="*/ 7642 h 57150"/>
              </a:gdLst>
              <a:ahLst/>
              <a:cxnLst>
                <a:cxn ang="0">
                  <a:pos x="connsiteX0" y="connsiteY0"/>
                </a:cxn>
                <a:cxn ang="0">
                  <a:pos x="connsiteX1" y="connsiteY1"/>
                </a:cxn>
                <a:cxn ang="0">
                  <a:pos x="connsiteX2" y="connsiteY2"/>
                </a:cxn>
              </a:cxnLst>
              <a:rect l="l" t="t" r="r" b="b"/>
              <a:pathLst>
                <a:path w="66675" h="57150">
                  <a:moveTo>
                    <a:pt x="7893" y="7642"/>
                  </a:moveTo>
                  <a:cubicBezTo>
                    <a:pt x="6940" y="7642"/>
                    <a:pt x="65043" y="52410"/>
                    <a:pt x="65995" y="51457"/>
                  </a:cubicBezTo>
                  <a:cubicBezTo>
                    <a:pt x="83140" y="33360"/>
                    <a:pt x="-1632" y="2880"/>
                    <a:pt x="7893" y="76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0" name="Freeform: Shape 2209">
              <a:extLst>
                <a:ext uri="{FF2B5EF4-FFF2-40B4-BE49-F238E27FC236}">
                  <a16:creationId xmlns:a16="http://schemas.microsoft.com/office/drawing/2014/main" id="{A4E6CE30-87B2-4C4A-9C0E-746BB934D942}"/>
                </a:ext>
              </a:extLst>
            </p:cNvPr>
            <p:cNvSpPr/>
            <p:nvPr/>
          </p:nvSpPr>
          <p:spPr>
            <a:xfrm>
              <a:off x="8142844" y="5865840"/>
              <a:ext cx="57150" cy="57150"/>
            </a:xfrm>
            <a:custGeom>
              <a:avLst/>
              <a:gdLst>
                <a:gd name="connsiteX0" fmla="*/ 8100 w 57150"/>
                <a:gd name="connsiteY0" fmla="*/ 58357 h 57150"/>
                <a:gd name="connsiteX1" fmla="*/ 53820 w 57150"/>
                <a:gd name="connsiteY1" fmla="*/ 8828 h 57150"/>
                <a:gd name="connsiteX2" fmla="*/ 8100 w 57150"/>
                <a:gd name="connsiteY2" fmla="*/ 58357 h 57150"/>
              </a:gdLst>
              <a:ahLst/>
              <a:cxnLst>
                <a:cxn ang="0">
                  <a:pos x="connsiteX0" y="connsiteY0"/>
                </a:cxn>
                <a:cxn ang="0">
                  <a:pos x="connsiteX1" y="connsiteY1"/>
                </a:cxn>
                <a:cxn ang="0">
                  <a:pos x="connsiteX2" y="connsiteY2"/>
                </a:cxn>
              </a:cxnLst>
              <a:rect l="l" t="t" r="r" b="b"/>
              <a:pathLst>
                <a:path w="57150" h="57150">
                  <a:moveTo>
                    <a:pt x="8100" y="58357"/>
                  </a:moveTo>
                  <a:cubicBezTo>
                    <a:pt x="8100" y="58357"/>
                    <a:pt x="59535" y="14543"/>
                    <a:pt x="53820" y="8828"/>
                  </a:cubicBezTo>
                  <a:cubicBezTo>
                    <a:pt x="40485" y="-4507"/>
                    <a:pt x="480" y="65978"/>
                    <a:pt x="8100" y="583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1" name="Freeform: Shape 2210">
              <a:extLst>
                <a:ext uri="{FF2B5EF4-FFF2-40B4-BE49-F238E27FC236}">
                  <a16:creationId xmlns:a16="http://schemas.microsoft.com/office/drawing/2014/main" id="{5841B82E-9FCA-4621-B4B7-50F794691FE3}"/>
                </a:ext>
              </a:extLst>
            </p:cNvPr>
            <p:cNvSpPr/>
            <p:nvPr/>
          </p:nvSpPr>
          <p:spPr>
            <a:xfrm>
              <a:off x="8205018" y="5841807"/>
              <a:ext cx="57150" cy="104775"/>
            </a:xfrm>
            <a:custGeom>
              <a:avLst/>
              <a:gdLst>
                <a:gd name="connsiteX0" fmla="*/ 9744 w 57150"/>
                <a:gd name="connsiteY0" fmla="*/ 7144 h 104775"/>
                <a:gd name="connsiteX1" fmla="*/ 32604 w 57150"/>
                <a:gd name="connsiteY1" fmla="*/ 70961 h 104775"/>
                <a:gd name="connsiteX2" fmla="*/ 7839 w 57150"/>
                <a:gd name="connsiteY2" fmla="*/ 101441 h 104775"/>
                <a:gd name="connsiteX3" fmla="*/ 51654 w 57150"/>
                <a:gd name="connsiteY3" fmla="*/ 38576 h 104775"/>
                <a:gd name="connsiteX4" fmla="*/ 9744 w 571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04775">
                  <a:moveTo>
                    <a:pt x="9744" y="7144"/>
                  </a:moveTo>
                  <a:cubicBezTo>
                    <a:pt x="27841" y="29051"/>
                    <a:pt x="30699" y="45244"/>
                    <a:pt x="32604" y="70961"/>
                  </a:cubicBezTo>
                  <a:cubicBezTo>
                    <a:pt x="33556" y="83344"/>
                    <a:pt x="2124" y="92869"/>
                    <a:pt x="7839" y="101441"/>
                  </a:cubicBezTo>
                  <a:cubicBezTo>
                    <a:pt x="16411" y="116681"/>
                    <a:pt x="53559" y="50959"/>
                    <a:pt x="51654" y="38576"/>
                  </a:cubicBezTo>
                  <a:cubicBezTo>
                    <a:pt x="45939" y="8096"/>
                    <a:pt x="11649" y="8096"/>
                    <a:pt x="97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2" name="Freeform: Shape 2211">
              <a:extLst>
                <a:ext uri="{FF2B5EF4-FFF2-40B4-BE49-F238E27FC236}">
                  <a16:creationId xmlns:a16="http://schemas.microsoft.com/office/drawing/2014/main" id="{A5034F8A-9367-4F0E-92A5-814B2520A709}"/>
                </a:ext>
              </a:extLst>
            </p:cNvPr>
            <p:cNvSpPr/>
            <p:nvPr/>
          </p:nvSpPr>
          <p:spPr>
            <a:xfrm>
              <a:off x="7823959" y="4849620"/>
              <a:ext cx="114300" cy="142875"/>
            </a:xfrm>
            <a:custGeom>
              <a:avLst/>
              <a:gdLst>
                <a:gd name="connsiteX0" fmla="*/ 46950 w 114300"/>
                <a:gd name="connsiteY0" fmla="*/ 27780 h 142875"/>
                <a:gd name="connsiteX1" fmla="*/ 89812 w 114300"/>
                <a:gd name="connsiteY1" fmla="*/ 99218 h 142875"/>
                <a:gd name="connsiteX2" fmla="*/ 51712 w 114300"/>
                <a:gd name="connsiteY2" fmla="*/ 135413 h 142875"/>
                <a:gd name="connsiteX3" fmla="*/ 11707 w 114300"/>
                <a:gd name="connsiteY3" fmla="*/ 100170 h 142875"/>
                <a:gd name="connsiteX4" fmla="*/ 56475 w 114300"/>
                <a:gd name="connsiteY4" fmla="*/ 141128 h 142875"/>
                <a:gd name="connsiteX5" fmla="*/ 105052 w 114300"/>
                <a:gd name="connsiteY5" fmla="*/ 68738 h 142875"/>
                <a:gd name="connsiteX6" fmla="*/ 46950 w 114300"/>
                <a:gd name="connsiteY6" fmla="*/ 2778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42875">
                  <a:moveTo>
                    <a:pt x="46950" y="27780"/>
                  </a:moveTo>
                  <a:cubicBezTo>
                    <a:pt x="104100" y="-3652"/>
                    <a:pt x="118387" y="43973"/>
                    <a:pt x="89812" y="99218"/>
                  </a:cubicBezTo>
                  <a:cubicBezTo>
                    <a:pt x="82192" y="114458"/>
                    <a:pt x="72667" y="134460"/>
                    <a:pt x="51712" y="135413"/>
                  </a:cubicBezTo>
                  <a:cubicBezTo>
                    <a:pt x="31710" y="135413"/>
                    <a:pt x="15517" y="99218"/>
                    <a:pt x="11707" y="100170"/>
                  </a:cubicBezTo>
                  <a:cubicBezTo>
                    <a:pt x="-8295" y="105885"/>
                    <a:pt x="43140" y="142080"/>
                    <a:pt x="56475" y="141128"/>
                  </a:cubicBezTo>
                  <a:cubicBezTo>
                    <a:pt x="94575" y="139223"/>
                    <a:pt x="101242" y="97313"/>
                    <a:pt x="105052" y="68738"/>
                  </a:cubicBezTo>
                  <a:cubicBezTo>
                    <a:pt x="118387" y="-23655"/>
                    <a:pt x="79335" y="10635"/>
                    <a:pt x="46950" y="277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3" name="Freeform: Shape 2212">
              <a:extLst>
                <a:ext uri="{FF2B5EF4-FFF2-40B4-BE49-F238E27FC236}">
                  <a16:creationId xmlns:a16="http://schemas.microsoft.com/office/drawing/2014/main" id="{73A9C16F-9588-4D6E-BAAD-F6EC0072801A}"/>
                </a:ext>
              </a:extLst>
            </p:cNvPr>
            <p:cNvSpPr/>
            <p:nvPr/>
          </p:nvSpPr>
          <p:spPr>
            <a:xfrm>
              <a:off x="8029039" y="4919195"/>
              <a:ext cx="47625" cy="57150"/>
            </a:xfrm>
            <a:custGeom>
              <a:avLst/>
              <a:gdLst>
                <a:gd name="connsiteX0" fmla="*/ 26655 w 47625"/>
                <a:gd name="connsiteY0" fmla="*/ 7736 h 57150"/>
                <a:gd name="connsiteX1" fmla="*/ 39990 w 47625"/>
                <a:gd name="connsiteY1" fmla="*/ 46788 h 57150"/>
                <a:gd name="connsiteX2" fmla="*/ 29513 w 47625"/>
                <a:gd name="connsiteY2" fmla="*/ 10593 h 57150"/>
                <a:gd name="connsiteX3" fmla="*/ 26655 w 47625"/>
                <a:gd name="connsiteY3" fmla="*/ 7736 h 57150"/>
              </a:gdLst>
              <a:ahLst/>
              <a:cxnLst>
                <a:cxn ang="0">
                  <a:pos x="connsiteX0" y="connsiteY0"/>
                </a:cxn>
                <a:cxn ang="0">
                  <a:pos x="connsiteX1" y="connsiteY1"/>
                </a:cxn>
                <a:cxn ang="0">
                  <a:pos x="connsiteX2" y="connsiteY2"/>
                </a:cxn>
                <a:cxn ang="0">
                  <a:pos x="connsiteX3" y="connsiteY3"/>
                </a:cxn>
              </a:cxnLst>
              <a:rect l="l" t="t" r="r" b="b"/>
              <a:pathLst>
                <a:path w="47625" h="57150">
                  <a:moveTo>
                    <a:pt x="26655" y="7736"/>
                  </a:moveTo>
                  <a:cubicBezTo>
                    <a:pt x="-20017" y="29643"/>
                    <a:pt x="30465" y="68696"/>
                    <a:pt x="39990" y="46788"/>
                  </a:cubicBezTo>
                  <a:cubicBezTo>
                    <a:pt x="52373" y="17261"/>
                    <a:pt x="31418" y="11546"/>
                    <a:pt x="29513" y="10593"/>
                  </a:cubicBezTo>
                  <a:cubicBezTo>
                    <a:pt x="31418" y="20118"/>
                    <a:pt x="34275" y="3926"/>
                    <a:pt x="26655" y="77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4" name="Freeform: Shape 2213">
              <a:extLst>
                <a:ext uri="{FF2B5EF4-FFF2-40B4-BE49-F238E27FC236}">
                  <a16:creationId xmlns:a16="http://schemas.microsoft.com/office/drawing/2014/main" id="{E3264EFE-B34C-434F-9880-B1544932BEF5}"/>
                </a:ext>
              </a:extLst>
            </p:cNvPr>
            <p:cNvSpPr/>
            <p:nvPr/>
          </p:nvSpPr>
          <p:spPr>
            <a:xfrm>
              <a:off x="8090199" y="4815964"/>
              <a:ext cx="85725" cy="114300"/>
            </a:xfrm>
            <a:custGeom>
              <a:avLst/>
              <a:gdLst>
                <a:gd name="connsiteX0" fmla="*/ 40743 w 85725"/>
                <a:gd name="connsiteY0" fmla="*/ 7144 h 114300"/>
                <a:gd name="connsiteX1" fmla="*/ 85510 w 85725"/>
                <a:gd name="connsiteY1" fmla="*/ 112871 h 114300"/>
                <a:gd name="connsiteX2" fmla="*/ 25502 w 85725"/>
                <a:gd name="connsiteY2" fmla="*/ 80486 h 114300"/>
                <a:gd name="connsiteX3" fmla="*/ 40743 w 857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85725" h="114300">
                  <a:moveTo>
                    <a:pt x="40743" y="7144"/>
                  </a:moveTo>
                  <a:cubicBezTo>
                    <a:pt x="-55460" y="91916"/>
                    <a:pt x="85510" y="100489"/>
                    <a:pt x="85510" y="112871"/>
                  </a:cubicBezTo>
                  <a:cubicBezTo>
                    <a:pt x="85510" y="111919"/>
                    <a:pt x="31218" y="93821"/>
                    <a:pt x="25502" y="80486"/>
                  </a:cubicBezTo>
                  <a:cubicBezTo>
                    <a:pt x="17883" y="63341"/>
                    <a:pt x="40743" y="7144"/>
                    <a:pt x="407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5" name="Freeform: Shape 2214">
              <a:extLst>
                <a:ext uri="{FF2B5EF4-FFF2-40B4-BE49-F238E27FC236}">
                  <a16:creationId xmlns:a16="http://schemas.microsoft.com/office/drawing/2014/main" id="{4B0E80BA-A0D2-4550-A0FF-67D40D50BB2F}"/>
                </a:ext>
              </a:extLst>
            </p:cNvPr>
            <p:cNvSpPr/>
            <p:nvPr/>
          </p:nvSpPr>
          <p:spPr>
            <a:xfrm>
              <a:off x="8187615" y="4858723"/>
              <a:ext cx="38100" cy="57150"/>
            </a:xfrm>
            <a:custGeom>
              <a:avLst/>
              <a:gdLst>
                <a:gd name="connsiteX0" fmla="*/ 7144 w 38100"/>
                <a:gd name="connsiteY0" fmla="*/ 7248 h 57150"/>
                <a:gd name="connsiteX1" fmla="*/ 24289 w 38100"/>
                <a:gd name="connsiteY1" fmla="*/ 39633 h 57150"/>
                <a:gd name="connsiteX2" fmla="*/ 15716 w 38100"/>
                <a:gd name="connsiteY2" fmla="*/ 51063 h 57150"/>
                <a:gd name="connsiteX3" fmla="*/ 7144 w 38100"/>
                <a:gd name="connsiteY3" fmla="*/ 7248 h 57150"/>
              </a:gdLst>
              <a:ahLst/>
              <a:cxnLst>
                <a:cxn ang="0">
                  <a:pos x="connsiteX0" y="connsiteY0"/>
                </a:cxn>
                <a:cxn ang="0">
                  <a:pos x="connsiteX1" y="connsiteY1"/>
                </a:cxn>
                <a:cxn ang="0">
                  <a:pos x="connsiteX2" y="connsiteY2"/>
                </a:cxn>
                <a:cxn ang="0">
                  <a:pos x="connsiteX3" y="connsiteY3"/>
                </a:cxn>
              </a:cxnLst>
              <a:rect l="l" t="t" r="r" b="b"/>
              <a:pathLst>
                <a:path w="38100" h="57150">
                  <a:moveTo>
                    <a:pt x="7144" y="7248"/>
                  </a:moveTo>
                  <a:cubicBezTo>
                    <a:pt x="20479" y="47253"/>
                    <a:pt x="26194" y="58683"/>
                    <a:pt x="24289" y="39633"/>
                  </a:cubicBezTo>
                  <a:cubicBezTo>
                    <a:pt x="17621" y="37728"/>
                    <a:pt x="13811" y="41538"/>
                    <a:pt x="15716" y="51063"/>
                  </a:cubicBezTo>
                  <a:cubicBezTo>
                    <a:pt x="19526" y="61540"/>
                    <a:pt x="72866" y="4390"/>
                    <a:pt x="7144" y="724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6" name="Freeform: Shape 2215">
              <a:extLst>
                <a:ext uri="{FF2B5EF4-FFF2-40B4-BE49-F238E27FC236}">
                  <a16:creationId xmlns:a16="http://schemas.microsoft.com/office/drawing/2014/main" id="{2018F9D1-DE15-4AF3-B3E4-47673EEFA481}"/>
                </a:ext>
              </a:extLst>
            </p:cNvPr>
            <p:cNvSpPr/>
            <p:nvPr/>
          </p:nvSpPr>
          <p:spPr>
            <a:xfrm>
              <a:off x="8228243" y="4843636"/>
              <a:ext cx="47625" cy="66675"/>
            </a:xfrm>
            <a:custGeom>
              <a:avLst/>
              <a:gdLst>
                <a:gd name="connsiteX0" fmla="*/ 37001 w 47625"/>
                <a:gd name="connsiteY0" fmla="*/ 11857 h 66675"/>
                <a:gd name="connsiteX1" fmla="*/ 7474 w 47625"/>
                <a:gd name="connsiteY1" fmla="*/ 44242 h 66675"/>
                <a:gd name="connsiteX2" fmla="*/ 48431 w 47625"/>
                <a:gd name="connsiteY2" fmla="*/ 50910 h 66675"/>
                <a:gd name="connsiteX3" fmla="*/ 16046 w 47625"/>
                <a:gd name="connsiteY3" fmla="*/ 35670 h 66675"/>
                <a:gd name="connsiteX4" fmla="*/ 37001 w 47625"/>
                <a:gd name="connsiteY4" fmla="*/ 1185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66675">
                  <a:moveTo>
                    <a:pt x="37001" y="11857"/>
                  </a:moveTo>
                  <a:cubicBezTo>
                    <a:pt x="20809" y="-6240"/>
                    <a:pt x="4616" y="32812"/>
                    <a:pt x="7474" y="44242"/>
                  </a:cubicBezTo>
                  <a:cubicBezTo>
                    <a:pt x="15094" y="77580"/>
                    <a:pt x="48431" y="52815"/>
                    <a:pt x="48431" y="50910"/>
                  </a:cubicBezTo>
                  <a:cubicBezTo>
                    <a:pt x="38906" y="33765"/>
                    <a:pt x="9379" y="78532"/>
                    <a:pt x="16046" y="35670"/>
                  </a:cubicBezTo>
                  <a:cubicBezTo>
                    <a:pt x="17951" y="27097"/>
                    <a:pt x="37954" y="12810"/>
                    <a:pt x="37001" y="11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7" name="Freeform: Shape 2216">
              <a:extLst>
                <a:ext uri="{FF2B5EF4-FFF2-40B4-BE49-F238E27FC236}">
                  <a16:creationId xmlns:a16="http://schemas.microsoft.com/office/drawing/2014/main" id="{76B7CCB1-449A-45B1-AA9D-E56747564DD6}"/>
                </a:ext>
              </a:extLst>
            </p:cNvPr>
            <p:cNvSpPr/>
            <p:nvPr/>
          </p:nvSpPr>
          <p:spPr>
            <a:xfrm>
              <a:off x="8271435" y="4810467"/>
              <a:ext cx="47625" cy="95250"/>
            </a:xfrm>
            <a:custGeom>
              <a:avLst/>
              <a:gdLst>
                <a:gd name="connsiteX0" fmla="*/ 7144 w 47625"/>
                <a:gd name="connsiteY0" fmla="*/ 9784 h 95250"/>
                <a:gd name="connsiteX1" fmla="*/ 40481 w 47625"/>
                <a:gd name="connsiteY1" fmla="*/ 96461 h 95250"/>
                <a:gd name="connsiteX2" fmla="*/ 7144 w 47625"/>
                <a:gd name="connsiteY2" fmla="*/ 9784 h 95250"/>
              </a:gdLst>
              <a:ahLst/>
              <a:cxnLst>
                <a:cxn ang="0">
                  <a:pos x="connsiteX0" y="connsiteY0"/>
                </a:cxn>
                <a:cxn ang="0">
                  <a:pos x="connsiteX1" y="connsiteY1"/>
                </a:cxn>
                <a:cxn ang="0">
                  <a:pos x="connsiteX2" y="connsiteY2"/>
                </a:cxn>
              </a:cxnLst>
              <a:rect l="l" t="t" r="r" b="b"/>
              <a:pathLst>
                <a:path w="47625" h="95250">
                  <a:moveTo>
                    <a:pt x="7144" y="9784"/>
                  </a:moveTo>
                  <a:cubicBezTo>
                    <a:pt x="72866" y="-8314"/>
                    <a:pt x="28099" y="89794"/>
                    <a:pt x="40481" y="96461"/>
                  </a:cubicBezTo>
                  <a:cubicBezTo>
                    <a:pt x="30004" y="89794"/>
                    <a:pt x="78581" y="-10219"/>
                    <a:pt x="7144" y="97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8" name="Freeform: Shape 2217">
              <a:extLst>
                <a:ext uri="{FF2B5EF4-FFF2-40B4-BE49-F238E27FC236}">
                  <a16:creationId xmlns:a16="http://schemas.microsoft.com/office/drawing/2014/main" id="{0B86F25B-1EE4-4C7C-BADB-093DB7CFDA6B}"/>
                </a:ext>
              </a:extLst>
            </p:cNvPr>
            <p:cNvSpPr/>
            <p:nvPr/>
          </p:nvSpPr>
          <p:spPr>
            <a:xfrm>
              <a:off x="10041685" y="5397106"/>
              <a:ext cx="85725" cy="76200"/>
            </a:xfrm>
            <a:custGeom>
              <a:avLst/>
              <a:gdLst>
                <a:gd name="connsiteX0" fmla="*/ 7591 w 85725"/>
                <a:gd name="connsiteY0" fmla="*/ 7979 h 76200"/>
                <a:gd name="connsiteX1" fmla="*/ 81886 w 85725"/>
                <a:gd name="connsiteY1" fmla="*/ 68939 h 76200"/>
                <a:gd name="connsiteX2" fmla="*/ 7591 w 85725"/>
                <a:gd name="connsiteY2" fmla="*/ 7979 h 76200"/>
              </a:gdLst>
              <a:ahLst/>
              <a:cxnLst>
                <a:cxn ang="0">
                  <a:pos x="connsiteX0" y="connsiteY0"/>
                </a:cxn>
                <a:cxn ang="0">
                  <a:pos x="connsiteX1" y="connsiteY1"/>
                </a:cxn>
                <a:cxn ang="0">
                  <a:pos x="connsiteX2" y="connsiteY2"/>
                </a:cxn>
              </a:cxnLst>
              <a:rect l="l" t="t" r="r" b="b"/>
              <a:pathLst>
                <a:path w="85725" h="76200">
                  <a:moveTo>
                    <a:pt x="7591" y="7979"/>
                  </a:moveTo>
                  <a:cubicBezTo>
                    <a:pt x="14258" y="15599"/>
                    <a:pt x="73314" y="77512"/>
                    <a:pt x="81886" y="68939"/>
                  </a:cubicBezTo>
                  <a:cubicBezTo>
                    <a:pt x="92364" y="59414"/>
                    <a:pt x="-29" y="-593"/>
                    <a:pt x="7591" y="79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9" name="Freeform: Shape 2218">
              <a:extLst>
                <a:ext uri="{FF2B5EF4-FFF2-40B4-BE49-F238E27FC236}">
                  <a16:creationId xmlns:a16="http://schemas.microsoft.com/office/drawing/2014/main" id="{5C37E7D4-0571-424E-8361-6EB08ADEFDA8}"/>
                </a:ext>
              </a:extLst>
            </p:cNvPr>
            <p:cNvSpPr/>
            <p:nvPr/>
          </p:nvSpPr>
          <p:spPr>
            <a:xfrm>
              <a:off x="10037879" y="5388017"/>
              <a:ext cx="85725" cy="95250"/>
            </a:xfrm>
            <a:custGeom>
              <a:avLst/>
              <a:gdLst>
                <a:gd name="connsiteX0" fmla="*/ 7587 w 85725"/>
                <a:gd name="connsiteY0" fmla="*/ 91363 h 95250"/>
                <a:gd name="connsiteX1" fmla="*/ 85692 w 85725"/>
                <a:gd name="connsiteY1" fmla="*/ 8496 h 95250"/>
                <a:gd name="connsiteX2" fmla="*/ 7587 w 85725"/>
                <a:gd name="connsiteY2" fmla="*/ 91363 h 95250"/>
              </a:gdLst>
              <a:ahLst/>
              <a:cxnLst>
                <a:cxn ang="0">
                  <a:pos x="connsiteX0" y="connsiteY0"/>
                </a:cxn>
                <a:cxn ang="0">
                  <a:pos x="connsiteX1" y="connsiteY1"/>
                </a:cxn>
                <a:cxn ang="0">
                  <a:pos x="connsiteX2" y="connsiteY2"/>
                </a:cxn>
              </a:cxnLst>
              <a:rect l="l" t="t" r="r" b="b"/>
              <a:pathLst>
                <a:path w="85725" h="95250">
                  <a:moveTo>
                    <a:pt x="7587" y="91363"/>
                  </a:moveTo>
                  <a:cubicBezTo>
                    <a:pt x="15207" y="84696"/>
                    <a:pt x="90455" y="13258"/>
                    <a:pt x="85692" y="8496"/>
                  </a:cubicBezTo>
                  <a:cubicBezTo>
                    <a:pt x="71405" y="-5792"/>
                    <a:pt x="920" y="98031"/>
                    <a:pt x="7587" y="91363"/>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pic>
        <p:nvPicPr>
          <p:cNvPr id="2229" name="Graphic 2228">
            <a:extLst>
              <a:ext uri="{FF2B5EF4-FFF2-40B4-BE49-F238E27FC236}">
                <a16:creationId xmlns:a16="http://schemas.microsoft.com/office/drawing/2014/main" id="{AE3147FC-E150-4605-BC80-479522C575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2569" y="2815272"/>
            <a:ext cx="1387725" cy="1387725"/>
          </a:xfrm>
          <a:prstGeom prst="rect">
            <a:avLst/>
          </a:prstGeom>
        </p:spPr>
      </p:pic>
      <p:pic>
        <p:nvPicPr>
          <p:cNvPr id="2231" name="Graphic 2230">
            <a:extLst>
              <a:ext uri="{FF2B5EF4-FFF2-40B4-BE49-F238E27FC236}">
                <a16:creationId xmlns:a16="http://schemas.microsoft.com/office/drawing/2014/main" id="{1B2DA4B5-840E-48FA-B272-479FD1786D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1176" y="2124075"/>
            <a:ext cx="1564572" cy="1564572"/>
          </a:xfrm>
          <a:prstGeom prst="rect">
            <a:avLst/>
          </a:prstGeom>
        </p:spPr>
      </p:pic>
      <p:pic>
        <p:nvPicPr>
          <p:cNvPr id="2233" name="Graphic 2232">
            <a:extLst>
              <a:ext uri="{FF2B5EF4-FFF2-40B4-BE49-F238E27FC236}">
                <a16:creationId xmlns:a16="http://schemas.microsoft.com/office/drawing/2014/main" id="{2A7718E9-CD01-4127-BD50-2CA81F5394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733964">
            <a:off x="10719854" y="437266"/>
            <a:ext cx="857250" cy="857250"/>
          </a:xfrm>
          <a:prstGeom prst="rect">
            <a:avLst/>
          </a:prstGeom>
        </p:spPr>
      </p:pic>
      <p:pic>
        <p:nvPicPr>
          <p:cNvPr id="2235" name="Graphic 2234">
            <a:extLst>
              <a:ext uri="{FF2B5EF4-FFF2-40B4-BE49-F238E27FC236}">
                <a16:creationId xmlns:a16="http://schemas.microsoft.com/office/drawing/2014/main" id="{9764DFDE-5811-476B-97F1-A377048844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33704" y="5513739"/>
            <a:ext cx="725136" cy="725136"/>
          </a:xfrm>
          <a:prstGeom prst="rect">
            <a:avLst/>
          </a:prstGeom>
        </p:spPr>
      </p:pic>
    </p:spTree>
    <p:extLst>
      <p:ext uri="{BB962C8B-B14F-4D97-AF65-F5344CB8AC3E}">
        <p14:creationId xmlns:p14="http://schemas.microsoft.com/office/powerpoint/2010/main" val="372851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78E-3353-4654-87C2-59BB94B9DB35}"/>
              </a:ext>
            </a:extLst>
          </p:cNvPr>
          <p:cNvSpPr>
            <a:spLocks noGrp="1"/>
          </p:cNvSpPr>
          <p:nvPr>
            <p:ph type="title"/>
          </p:nvPr>
        </p:nvSpPr>
        <p:spPr>
          <a:xfrm>
            <a:off x="0" y="0"/>
            <a:ext cx="12192000" cy="1037547"/>
          </a:xfrm>
        </p:spPr>
        <p:txBody>
          <a:bodyPr>
            <a:noAutofit/>
          </a:bodyPr>
          <a:lstStyle/>
          <a:p>
            <a:pPr algn="ctr"/>
            <a:r>
              <a:rPr lang="en-US" sz="2800" b="1" dirty="0">
                <a:solidFill>
                  <a:schemeClr val="accent5">
                    <a:lumMod val="50000"/>
                  </a:schemeClr>
                </a:solidFill>
                <a:latin typeface="Times New Roman" panose="02020603050405020304" pitchFamily="18" charset="0"/>
                <a:cs typeface="Times New Roman" panose="02020603050405020304" pitchFamily="18" charset="0"/>
              </a:rPr>
              <a:t>LITERATURE REVIEW</a:t>
            </a:r>
            <a:br>
              <a:rPr lang="en-US" sz="3300" dirty="0">
                <a:solidFill>
                  <a:schemeClr val="accent5">
                    <a:lumMod val="50000"/>
                  </a:schemeClr>
                </a:solidFill>
                <a:latin typeface="Times New Roman" panose="02020603050405020304" pitchFamily="18" charset="0"/>
                <a:cs typeface="Times New Roman" panose="02020603050405020304" pitchFamily="18" charset="0"/>
              </a:rPr>
            </a:br>
            <a:endParaRPr lang="en-IN" sz="3300" dirty="0"/>
          </a:p>
        </p:txBody>
      </p:sp>
      <p:graphicFrame>
        <p:nvGraphicFramePr>
          <p:cNvPr id="6" name="Table 6">
            <a:extLst>
              <a:ext uri="{FF2B5EF4-FFF2-40B4-BE49-F238E27FC236}">
                <a16:creationId xmlns:a16="http://schemas.microsoft.com/office/drawing/2014/main" id="{7A78D393-D475-471F-BF7F-7F4118251A38}"/>
              </a:ext>
            </a:extLst>
          </p:cNvPr>
          <p:cNvGraphicFramePr>
            <a:graphicFrameLocks noGrp="1"/>
          </p:cNvGraphicFramePr>
          <p:nvPr>
            <p:ph idx="1"/>
            <p:extLst>
              <p:ext uri="{D42A27DB-BD31-4B8C-83A1-F6EECF244321}">
                <p14:modId xmlns:p14="http://schemas.microsoft.com/office/powerpoint/2010/main" val="380827977"/>
              </p:ext>
            </p:extLst>
          </p:nvPr>
        </p:nvGraphicFramePr>
        <p:xfrm>
          <a:off x="161277" y="589794"/>
          <a:ext cx="11869446" cy="6012534"/>
        </p:xfrm>
        <a:graphic>
          <a:graphicData uri="http://schemas.openxmlformats.org/drawingml/2006/table">
            <a:tbl>
              <a:tblPr firstRow="1" bandRow="1">
                <a:tableStyleId>{B301B821-A1FF-4177-AEE7-76D212191A09}</a:tableStyleId>
              </a:tblPr>
              <a:tblGrid>
                <a:gridCol w="603682">
                  <a:extLst>
                    <a:ext uri="{9D8B030D-6E8A-4147-A177-3AD203B41FA5}">
                      <a16:colId xmlns:a16="http://schemas.microsoft.com/office/drawing/2014/main" val="3690224836"/>
                    </a:ext>
                  </a:extLst>
                </a:gridCol>
                <a:gridCol w="2104007">
                  <a:extLst>
                    <a:ext uri="{9D8B030D-6E8A-4147-A177-3AD203B41FA5}">
                      <a16:colId xmlns:a16="http://schemas.microsoft.com/office/drawing/2014/main" val="1206344154"/>
                    </a:ext>
                  </a:extLst>
                </a:gridCol>
                <a:gridCol w="2182428">
                  <a:extLst>
                    <a:ext uri="{9D8B030D-6E8A-4147-A177-3AD203B41FA5}">
                      <a16:colId xmlns:a16="http://schemas.microsoft.com/office/drawing/2014/main" val="1835886694"/>
                    </a:ext>
                  </a:extLst>
                </a:gridCol>
                <a:gridCol w="1430784">
                  <a:extLst>
                    <a:ext uri="{9D8B030D-6E8A-4147-A177-3AD203B41FA5}">
                      <a16:colId xmlns:a16="http://schemas.microsoft.com/office/drawing/2014/main" val="1887821710"/>
                    </a:ext>
                  </a:extLst>
                </a:gridCol>
                <a:gridCol w="5548545">
                  <a:extLst>
                    <a:ext uri="{9D8B030D-6E8A-4147-A177-3AD203B41FA5}">
                      <a16:colId xmlns:a16="http://schemas.microsoft.com/office/drawing/2014/main" val="2288907115"/>
                    </a:ext>
                  </a:extLst>
                </a:gridCol>
              </a:tblGrid>
              <a:tr h="444029">
                <a:tc>
                  <a:txBody>
                    <a:bodyPr/>
                    <a:lstStyle/>
                    <a:p>
                      <a:pPr algn="ctr"/>
                      <a:r>
                        <a:rPr lang="en-US" sz="1400" dirty="0"/>
                        <a:t> S.No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t> 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Publication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t>Author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t> Description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4984285"/>
                  </a:ext>
                </a:extLst>
              </a:tr>
              <a:tr h="1232881">
                <a:tc>
                  <a:txBody>
                    <a:bodyPr/>
                    <a:lstStyle/>
                    <a:p>
                      <a:pPr algn="ctr"/>
                      <a:r>
                        <a:rPr lang="en-US" sz="1400" dirty="0"/>
                        <a:t>1</a:t>
                      </a:r>
                      <a:endParaRPr lang="en-IN"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The method of Feature Extraction in Automatic Speech Recognition System for Machine Interaction with Humans.</a:t>
                      </a:r>
                      <a:endParaRPr lang="en-IN"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mn-lt"/>
                          <a:cs typeface="Times New Roman" panose="02020603050405020304" pitchFamily="18" charset="0"/>
                        </a:rPr>
                        <a:t>International Journal of Scientific &amp; Engineering Research, Volume 6, Issue 5, May-2015 143ISSN 2229-5518</a:t>
                      </a:r>
                      <a:endParaRPr lang="en-IN" sz="1400" dirty="0">
                        <a:latin typeface="+mn-lt"/>
                        <a:cs typeface="Times New Roman" panose="02020603050405020304" pitchFamily="18" charset="0"/>
                      </a:endParaRPr>
                    </a:p>
                  </a:txBody>
                  <a:tcPr/>
                </a:tc>
                <a:tc>
                  <a:txBody>
                    <a:bodyPr/>
                    <a:lstStyle/>
                    <a:p>
                      <a:pPr algn="l"/>
                      <a:r>
                        <a:rPr lang="en-IN" sz="1400" dirty="0" err="1"/>
                        <a:t>Kishori</a:t>
                      </a:r>
                      <a:r>
                        <a:rPr lang="en-IN" sz="1400" dirty="0"/>
                        <a:t> R. Ghule, R. R. Deshmukh</a:t>
                      </a:r>
                      <a:endParaRPr lang="en-IN" sz="1400" dirty="0">
                        <a:latin typeface="+mn-lt"/>
                        <a:cs typeface="Times New Roman" panose="02020603050405020304" pitchFamily="18" charset="0"/>
                      </a:endParaRPr>
                    </a:p>
                  </a:txBody>
                  <a:tcPr/>
                </a:tc>
                <a:tc>
                  <a:txBody>
                    <a:bodyPr/>
                    <a:lstStyle/>
                    <a:p>
                      <a:pPr algn="just"/>
                      <a:r>
                        <a:rPr lang="en-US" sz="1400" dirty="0"/>
                        <a:t>This paper will explains how the speech signal is converted into text format. It uses Acoustic Phonetic Approach, Pattern Recognition Approach, computing Approach for speech recognition system.</a:t>
                      </a:r>
                      <a:endParaRPr lang="en-IN" sz="1400" dirty="0">
                        <a:latin typeface="+mn-lt"/>
                        <a:cs typeface="Times New Roman" panose="02020603050405020304" pitchFamily="18" charset="0"/>
                      </a:endParaRPr>
                    </a:p>
                  </a:txBody>
                  <a:tcPr/>
                </a:tc>
                <a:extLst>
                  <a:ext uri="{0D108BD9-81ED-4DB2-BD59-A6C34878D82A}">
                    <a16:rowId xmlns:a16="http://schemas.microsoft.com/office/drawing/2014/main" val="2130478035"/>
                  </a:ext>
                </a:extLst>
              </a:tr>
              <a:tr h="772358">
                <a:tc>
                  <a:txBody>
                    <a:bodyPr/>
                    <a:lstStyle/>
                    <a:p>
                      <a:pPr algn="ctr"/>
                      <a:r>
                        <a:rPr lang="en-US" sz="1400" dirty="0"/>
                        <a:t>2</a:t>
                      </a:r>
                      <a:endParaRPr lang="en-IN" sz="1400" dirty="0">
                        <a:latin typeface="+mn-lt"/>
                        <a:cs typeface="Times New Roman" panose="02020603050405020304" pitchFamily="18" charset="0"/>
                      </a:endParaRPr>
                    </a:p>
                  </a:txBody>
                  <a:tcPr/>
                </a:tc>
                <a:tc>
                  <a:txBody>
                    <a:bodyPr/>
                    <a:lstStyle/>
                    <a:p>
                      <a:pPr algn="just"/>
                      <a:r>
                        <a:rPr lang="en-US" sz="1400" b="0" dirty="0">
                          <a:solidFill>
                            <a:schemeClr val="tx1"/>
                          </a:solidFill>
                        </a:rPr>
                        <a:t>Voice Recognition System: Speech-to-text</a:t>
                      </a:r>
                      <a:endParaRPr lang="en-IN" sz="1400" b="0" dirty="0">
                        <a:solidFill>
                          <a:schemeClr val="tx1"/>
                        </a:solidFill>
                        <a:latin typeface="+mn-lt"/>
                        <a:cs typeface="Times New Roman" panose="02020603050405020304" pitchFamily="18" charset="0"/>
                      </a:endParaRPr>
                    </a:p>
                  </a:txBody>
                  <a:tcPr/>
                </a:tc>
                <a:tc>
                  <a:txBody>
                    <a:bodyPr/>
                    <a:lstStyle/>
                    <a:p>
                      <a:pPr algn="just"/>
                      <a:r>
                        <a:rPr lang="en-US" sz="1400" b="0" dirty="0">
                          <a:solidFill>
                            <a:schemeClr val="tx1"/>
                          </a:solidFill>
                          <a:latin typeface="+mn-lt"/>
                          <a:cs typeface="Times New Roman" panose="02020603050405020304" pitchFamily="18" charset="0"/>
                        </a:rPr>
                        <a:t>November 2015Journal of Applied and Fundamental Sciences 1(2):2395-5562</a:t>
                      </a:r>
                      <a:endParaRPr lang="en-IN" sz="1400" b="0" dirty="0">
                        <a:solidFill>
                          <a:schemeClr val="tx1"/>
                        </a:solidFill>
                        <a:latin typeface="+mn-lt"/>
                        <a:cs typeface="Times New Roman" panose="02020603050405020304" pitchFamily="18" charset="0"/>
                      </a:endParaRPr>
                    </a:p>
                  </a:txBody>
                  <a:tcPr/>
                </a:tc>
                <a:tc>
                  <a:txBody>
                    <a:bodyPr/>
                    <a:lstStyle/>
                    <a:p>
                      <a:pPr algn="l" fontAlgn="ctr"/>
                      <a:r>
                        <a:rPr lang="en-IN" sz="1400" b="0" kern="1200" dirty="0" err="1">
                          <a:solidFill>
                            <a:schemeClr val="dk1"/>
                          </a:solidFill>
                          <a:effectLst/>
                        </a:rPr>
                        <a:t>Prerana</a:t>
                      </a:r>
                      <a:r>
                        <a:rPr lang="en-IN" sz="1400" b="0" kern="1200" dirty="0">
                          <a:solidFill>
                            <a:schemeClr val="dk1"/>
                          </a:solidFill>
                          <a:effectLst/>
                        </a:rPr>
                        <a:t> Das’s, Vijay Prasad</a:t>
                      </a:r>
                    </a:p>
                    <a:p>
                      <a:pPr algn="l"/>
                      <a:endParaRPr lang="en-IN" sz="1400" dirty="0">
                        <a:latin typeface="+mn-lt"/>
                        <a:cs typeface="Times New Roman" panose="02020603050405020304" pitchFamily="18" charset="0"/>
                      </a:endParaRPr>
                    </a:p>
                  </a:txBody>
                  <a:tcPr/>
                </a:tc>
                <a:tc>
                  <a:txBody>
                    <a:bodyPr/>
                    <a:lstStyle/>
                    <a:p>
                      <a:pPr algn="just"/>
                      <a:r>
                        <a:rPr lang="en-US" sz="1400" dirty="0"/>
                        <a:t>This paper will explains how the speech signal is converted into text format. It consist of two part feature extraction and classification.</a:t>
                      </a:r>
                      <a:endParaRPr lang="en-IN" sz="1400" dirty="0">
                        <a:latin typeface="+mn-lt"/>
                        <a:cs typeface="Times New Roman" panose="02020603050405020304" pitchFamily="18" charset="0"/>
                      </a:endParaRPr>
                    </a:p>
                  </a:txBody>
                  <a:tcPr/>
                </a:tc>
                <a:extLst>
                  <a:ext uri="{0D108BD9-81ED-4DB2-BD59-A6C34878D82A}">
                    <a16:rowId xmlns:a16="http://schemas.microsoft.com/office/drawing/2014/main" val="575443323"/>
                  </a:ext>
                </a:extLst>
              </a:tr>
              <a:tr h="1080642">
                <a:tc>
                  <a:txBody>
                    <a:bodyPr/>
                    <a:lstStyle/>
                    <a:p>
                      <a:pPr algn="ctr"/>
                      <a:r>
                        <a:rPr lang="en-IN" sz="1400" dirty="0"/>
                        <a:t>3</a:t>
                      </a:r>
                      <a:endParaRPr lang="en-IN" sz="1400" dirty="0">
                        <a:latin typeface="+mn-lt"/>
                        <a:cs typeface="Times New Roman" panose="02020603050405020304" pitchFamily="18" charset="0"/>
                      </a:endParaRPr>
                    </a:p>
                  </a:txBody>
                  <a:tcPr/>
                </a:tc>
                <a:tc>
                  <a:txBody>
                    <a:bodyPr/>
                    <a:lstStyle/>
                    <a:p>
                      <a:pPr algn="just"/>
                      <a:r>
                        <a:rPr lang="en-US" sz="1400" b="0" dirty="0">
                          <a:solidFill>
                            <a:schemeClr val="tx1"/>
                          </a:solidFill>
                        </a:rPr>
                        <a:t>A Review of Kannada Text to Braille Conversion</a:t>
                      </a:r>
                      <a:endParaRPr lang="en-IN" sz="1400" b="0" dirty="0">
                        <a:solidFill>
                          <a:schemeClr val="tx1"/>
                        </a:solidFill>
                        <a:latin typeface="+mn-lt"/>
                        <a:cs typeface="Times New Roman" panose="02020603050405020304" pitchFamily="18" charset="0"/>
                      </a:endParaRPr>
                    </a:p>
                  </a:txBody>
                  <a:tcPr/>
                </a:tc>
                <a:tc>
                  <a:txBody>
                    <a:bodyPr/>
                    <a:lstStyle/>
                    <a:p>
                      <a:pPr algn="just"/>
                      <a:r>
                        <a:rPr lang="en-US" sz="1400" b="0" dirty="0">
                          <a:solidFill>
                            <a:schemeClr val="tx1"/>
                          </a:solidFill>
                          <a:latin typeface="+mn-lt"/>
                          <a:cs typeface="Times New Roman" panose="02020603050405020304" pitchFamily="18" charset="0"/>
                        </a:rPr>
                        <a:t>International Journal of Engineering Science and Computing, January 2018</a:t>
                      </a:r>
                      <a:endParaRPr lang="en-IN" sz="1400" b="0" dirty="0">
                        <a:solidFill>
                          <a:schemeClr val="tx1"/>
                        </a:solidFill>
                        <a:latin typeface="+mn-lt"/>
                        <a:cs typeface="Times New Roman" panose="02020603050405020304" pitchFamily="18" charset="0"/>
                      </a:endParaRPr>
                    </a:p>
                  </a:txBody>
                  <a:tcPr/>
                </a:tc>
                <a:tc>
                  <a:txBody>
                    <a:bodyPr/>
                    <a:lstStyle/>
                    <a:p>
                      <a:pPr algn="l"/>
                      <a:r>
                        <a:rPr lang="en-IN" sz="1400" dirty="0" err="1"/>
                        <a:t>Meenakumar</a:t>
                      </a:r>
                      <a:r>
                        <a:rPr lang="en-IN" sz="1400" dirty="0"/>
                        <a:t>, V.Umarani, Raghavendra, P.Sheddi </a:t>
                      </a:r>
                      <a:endParaRPr lang="en-IN"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This algorithm maps each Kannada character to its equivalent braille character. It gives 100% accuracy in transliteration between braille and Kannada.</a:t>
                      </a:r>
                      <a:endParaRPr lang="en-US" sz="1400" dirty="0">
                        <a:solidFill>
                          <a:schemeClr val="tx1"/>
                        </a:solidFill>
                        <a:latin typeface="+mn-lt"/>
                        <a:cs typeface="Times New Roman" panose="02020603050405020304" pitchFamily="18" charset="0"/>
                      </a:endParaRPr>
                    </a:p>
                  </a:txBody>
                  <a:tcPr/>
                </a:tc>
                <a:extLst>
                  <a:ext uri="{0D108BD9-81ED-4DB2-BD59-A6C34878D82A}">
                    <a16:rowId xmlns:a16="http://schemas.microsoft.com/office/drawing/2014/main" val="1676773791"/>
                  </a:ext>
                </a:extLst>
              </a:tr>
              <a:tr h="1327645">
                <a:tc>
                  <a:txBody>
                    <a:bodyPr/>
                    <a:lstStyle/>
                    <a:p>
                      <a:pPr algn="ctr"/>
                      <a:r>
                        <a:rPr lang="en-IN" sz="1400" dirty="0"/>
                        <a:t>4</a:t>
                      </a:r>
                      <a:endParaRPr lang="en-IN" sz="1400" dirty="0">
                        <a:latin typeface="+mn-lt"/>
                        <a:cs typeface="Times New Roman" panose="02020603050405020304" pitchFamily="18" charset="0"/>
                      </a:endParaRPr>
                    </a:p>
                  </a:txBody>
                  <a:tcPr/>
                </a:tc>
                <a:tc>
                  <a:txBody>
                    <a:bodyPr/>
                    <a:lstStyle/>
                    <a:p>
                      <a:pPr algn="just"/>
                      <a:r>
                        <a:rPr lang="en-US" sz="1400" b="0" dirty="0">
                          <a:solidFill>
                            <a:schemeClr val="tx1"/>
                          </a:solidFill>
                        </a:rPr>
                        <a:t>Aiding the visually impaired: Developing an efficient braille printer</a:t>
                      </a:r>
                      <a:endParaRPr lang="en-IN" sz="1400" b="0" dirty="0">
                        <a:solidFill>
                          <a:schemeClr val="tx1"/>
                        </a:solidFill>
                        <a:latin typeface="+mn-lt"/>
                        <a:cs typeface="Times New Roman" panose="02020603050405020304" pitchFamily="18" charset="0"/>
                      </a:endParaRPr>
                    </a:p>
                  </a:txBody>
                  <a:tcPr/>
                </a:tc>
                <a:tc>
                  <a:txBody>
                    <a:bodyPr/>
                    <a:lstStyle/>
                    <a:p>
                      <a:pPr algn="just"/>
                      <a:r>
                        <a:rPr lang="en-US" sz="1400" b="0" dirty="0">
                          <a:solidFill>
                            <a:schemeClr val="tx1"/>
                          </a:solidFill>
                          <a:latin typeface="+mn-lt"/>
                          <a:cs typeface="Times New Roman" panose="02020603050405020304" pitchFamily="18" charset="0"/>
                        </a:rPr>
                        <a:t>IEEE accepted paper (not published yet) International Conference on Advances in Computing, Communications and Informatics (ICACCI-2017</a:t>
                      </a:r>
                      <a:endParaRPr lang="en-IN" sz="1400" b="0" dirty="0">
                        <a:solidFill>
                          <a:schemeClr val="tx1"/>
                        </a:solidFill>
                        <a:latin typeface="+mn-lt"/>
                        <a:cs typeface="Times New Roman" panose="02020603050405020304" pitchFamily="18" charset="0"/>
                      </a:endParaRPr>
                    </a:p>
                  </a:txBody>
                  <a:tcPr/>
                </a:tc>
                <a:tc>
                  <a:txBody>
                    <a:bodyPr/>
                    <a:lstStyle/>
                    <a:p>
                      <a:pPr algn="l"/>
                      <a:r>
                        <a:rPr lang="en-US" sz="1400" dirty="0"/>
                        <a:t>Anubhav Apurva, Palash Thakur, Anupam Misra.</a:t>
                      </a:r>
                      <a:endParaRPr lang="en-US"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There is no common interface between normal people and visually challenged. Braille Printer is a device which provide such common interface.. Braille Printer takes an input as a speech through microphone which is then converted to text using speech recognition and the recognized text is embossed in its respective Braille code.</a:t>
                      </a:r>
                      <a:endParaRPr lang="en-US" sz="1400" dirty="0">
                        <a:latin typeface="+mn-lt"/>
                        <a:cs typeface="Times New Roman" panose="02020603050405020304" pitchFamily="18" charset="0"/>
                      </a:endParaRPr>
                    </a:p>
                  </a:txBody>
                  <a:tcPr/>
                </a:tc>
                <a:extLst>
                  <a:ext uri="{0D108BD9-81ED-4DB2-BD59-A6C34878D82A}">
                    <a16:rowId xmlns:a16="http://schemas.microsoft.com/office/drawing/2014/main" val="742128785"/>
                  </a:ext>
                </a:extLst>
              </a:tr>
              <a:tr h="1111024">
                <a:tc>
                  <a:txBody>
                    <a:bodyPr/>
                    <a:lstStyle/>
                    <a:p>
                      <a:pPr algn="ctr"/>
                      <a:r>
                        <a:rPr lang="en-IN" sz="1400" dirty="0"/>
                        <a:t>5</a:t>
                      </a:r>
                      <a:endParaRPr lang="en-IN" sz="14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 Relatively High-Resolution Reading Aid for the Blind.</a:t>
                      </a:r>
                      <a:endParaRPr lang="en-US" sz="1400" b="0" dirty="0">
                        <a:solidFill>
                          <a:schemeClr val="tx1"/>
                        </a:solidFill>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Times New Roman" panose="02020603050405020304" pitchFamily="18" charset="0"/>
                        </a:rPr>
                        <a:t>IEEE Transactions on Man-Machine Systems ( Volume: 10, Issue: 1, March 1969)</a:t>
                      </a:r>
                    </a:p>
                  </a:txBody>
                  <a:tcPr/>
                </a:tc>
                <a:tc>
                  <a:txBody>
                    <a:bodyPr/>
                    <a:lstStyle/>
                    <a:p>
                      <a:r>
                        <a:rPr lang="en-US" sz="1400" dirty="0"/>
                        <a:t>James C. Bliss</a:t>
                      </a:r>
                      <a:endParaRPr lang="en-US" sz="1400" dirty="0">
                        <a:latin typeface="+mn-lt"/>
                        <a:cs typeface="Times New Roman" panose="02020603050405020304" pitchFamily="18" charset="0"/>
                      </a:endParaRPr>
                    </a:p>
                  </a:txBody>
                  <a:tcPr/>
                </a:tc>
                <a:tc>
                  <a:txBody>
                    <a:bodyPr/>
                    <a:lstStyle/>
                    <a:p>
                      <a:r>
                        <a:rPr lang="en-US" sz="1400" dirty="0">
                          <a:solidFill>
                            <a:schemeClr val="tx1"/>
                          </a:solidFill>
                        </a:rPr>
                        <a:t>This paper describes how we going to employ an auditory output consisting of a combination of tones indicating the black regions in a vertical slice through a letter space, or a tactile output consisting of a raised or vibrating image of the letter shapes</a:t>
                      </a:r>
                      <a:endParaRPr lang="en-IN" sz="1400" dirty="0">
                        <a:latin typeface="+mn-lt"/>
                        <a:cs typeface="Times New Roman" panose="02020603050405020304" pitchFamily="18" charset="0"/>
                      </a:endParaRPr>
                    </a:p>
                  </a:txBody>
                  <a:tcPr/>
                </a:tc>
                <a:extLst>
                  <a:ext uri="{0D108BD9-81ED-4DB2-BD59-A6C34878D82A}">
                    <a16:rowId xmlns:a16="http://schemas.microsoft.com/office/drawing/2014/main" val="2728601896"/>
                  </a:ext>
                </a:extLst>
              </a:tr>
            </a:tbl>
          </a:graphicData>
        </a:graphic>
      </p:graphicFrame>
      <p:sp>
        <p:nvSpPr>
          <p:cNvPr id="4" name="Diagonal Stripe 3">
            <a:extLst>
              <a:ext uri="{FF2B5EF4-FFF2-40B4-BE49-F238E27FC236}">
                <a16:creationId xmlns:a16="http://schemas.microsoft.com/office/drawing/2014/main" id="{5D20168E-8508-4FB4-9B47-A5EED79A9E3D}"/>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943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6D6A0E-59EE-4621-9361-B2486801588B}"/>
              </a:ext>
            </a:extLst>
          </p:cNvPr>
          <p:cNvSpPr>
            <a:spLocks noGrp="1"/>
          </p:cNvSpPr>
          <p:nvPr>
            <p:ph type="body" sz="quarter" idx="10"/>
          </p:nvPr>
        </p:nvSpPr>
        <p:spPr>
          <a:xfrm>
            <a:off x="0" y="-2"/>
            <a:ext cx="12192000" cy="942976"/>
          </a:xfrm>
          <a:ln>
            <a:noFill/>
          </a:ln>
        </p:spPr>
        <p:txBody>
          <a:bodyPr>
            <a:normAutofit/>
          </a:bodyPr>
          <a:lstStyle/>
          <a:p>
            <a:r>
              <a:rPr lang="en-IN" sz="3200" b="1" dirty="0">
                <a:solidFill>
                  <a:schemeClr val="accent5">
                    <a:lumMod val="50000"/>
                  </a:schemeClr>
                </a:solidFill>
                <a:latin typeface="Times New Roman" panose="02020603050405020304" pitchFamily="18" charset="0"/>
                <a:cs typeface="Times New Roman" panose="02020603050405020304" pitchFamily="18" charset="0"/>
              </a:rPr>
              <a:t>TECHNOLOGY STACK</a:t>
            </a:r>
          </a:p>
        </p:txBody>
      </p:sp>
      <p:sp>
        <p:nvSpPr>
          <p:cNvPr id="12" name="Diagonal Stripe 11">
            <a:extLst>
              <a:ext uri="{FF2B5EF4-FFF2-40B4-BE49-F238E27FC236}">
                <a16:creationId xmlns:a16="http://schemas.microsoft.com/office/drawing/2014/main" id="{5F6C13D2-E970-4E31-8E74-05118C749825}"/>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Rectangle 68">
            <a:extLst>
              <a:ext uri="{FF2B5EF4-FFF2-40B4-BE49-F238E27FC236}">
                <a16:creationId xmlns:a16="http://schemas.microsoft.com/office/drawing/2014/main" id="{652B7BD2-81F6-428E-9219-6F6BE641CC27}"/>
              </a:ext>
            </a:extLst>
          </p:cNvPr>
          <p:cNvSpPr/>
          <p:nvPr/>
        </p:nvSpPr>
        <p:spPr>
          <a:xfrm>
            <a:off x="2604116" y="1495217"/>
            <a:ext cx="1695635" cy="336154"/>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SOFTWARE </a:t>
            </a:r>
          </a:p>
        </p:txBody>
      </p:sp>
      <p:sp>
        <p:nvSpPr>
          <p:cNvPr id="21" name="Rectangle 20">
            <a:extLst>
              <a:ext uri="{FF2B5EF4-FFF2-40B4-BE49-F238E27FC236}">
                <a16:creationId xmlns:a16="http://schemas.microsoft.com/office/drawing/2014/main" id="{CA48B9E9-FE60-400D-A286-9ABAE744AD50}"/>
              </a:ext>
            </a:extLst>
          </p:cNvPr>
          <p:cNvSpPr/>
          <p:nvPr/>
        </p:nvSpPr>
        <p:spPr>
          <a:xfrm>
            <a:off x="1201444" y="2143916"/>
            <a:ext cx="4500980" cy="3617688"/>
          </a:xfrm>
          <a:prstGeom prst="rect">
            <a:avLst/>
          </a:prstGeom>
          <a:ln w="28575">
            <a:solidFill>
              <a:schemeClr val="accent5">
                <a:lumMod val="75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IN" sz="2200" dirty="0">
                <a:solidFill>
                  <a:schemeClr val="accent3">
                    <a:lumMod val="75000"/>
                  </a:schemeClr>
                </a:solidFill>
                <a:latin typeface="Times New Roman" panose="02020603050405020304" pitchFamily="18" charset="0"/>
                <a:cs typeface="Times New Roman" panose="02020603050405020304" pitchFamily="18" charset="0"/>
              </a:rPr>
              <a:t>Speech</a:t>
            </a:r>
            <a:r>
              <a:rPr lang="en-IN" sz="2200" dirty="0">
                <a:latin typeface="Times New Roman" panose="02020603050405020304" pitchFamily="18" charset="0"/>
                <a:cs typeface="Times New Roman" panose="02020603050405020304" pitchFamily="18" charset="0"/>
              </a:rPr>
              <a:t> </a:t>
            </a:r>
            <a:r>
              <a:rPr lang="en-IN" sz="2200" dirty="0">
                <a:solidFill>
                  <a:schemeClr val="accent3">
                    <a:lumMod val="75000"/>
                  </a:schemeClr>
                </a:solidFill>
                <a:latin typeface="Times New Roman" panose="02020603050405020304" pitchFamily="18" charset="0"/>
                <a:cs typeface="Times New Roman" panose="02020603050405020304" pitchFamily="18" charset="0"/>
              </a:rPr>
              <a:t>recognition</a:t>
            </a:r>
            <a:r>
              <a:rPr lang="en-IN" sz="2200" dirty="0">
                <a:latin typeface="Times New Roman" panose="02020603050405020304" pitchFamily="18" charset="0"/>
                <a:cs typeface="Times New Roman" panose="02020603050405020304" pitchFamily="18" charset="0"/>
              </a:rPr>
              <a:t> </a:t>
            </a:r>
            <a:r>
              <a:rPr lang="en-IN" sz="2200" dirty="0">
                <a:solidFill>
                  <a:schemeClr val="accent3">
                    <a:lumMod val="75000"/>
                  </a:schemeClr>
                </a:solidFill>
                <a:latin typeface="Times New Roman" panose="02020603050405020304" pitchFamily="18" charset="0"/>
                <a:cs typeface="Times New Roman" panose="02020603050405020304" pitchFamily="18" charset="0"/>
              </a:rPr>
              <a:t>Toolkit</a:t>
            </a:r>
            <a:r>
              <a:rPr lang="en-IN" sz="2200" dirty="0">
                <a:latin typeface="Times New Roman" panose="02020603050405020304" pitchFamily="18" charset="0"/>
                <a:cs typeface="Times New Roman" panose="02020603050405020304" pitchFamily="18" charset="0"/>
              </a:rPr>
              <a:t>: Kaldi5.5</a:t>
            </a:r>
          </a:p>
          <a:p>
            <a:pPr>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Dataset</a:t>
            </a:r>
            <a:r>
              <a:rPr lang="en-IN" sz="2200" dirty="0">
                <a:latin typeface="Times New Roman" panose="02020603050405020304" pitchFamily="18" charset="0"/>
                <a:cs typeface="Times New Roman" panose="02020603050405020304" pitchFamily="18" charset="0"/>
              </a:rPr>
              <a:t>: Vosk API, Kaldi dataset</a:t>
            </a:r>
          </a:p>
          <a:p>
            <a:pPr>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Software:</a:t>
            </a:r>
            <a:r>
              <a:rPr lang="en-IN" sz="2200" dirty="0">
                <a:latin typeface="Times New Roman" panose="02020603050405020304" pitchFamily="18" charset="0"/>
                <a:cs typeface="Times New Roman" panose="02020603050405020304" pitchFamily="18" charset="0"/>
              </a:rPr>
              <a:t> Visual Studio</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solidFill>
                  <a:schemeClr val="accent3">
                    <a:lumMod val="75000"/>
                  </a:schemeClr>
                </a:solidFill>
                <a:latin typeface="Times New Roman" panose="02020603050405020304" pitchFamily="18" charset="0"/>
                <a:cs typeface="Times New Roman" panose="02020603050405020304" pitchFamily="18" charset="0"/>
              </a:rPr>
              <a:t>Version :</a:t>
            </a:r>
            <a:r>
              <a:rPr lang="en-IN" sz="2200" dirty="0">
                <a:latin typeface="Times New Roman" panose="02020603050405020304" pitchFamily="18" charset="0"/>
                <a:cs typeface="Times New Roman" panose="02020603050405020304" pitchFamily="18" charset="0"/>
              </a:rPr>
              <a:t> Python 3.0,pip3</a:t>
            </a:r>
            <a:endParaRPr lang="en-IN"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B662619D-36CE-4CAB-8148-47EBE13D9BA0}"/>
              </a:ext>
            </a:extLst>
          </p:cNvPr>
          <p:cNvSpPr/>
          <p:nvPr/>
        </p:nvSpPr>
        <p:spPr>
          <a:xfrm>
            <a:off x="6986726" y="2143916"/>
            <a:ext cx="4500979" cy="3617689"/>
          </a:xfrm>
          <a:prstGeom prst="rect">
            <a:avLst/>
          </a:prstGeom>
          <a:ln w="28575"/>
          <a:effectLst>
            <a:outerShdw blurRad="50800" dist="38100" dir="18900000" algn="b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OS</a:t>
            </a:r>
            <a:r>
              <a:rPr lang="en-IN" sz="2200" dirty="0">
                <a:latin typeface="Times New Roman" panose="02020603050405020304" pitchFamily="18" charset="0"/>
                <a:cs typeface="Times New Roman" panose="02020603050405020304" pitchFamily="18" charset="0"/>
              </a:rPr>
              <a:t>: Windows 10</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RAM</a:t>
            </a:r>
            <a:r>
              <a:rPr lang="en-IN" sz="2200" dirty="0">
                <a:latin typeface="Times New Roman" panose="02020603050405020304" pitchFamily="18" charset="0"/>
                <a:cs typeface="Times New Roman" panose="02020603050405020304" pitchFamily="18" charset="0"/>
              </a:rPr>
              <a:t>: 8 Gb</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Processor</a:t>
            </a:r>
            <a:r>
              <a:rPr lang="en-IN" sz="2200" dirty="0">
                <a:latin typeface="Times New Roman" panose="02020603050405020304" pitchFamily="18" charset="0"/>
                <a:cs typeface="Times New Roman" panose="02020603050405020304" pitchFamily="18" charset="0"/>
              </a:rPr>
              <a:t>: intel i3</a:t>
            </a:r>
          </a:p>
          <a:p>
            <a:pPr lvl="1">
              <a:lnSpc>
                <a:spcPct val="200000"/>
              </a:lnSpc>
            </a:pPr>
            <a:r>
              <a:rPr lang="en-IN" sz="2200" dirty="0">
                <a:solidFill>
                  <a:schemeClr val="accent3">
                    <a:lumMod val="75000"/>
                  </a:schemeClr>
                </a:solidFill>
                <a:latin typeface="Times New Roman" panose="02020603050405020304" pitchFamily="18" charset="0"/>
                <a:cs typeface="Times New Roman" panose="02020603050405020304" pitchFamily="18" charset="0"/>
              </a:rPr>
              <a:t>Hard Disk</a:t>
            </a:r>
            <a:r>
              <a:rPr lang="en-IN" sz="2200" dirty="0">
                <a:latin typeface="Times New Roman" panose="02020603050405020304" pitchFamily="18" charset="0"/>
                <a:cs typeface="Times New Roman" panose="02020603050405020304" pitchFamily="18" charset="0"/>
              </a:rPr>
              <a:t>: 500Gb</a:t>
            </a:r>
          </a:p>
          <a:p>
            <a:pPr lvl="1">
              <a:lnSpc>
                <a:spcPct val="200000"/>
              </a:lnSpc>
            </a:pPr>
            <a:r>
              <a:rPr lang="en-US" sz="2000" dirty="0">
                <a:solidFill>
                  <a:schemeClr val="accent3">
                    <a:lumMod val="75000"/>
                  </a:schemeClr>
                </a:solidFill>
                <a:latin typeface="Times New Roman" panose="02020603050405020304" pitchFamily="18" charset="0"/>
                <a:cs typeface="Times New Roman" panose="02020603050405020304" pitchFamily="18" charset="0"/>
              </a:rPr>
              <a:t>Hardware: </a:t>
            </a:r>
            <a:r>
              <a:rPr lang="en-US" sz="1850" dirty="0">
                <a:solidFill>
                  <a:schemeClr val="tx1"/>
                </a:solidFill>
                <a:latin typeface="Times New Roman" panose="02020603050405020304" pitchFamily="18" charset="0"/>
                <a:cs typeface="Times New Roman" panose="02020603050405020304" pitchFamily="18" charset="0"/>
              </a:rPr>
              <a:t>M</a:t>
            </a:r>
            <a:r>
              <a:rPr lang="en-US" sz="1850" dirty="0">
                <a:solidFill>
                  <a:schemeClr val="tx1"/>
                </a:solidFill>
                <a:effectLst/>
                <a:latin typeface="Times New Roman" panose="02020603050405020304" pitchFamily="18" charset="0"/>
                <a:ea typeface="Calibri" panose="020F0502020204030204" pitchFamily="34" charset="0"/>
              </a:rPr>
              <a:t>icro servo motor ,Arduino</a:t>
            </a:r>
            <a:endParaRPr lang="en-IN" sz="1850" dirty="0">
              <a:solidFill>
                <a:schemeClr val="tx1"/>
              </a:solidFill>
              <a:latin typeface="Times New Roman" panose="02020603050405020304" pitchFamily="18" charset="0"/>
              <a:cs typeface="Times New Roman" panose="02020603050405020304" pitchFamily="18" charset="0"/>
            </a:endParaRPr>
          </a:p>
          <a:p>
            <a:pPr lvl="1" algn="ct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6AE9B70-9949-4A3E-940B-9877329A47B0}"/>
              </a:ext>
            </a:extLst>
          </p:cNvPr>
          <p:cNvSpPr/>
          <p:nvPr/>
        </p:nvSpPr>
        <p:spPr>
          <a:xfrm>
            <a:off x="8389397" y="1495217"/>
            <a:ext cx="1695635" cy="336155"/>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HARDWARE</a:t>
            </a:r>
          </a:p>
        </p:txBody>
      </p:sp>
    </p:spTree>
    <p:extLst>
      <p:ext uri="{BB962C8B-B14F-4D97-AF65-F5344CB8AC3E}">
        <p14:creationId xmlns:p14="http://schemas.microsoft.com/office/powerpoint/2010/main" val="201693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DFD2-4251-4008-B2B1-3D0D601D2589}"/>
              </a:ext>
            </a:extLst>
          </p:cNvPr>
          <p:cNvSpPr>
            <a:spLocks noGrp="1"/>
          </p:cNvSpPr>
          <p:nvPr>
            <p:ph type="title"/>
          </p:nvPr>
        </p:nvSpPr>
        <p:spPr>
          <a:xfrm>
            <a:off x="838200" y="6087"/>
            <a:ext cx="10515600" cy="1325563"/>
          </a:xfrm>
        </p:spPr>
        <p:txBody>
          <a:bodyPr>
            <a:normAutofit fontScale="90000"/>
          </a:bodyPr>
          <a:lstStyle/>
          <a:p>
            <a:pPr algn="ctr"/>
            <a:br>
              <a:rPr lang="en-US" sz="3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3F1280-924B-4E43-9567-92C865126597}"/>
              </a:ext>
            </a:extLst>
          </p:cNvPr>
          <p:cNvSpPr>
            <a:spLocks noGrp="1"/>
          </p:cNvSpPr>
          <p:nvPr>
            <p:ph idx="1"/>
          </p:nvPr>
        </p:nvSpPr>
        <p:spPr>
          <a:xfrm>
            <a:off x="1120066" y="942975"/>
            <a:ext cx="9951868" cy="5047755"/>
          </a:xfrm>
          <a:ln w="28575"/>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0" indent="0" algn="just">
              <a:lnSpc>
                <a:spcPct val="170000"/>
              </a:lnSpc>
              <a:buNone/>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Today, there are many systems to facilitate the communication between a deaf-blind person with others however all of them translate text input into braille.  Our system </a:t>
            </a:r>
            <a:r>
              <a:rPr lang="en-US" sz="72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aims to convert human speech is converted to braille</a:t>
            </a:r>
            <a:r>
              <a:rPr lang="en-US" sz="72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and vice versa. It is a device comprising of a microphone, a braille keypad, and a refreshable braille display.</a:t>
            </a:r>
          </a:p>
          <a:p>
            <a:pPr marL="0" indent="0" algn="just">
              <a:lnSpc>
                <a:spcPct val="170000"/>
              </a:lnSpc>
              <a:spcAft>
                <a:spcPts val="1000"/>
              </a:spcAft>
              <a:buNone/>
              <a:tabLst>
                <a:tab pos="172212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 input speech is first converted to English text using speech recognition. The Mel-Frequency Cepstral Coefficient (MFCC) is used for feature extraction and Minimum Distance Classifier, Support Vector Machine (SVM) methods are used for speech classification. </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1000"/>
              </a:spcAft>
              <a:buNone/>
              <a:tabLst>
                <a:tab pos="172212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This text is converted to braille by mapping each English character symbol to the corresponding braille </a:t>
            </a:r>
            <a:r>
              <a:rPr lang="en-US" sz="72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Unicode</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character according to the rules of braille. The refreshable braille display will be powered using Arduino and Micro </a:t>
            </a:r>
            <a:r>
              <a:rPr lang="en-US" sz="72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servo motor SG90</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The braille-phone hardware device will get the converted braille characters as input and display the output via refreshable braille-phone.  </a:t>
            </a:r>
            <a:endParaRPr lang="en-US" sz="7200" dirty="0">
              <a:effectLst/>
              <a:latin typeface="Times New Roman" panose="02020603050405020304" pitchFamily="18" charset="0"/>
              <a:ea typeface="Calibri" panose="020F0502020204030204" pitchFamily="34" charset="0"/>
            </a:endParaRPr>
          </a:p>
          <a:p>
            <a:pPr marL="0" indent="0" algn="just">
              <a:buNone/>
            </a:pPr>
            <a:endParaRPr lang="en-IN" sz="7200" b="1" dirty="0"/>
          </a:p>
        </p:txBody>
      </p:sp>
      <p:sp>
        <p:nvSpPr>
          <p:cNvPr id="7" name="Diagonal Stripe 6">
            <a:extLst>
              <a:ext uri="{FF2B5EF4-FFF2-40B4-BE49-F238E27FC236}">
                <a16:creationId xmlns:a16="http://schemas.microsoft.com/office/drawing/2014/main" id="{4D0DAADE-9F99-4D9B-9BCF-8FD0D4536133}"/>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직사각형 3">
            <a:extLst>
              <a:ext uri="{FF2B5EF4-FFF2-40B4-BE49-F238E27FC236}">
                <a16:creationId xmlns:a16="http://schemas.microsoft.com/office/drawing/2014/main" id="{D4AE6869-C1F4-49E8-AC6E-780EDCAFB1DA}"/>
              </a:ext>
            </a:extLst>
          </p:cNvPr>
          <p:cNvSpPr/>
          <p:nvPr/>
        </p:nvSpPr>
        <p:spPr>
          <a:xfrm>
            <a:off x="0" y="6528384"/>
            <a:ext cx="12199210" cy="3754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bg1"/>
              </a:solidFill>
            </a:endParaRPr>
          </a:p>
        </p:txBody>
      </p:sp>
    </p:spTree>
    <p:extLst>
      <p:ext uri="{BB962C8B-B14F-4D97-AF65-F5344CB8AC3E}">
        <p14:creationId xmlns:p14="http://schemas.microsoft.com/office/powerpoint/2010/main" val="246148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6D6A0E-59EE-4621-9361-B2486801588B}"/>
              </a:ext>
            </a:extLst>
          </p:cNvPr>
          <p:cNvSpPr>
            <a:spLocks noGrp="1"/>
          </p:cNvSpPr>
          <p:nvPr>
            <p:ph type="body" sz="quarter" idx="10"/>
          </p:nvPr>
        </p:nvSpPr>
        <p:spPr>
          <a:xfrm>
            <a:off x="0" y="-2"/>
            <a:ext cx="12192000" cy="942976"/>
          </a:xfrm>
          <a:ln>
            <a:noFill/>
          </a:ln>
        </p:spPr>
        <p:txBody>
          <a:bodyPr>
            <a:normAutofit/>
          </a:bodyPr>
          <a:lstStyle/>
          <a:p>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5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F</a:t>
            </a:r>
            <a:r>
              <a:rPr lang="en-US" sz="25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LOW CHART</a:t>
            </a:r>
            <a:endParaRPr lang="en-IN" sz="25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5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2" name="Diagonal Stripe 11">
            <a:extLst>
              <a:ext uri="{FF2B5EF4-FFF2-40B4-BE49-F238E27FC236}">
                <a16:creationId xmlns:a16="http://schemas.microsoft.com/office/drawing/2014/main" id="{5F6C13D2-E970-4E31-8E74-05118C749825}"/>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652B7BD2-81F6-428E-9219-6F6BE641CC27}"/>
              </a:ext>
            </a:extLst>
          </p:cNvPr>
          <p:cNvSpPr/>
          <p:nvPr/>
        </p:nvSpPr>
        <p:spPr>
          <a:xfrm>
            <a:off x="1633492" y="849867"/>
            <a:ext cx="3763022" cy="386462"/>
          </a:xfrm>
          <a:prstGeom prst="rect">
            <a:avLst/>
          </a:prstGeom>
          <a:ln w="1905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Speech to Braille Conversion</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1" name="Rectangle 70">
            <a:extLst>
              <a:ext uri="{FF2B5EF4-FFF2-40B4-BE49-F238E27FC236}">
                <a16:creationId xmlns:a16="http://schemas.microsoft.com/office/drawing/2014/main" id="{EF1369FE-D23B-4794-B79F-FB2AEC392A75}"/>
              </a:ext>
            </a:extLst>
          </p:cNvPr>
          <p:cNvSpPr/>
          <p:nvPr/>
        </p:nvSpPr>
        <p:spPr>
          <a:xfrm>
            <a:off x="7030006" y="849867"/>
            <a:ext cx="3763021" cy="386462"/>
          </a:xfrm>
          <a:prstGeom prst="rect">
            <a:avLst/>
          </a:prstGeom>
          <a:ln w="1905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Braille to Speech Conversion </a:t>
            </a:r>
            <a:endPar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7" name="Picture 16">
            <a:extLst>
              <a:ext uri="{FF2B5EF4-FFF2-40B4-BE49-F238E27FC236}">
                <a16:creationId xmlns:a16="http://schemas.microsoft.com/office/drawing/2014/main" id="{1B7E04CA-4740-4878-A504-6A04B6B975A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54592" y="1236330"/>
            <a:ext cx="3224671" cy="5244370"/>
          </a:xfrm>
          <a:prstGeom prst="rect">
            <a:avLst/>
          </a:prstGeom>
        </p:spPr>
      </p:pic>
      <p:pic>
        <p:nvPicPr>
          <p:cNvPr id="18" name="Picture 17">
            <a:extLst>
              <a:ext uri="{FF2B5EF4-FFF2-40B4-BE49-F238E27FC236}">
                <a16:creationId xmlns:a16="http://schemas.microsoft.com/office/drawing/2014/main" id="{EFF39B25-0B40-4A11-9397-55DF198DAAC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212739" y="1358283"/>
            <a:ext cx="3453679" cy="5122416"/>
          </a:xfrm>
          <a:prstGeom prst="rect">
            <a:avLst/>
          </a:prstGeom>
        </p:spPr>
      </p:pic>
    </p:spTree>
    <p:extLst>
      <p:ext uri="{BB962C8B-B14F-4D97-AF65-F5344CB8AC3E}">
        <p14:creationId xmlns:p14="http://schemas.microsoft.com/office/powerpoint/2010/main" val="55132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27CA4B9-57AD-4367-BF41-EDC84D3307B9}"/>
              </a:ext>
            </a:extLst>
          </p:cNvPr>
          <p:cNvSpPr txBox="1">
            <a:spLocks/>
          </p:cNvSpPr>
          <p:nvPr/>
        </p:nvSpPr>
        <p:spPr>
          <a:xfrm>
            <a:off x="0" y="0"/>
            <a:ext cx="12192000" cy="714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solidFill>
                  <a:schemeClr val="accent5">
                    <a:lumMod val="50000"/>
                  </a:schemeClr>
                </a:solidFill>
                <a:latin typeface="Times New Roman" panose="02020603050405020304" pitchFamily="18" charset="0"/>
                <a:cs typeface="Times New Roman" panose="02020603050405020304" pitchFamily="18" charset="0"/>
              </a:rPr>
              <a:t>SYSTEM ARCHITECTURE </a:t>
            </a:r>
            <a:endParaRPr lang="en-IN" sz="25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5404A51-1BF6-46A1-9E47-0259665C58F8}"/>
              </a:ext>
            </a:extLst>
          </p:cNvPr>
          <p:cNvPicPr>
            <a:picLocks noGrp="1" noChangeAspect="1"/>
          </p:cNvPicPr>
          <p:nvPr>
            <p:ph idx="1"/>
          </p:nvPr>
        </p:nvPicPr>
        <p:blipFill>
          <a:blip r:embed="rId2"/>
          <a:stretch>
            <a:fillRect/>
          </a:stretch>
        </p:blipFill>
        <p:spPr>
          <a:xfrm>
            <a:off x="2494415" y="714375"/>
            <a:ext cx="6978060" cy="5598361"/>
          </a:xfrm>
          <a:ln w="12700">
            <a:solidFill>
              <a:schemeClr val="tx1"/>
            </a:solidFill>
          </a:ln>
        </p:spPr>
      </p:pic>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778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gonal Stripe 9">
            <a:extLst>
              <a:ext uri="{FF2B5EF4-FFF2-40B4-BE49-F238E27FC236}">
                <a16:creationId xmlns:a16="http://schemas.microsoft.com/office/drawing/2014/main" id="{F37C078F-A1E3-48F3-892F-D3D6315570E3}"/>
              </a:ext>
            </a:extLst>
          </p:cNvPr>
          <p:cNvSpPr/>
          <p:nvPr/>
        </p:nvSpPr>
        <p:spPr>
          <a:xfrm>
            <a:off x="0" y="0"/>
            <a:ext cx="594804" cy="612559"/>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014C7B09-D870-4EC1-AA8B-26B9FD60CCE1}"/>
              </a:ext>
            </a:extLst>
          </p:cNvPr>
          <p:cNvSpPr txBox="1"/>
          <p:nvPr/>
        </p:nvSpPr>
        <p:spPr>
          <a:xfrm>
            <a:off x="0" y="0"/>
            <a:ext cx="12192000" cy="477054"/>
          </a:xfrm>
          <a:prstGeom prst="rect">
            <a:avLst/>
          </a:prstGeom>
          <a:noFill/>
        </p:spPr>
        <p:txBody>
          <a:bodyPr wrap="square" rtlCol="0">
            <a:sp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21B0239E-2730-4E5E-989B-A70ADD0C1EBB}"/>
              </a:ext>
            </a:extLst>
          </p:cNvPr>
          <p:cNvPicPr>
            <a:picLocks noGrp="1" noChangeAspect="1"/>
          </p:cNvPicPr>
          <p:nvPr>
            <p:ph idx="1"/>
          </p:nvPr>
        </p:nvPicPr>
        <p:blipFill>
          <a:blip r:embed="rId2"/>
          <a:stretch>
            <a:fillRect/>
          </a:stretch>
        </p:blipFill>
        <p:spPr>
          <a:xfrm>
            <a:off x="1772575" y="717550"/>
            <a:ext cx="8646850" cy="5422900"/>
          </a:xfrm>
        </p:spPr>
      </p:pic>
      <p:cxnSp>
        <p:nvCxnSpPr>
          <p:cNvPr id="9" name="Straight Connector 8">
            <a:extLst>
              <a:ext uri="{FF2B5EF4-FFF2-40B4-BE49-F238E27FC236}">
                <a16:creationId xmlns:a16="http://schemas.microsoft.com/office/drawing/2014/main" id="{F687FC6B-ADFE-46A3-922B-416E198187BD}"/>
              </a:ext>
            </a:extLst>
          </p:cNvPr>
          <p:cNvCxnSpPr/>
          <p:nvPr/>
        </p:nvCxnSpPr>
        <p:spPr>
          <a:xfrm>
            <a:off x="1766656" y="727969"/>
            <a:ext cx="0" cy="544201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23BB652B-468C-405E-93D4-C09B88C4C11A}"/>
              </a:ext>
            </a:extLst>
          </p:cNvPr>
          <p:cNvCxnSpPr/>
          <p:nvPr/>
        </p:nvCxnSpPr>
        <p:spPr>
          <a:xfrm>
            <a:off x="1766656" y="727969"/>
            <a:ext cx="8658688"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4AEB54C-D823-4B59-9037-2041957A5ECB}"/>
              </a:ext>
            </a:extLst>
          </p:cNvPr>
          <p:cNvCxnSpPr>
            <a:cxnSpLocks/>
          </p:cNvCxnSpPr>
          <p:nvPr/>
        </p:nvCxnSpPr>
        <p:spPr>
          <a:xfrm>
            <a:off x="10419425" y="717550"/>
            <a:ext cx="0" cy="542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681680F7-508B-4603-B3A5-7F7655355385}"/>
              </a:ext>
            </a:extLst>
          </p:cNvPr>
          <p:cNvCxnSpPr/>
          <p:nvPr/>
        </p:nvCxnSpPr>
        <p:spPr>
          <a:xfrm>
            <a:off x="1766655" y="6130031"/>
            <a:ext cx="865868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315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C050-492D-41FD-8C44-44527B9E19A4}"/>
              </a:ext>
            </a:extLst>
          </p:cNvPr>
          <p:cNvSpPr>
            <a:spLocks noGrp="1"/>
          </p:cNvSpPr>
          <p:nvPr>
            <p:ph type="title"/>
          </p:nvPr>
        </p:nvSpPr>
        <p:spPr>
          <a:xfrm>
            <a:off x="177553" y="62142"/>
            <a:ext cx="4483223" cy="6857999"/>
          </a:xfrm>
        </p:spPr>
        <p:txBody>
          <a:bodyPr>
            <a:normAutofit/>
          </a:bodyPr>
          <a:lstStyle/>
          <a:p>
            <a:pPr algn="ctr"/>
            <a:r>
              <a:rPr lang="en-IN" sz="2500" b="1" dirty="0">
                <a:solidFill>
                  <a:schemeClr val="accent3">
                    <a:lumMod val="50000"/>
                  </a:schemeClr>
                </a:solidFill>
                <a:latin typeface="Times New Roman" panose="02020603050405020304" pitchFamily="18" charset="0"/>
                <a:cs typeface="Times New Roman" panose="02020603050405020304" pitchFamily="18" charset="0"/>
              </a:rPr>
              <a:t>USE CASE DIAGRAM</a:t>
            </a:r>
            <a:br>
              <a:rPr lang="en-IN" sz="2500" b="1" dirty="0">
                <a:solidFill>
                  <a:schemeClr val="accent3">
                    <a:lumMod val="50000"/>
                  </a:schemeClr>
                </a:solidFill>
                <a:latin typeface="Times New Roman" panose="02020603050405020304" pitchFamily="18" charset="0"/>
                <a:cs typeface="Times New Roman" panose="02020603050405020304" pitchFamily="18" charset="0"/>
              </a:rPr>
            </a:br>
            <a:endParaRPr lang="en-IN" sz="2500" dirty="0">
              <a:solidFill>
                <a:schemeClr val="accent3">
                  <a:lumMod val="50000"/>
                </a:schemeClr>
              </a:solidFill>
            </a:endParaRPr>
          </a:p>
        </p:txBody>
      </p:sp>
      <p:pic>
        <p:nvPicPr>
          <p:cNvPr id="5" name="Content Placeholder 4">
            <a:extLst>
              <a:ext uri="{FF2B5EF4-FFF2-40B4-BE49-F238E27FC236}">
                <a16:creationId xmlns:a16="http://schemas.microsoft.com/office/drawing/2014/main" id="{497B1E44-3BDE-441A-A848-A92016D2EF94}"/>
              </a:ext>
            </a:extLst>
          </p:cNvPr>
          <p:cNvPicPr>
            <a:picLocks noGrp="1" noChangeAspect="1"/>
          </p:cNvPicPr>
          <p:nvPr>
            <p:ph idx="1"/>
          </p:nvPr>
        </p:nvPicPr>
        <p:blipFill rotWithShape="1">
          <a:blip r:embed="rId2"/>
          <a:srcRect l="2869" t="1635" r="2037" b="8164"/>
          <a:stretch/>
        </p:blipFill>
        <p:spPr>
          <a:xfrm>
            <a:off x="4909351" y="-1"/>
            <a:ext cx="6942339" cy="6857999"/>
          </a:xfrm>
        </p:spPr>
      </p:pic>
      <p:sp>
        <p:nvSpPr>
          <p:cNvPr id="14" name="Diagonal Stripe 13">
            <a:extLst>
              <a:ext uri="{FF2B5EF4-FFF2-40B4-BE49-F238E27FC236}">
                <a16:creationId xmlns:a16="http://schemas.microsoft.com/office/drawing/2014/main" id="{590920EA-5C9D-4AA0-A89E-913917EA4A29}"/>
              </a:ext>
            </a:extLst>
          </p:cNvPr>
          <p:cNvSpPr/>
          <p:nvPr/>
        </p:nvSpPr>
        <p:spPr>
          <a:xfrm>
            <a:off x="0" y="0"/>
            <a:ext cx="838200" cy="942975"/>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72522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6B0132"/>
      </a:accent1>
      <a:accent2>
        <a:srgbClr val="262626"/>
      </a:accent2>
      <a:accent3>
        <a:srgbClr val="D70265"/>
      </a:accent3>
      <a:accent4>
        <a:srgbClr val="6B0132"/>
      </a:accent4>
      <a:accent5>
        <a:srgbClr val="A1014B"/>
      </a:accent5>
      <a:accent6>
        <a:srgbClr val="262626"/>
      </a:accent6>
      <a:hlink>
        <a:srgbClr val="D70265"/>
      </a:hlink>
      <a:folHlink>
        <a:srgbClr val="54084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5934</TotalTime>
  <Words>1682</Words>
  <Application>Microsoft Office PowerPoint</Application>
  <PresentationFormat>Widescreen</PresentationFormat>
  <Paragraphs>221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Segoe UI Symbol</vt:lpstr>
      <vt:lpstr>Times New Roman</vt:lpstr>
      <vt:lpstr>Wingdings</vt:lpstr>
      <vt:lpstr>Office Theme</vt:lpstr>
      <vt:lpstr>Braillo-Phone Integrated Communication Software for Visually Challenged and Hearing Impaired</vt:lpstr>
      <vt:lpstr>PowerPoint Presentation</vt:lpstr>
      <vt:lpstr>LITERATURE REVIEW </vt:lpstr>
      <vt:lpstr>PowerPoint Presentation</vt:lpstr>
      <vt:lpstr> PROPOSED SYSTEM </vt:lpstr>
      <vt:lpstr>PowerPoint Presentation</vt:lpstr>
      <vt:lpstr>PowerPoint Presentation</vt:lpstr>
      <vt:lpstr>PowerPoint Presentation</vt:lpstr>
      <vt:lpstr>USE CASE DIAGRAM </vt:lpstr>
      <vt:lpstr>PowerPoint Presentation</vt:lpstr>
      <vt:lpstr>  ER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RESULTS</vt:lpstr>
      <vt:lpstr>RESULTS</vt:lpstr>
      <vt:lpstr>HARDWARE</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Braillo Phone -Integrated Braille Device for Visually Challenged</dc:title>
  <dc:creator>231SONIYA</dc:creator>
  <cp:lastModifiedBy>sophia grace</cp:lastModifiedBy>
  <cp:revision>276</cp:revision>
  <dcterms:created xsi:type="dcterms:W3CDTF">2020-11-22T05:37:05Z</dcterms:created>
  <dcterms:modified xsi:type="dcterms:W3CDTF">2021-08-04T04:12:57Z</dcterms:modified>
</cp:coreProperties>
</file>