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1"/>
  </p:notesMasterIdLst>
  <p:handoutMasterIdLst>
    <p:handoutMasterId r:id="rId12"/>
  </p:handoutMasterIdLst>
  <p:sldIdLst>
    <p:sldId id="392" r:id="rId3"/>
    <p:sldId id="425" r:id="rId4"/>
    <p:sldId id="393" r:id="rId5"/>
    <p:sldId id="395" r:id="rId6"/>
    <p:sldId id="405" r:id="rId7"/>
    <p:sldId id="406" r:id="rId8"/>
    <p:sldId id="407" r:id="rId9"/>
    <p:sldId id="404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9837" autoAdjust="0"/>
  </p:normalViewPr>
  <p:slideViewPr>
    <p:cSldViewPr snapToGrid="0" showGuides="1">
      <p:cViewPr>
        <p:scale>
          <a:sx n="100" d="100"/>
          <a:sy n="100" d="100"/>
        </p:scale>
        <p:origin x="-1040" y="-288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54544" y="6553200"/>
            <a:ext cx="18894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</a:t>
            </a:r>
            <a:r>
              <a:rPr lang="en-US" sz="1100" baseline="0" dirty="0" smtClean="0">
                <a:latin typeface="Comic Sans MS" pitchFamily="66" charset="0"/>
              </a:rPr>
              <a:t>12</a:t>
            </a:r>
            <a:r>
              <a:rPr lang="en-US" sz="1100" dirty="0" smtClean="0">
                <a:latin typeface="Comic Sans MS" pitchFamily="66" charset="0"/>
              </a:rPr>
              <a:t>, 2014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93413" y="6553200"/>
            <a:ext cx="1650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r>
              <a:rPr lang="en-US" sz="8800" b="0" smtClean="0"/>
              <a:t/>
            </a:r>
            <a:br>
              <a:rPr lang="en-US" sz="8800" b="0" smtClean="0"/>
            </a:br>
            <a:r>
              <a:rPr lang="en-US" sz="8800" b="0" smtClean="0"/>
              <a:t>Operators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32324" y="6553200"/>
            <a:ext cx="1711677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5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92350"/>
                        <a:ext cx="65738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6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42" y="2290754"/>
                        <a:ext cx="6480175" cy="1111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19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55" y="2292350"/>
                        <a:ext cx="69453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20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3" y="2290763"/>
                        <a:ext cx="6996113" cy="1135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31133"/>
              </p:ext>
            </p:extLst>
          </p:nvPr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9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004"/>
              </p:ext>
            </p:extLst>
          </p:nvPr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94995"/>
              </p:ext>
            </p:extLst>
          </p:nvPr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28" y="6553200"/>
            <a:ext cx="173637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15112"/>
              </p:ext>
            </p:extLst>
          </p:nvPr>
        </p:nvGraphicFramePr>
        <p:xfrm>
          <a:off x="3860050" y="3845154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3912" y="1335743"/>
            <a:ext cx="769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value of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(P) 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       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value </a:t>
            </a:r>
            <a:r>
              <a:rPr lang="en-US" sz="4400" dirty="0" smtClean="0">
                <a:latin typeface="Comic Sans MS" pitchFamily="66" charset="0"/>
              </a:rPr>
              <a:t>of        P 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1222" y="2948997"/>
            <a:ext cx="6010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|1.5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0.8|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3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3.6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7792</TotalTime>
  <Words>312</Words>
  <Application>Microsoft Macintosh PowerPoint</Application>
  <PresentationFormat>On-screen Show (4:3)</PresentationFormat>
  <Paragraphs>106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6.042 Lecture Template</vt:lpstr>
      <vt:lpstr>1_6.042 Lecture Template</vt:lpstr>
      <vt:lpstr>Equation</vt:lpstr>
      <vt:lpstr>Propositional Operators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645</cp:revision>
  <cp:lastPrinted>2013-04-04T02:36:59Z</cp:lastPrinted>
  <dcterms:created xsi:type="dcterms:W3CDTF">2011-02-09T15:01:58Z</dcterms:created>
  <dcterms:modified xsi:type="dcterms:W3CDTF">2014-02-09T03:31:07Z</dcterms:modified>
</cp:coreProperties>
</file>