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040" y="-248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12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7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8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79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80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2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2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648</cp:revision>
  <cp:lastPrinted>2013-04-04T02:45:49Z</cp:lastPrinted>
  <dcterms:created xsi:type="dcterms:W3CDTF">2011-02-09T15:01:58Z</dcterms:created>
  <dcterms:modified xsi:type="dcterms:W3CDTF">2014-02-09T03:38:49Z</dcterms:modified>
</cp:coreProperties>
</file>