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67" r:id="rId14"/>
    <p:sldId id="331" r:id="rId15"/>
    <p:sldId id="419" r:id="rId16"/>
    <p:sldId id="369" r:id="rId17"/>
    <p:sldId id="333" r:id="rId18"/>
    <p:sldId id="33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50" d="100"/>
          <a:sy n="150" d="100"/>
        </p:scale>
        <p:origin x="-10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9.wmf"/><Relationship Id="rId5" Type="http://schemas.openxmlformats.org/officeDocument/2006/relationships/image" Target="../media/image10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Book Stacking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441">
        <p:fade/>
      </p:transition>
    </mc:Choice>
    <mc:Fallback xmlns="">
      <p:transition xmlns:p14="http://schemas.microsoft.com/office/powerpoint/2010/main" spd="med" advTm="2444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7" imgW="215640" imgH="355320" progId="Equation.DSMT4">
                  <p:embed/>
                </p:oleObj>
              </mc:Choice>
              <mc:Fallback>
                <p:oleObj name="Equation" r:id="rId7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9" imgW="215640" imgH="355320" progId="Equation.DSMT4">
                  <p:embed/>
                </p:oleObj>
              </mc:Choice>
              <mc:Fallback>
                <p:oleObj name="Equation" r:id="rId9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1" imgW="139700" imgH="406400" progId="Equation.DSMT4">
                  <p:embed/>
                </p:oleObj>
              </mc:Choice>
              <mc:Fallback>
                <p:oleObj name="Equation" r:id="rId11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xmlns:p14="http://schemas.microsoft.com/office/powerpoint/2010/main" advTm="744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9">
        <p:fade/>
      </p:transition>
    </mc:Choice>
    <mc:Fallback xmlns="">
      <p:transition xmlns:p14="http://schemas.microsoft.com/office/powerpoint/2010/main" spd="med" advTm="2376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center of n+1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book is at x = 1/2</a:t>
            </a:r>
            <a:r>
              <a:rPr lang="en-US" sz="5400" dirty="0" smtClean="0"/>
              <a:t>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so center of n+1-stack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35282"/>
              </p:ext>
            </p:extLst>
          </p:nvPr>
        </p:nvGraphicFramePr>
        <p:xfrm>
          <a:off x="685800" y="3771900"/>
          <a:ext cx="7725591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4" imgW="1917700" imgH="444500" progId="Equation.DSMT4">
                  <p:embed/>
                </p:oleObj>
              </mc:Choice>
              <mc:Fallback>
                <p:oleObj name="Equation" r:id="rId4" imgW="19177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3771900"/>
                        <a:ext cx="7725591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212">
        <p:fade/>
      </p:transition>
    </mc:Choice>
    <mc:Fallback xmlns="">
      <p:transition xmlns:p14="http://schemas.microsoft.com/office/powerpoint/2010/main" spd="med" advTm="44212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219200" imgH="546100" progId="Equation.DSMT4">
                  <p:embed/>
                </p:oleObj>
              </mc:Choice>
              <mc:Fallback>
                <p:oleObj name="Equation" r:id="rId5" imgW="12192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65600"/>
                        <a:ext cx="4879975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544">
        <p:fade/>
      </p:transition>
    </mc:Choice>
    <mc:Fallback xmlns="">
      <p:transition xmlns:p14="http://schemas.microsoft.com/office/powerpoint/2010/main" spd="med" advTm="5254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29777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3430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32983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02">
        <p:fade/>
      </p:transition>
    </mc:Choice>
    <mc:Fallback xmlns="">
      <p:transition xmlns:p14="http://schemas.microsoft.com/office/powerpoint/2010/main" spd="med" advTm="19802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70">
        <p:fade/>
      </p:transition>
    </mc:Choice>
    <mc:Fallback xmlns="">
      <p:transition xmlns:p14="http://schemas.microsoft.com/office/powerpoint/2010/main" spd="med" advTm="1187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98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175">
        <p:fade/>
      </p:transition>
    </mc:Choice>
    <mc:Fallback xmlns="">
      <p:transition xmlns:p14="http://schemas.microsoft.com/office/powerpoint/2010/main" spd="med" advTm="2117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Tm="32888">
        <p:fade thruBlk="1"/>
      </p:transition>
    </mc:Choice>
    <mc:Fallback xmlns="">
      <p:transition xmlns:p14="http://schemas.microsoft.com/office/powerpoint/2010/main" spd="med" advTm="32888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86">
        <p:fade/>
      </p:transition>
    </mc:Choice>
    <mc:Fallback xmlns="">
      <p:transition xmlns:p14="http://schemas.microsoft.com/office/powerpoint/2010/main" spd="med" advTm="8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565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281</Words>
  <Application>Microsoft Macintosh PowerPoint</Application>
  <PresentationFormat>On-screen Show (4:3)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n+1 books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403</cp:revision>
  <cp:lastPrinted>2012-03-19T05:43:39Z</cp:lastPrinted>
  <dcterms:created xsi:type="dcterms:W3CDTF">2011-04-03T16:42:20Z</dcterms:created>
  <dcterms:modified xsi:type="dcterms:W3CDTF">2012-03-22T23:44:28Z</dcterms:modified>
</cp:coreProperties>
</file>