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1" r:id="rId2"/>
    <p:sldId id="334" r:id="rId3"/>
    <p:sldId id="306" r:id="rId4"/>
    <p:sldId id="407" r:id="rId5"/>
    <p:sldId id="324" r:id="rId6"/>
    <p:sldId id="408" r:id="rId7"/>
    <p:sldId id="338" r:id="rId8"/>
    <p:sldId id="337" r:id="rId9"/>
    <p:sldId id="403" r:id="rId10"/>
    <p:sldId id="396" r:id="rId11"/>
    <p:sldId id="401" r:id="rId12"/>
    <p:sldId id="409" r:id="rId13"/>
    <p:sldId id="410" r:id="rId14"/>
    <p:sldId id="411" r:id="rId15"/>
    <p:sldId id="358" r:id="rId16"/>
    <p:sldId id="40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50" d="100"/>
          <a:sy n="150" d="100"/>
        </p:scale>
        <p:origin x="-10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5344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 for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865">
        <p:fade/>
      </p:transition>
    </mc:Choice>
    <mc:Fallback>
      <p:transition xmlns:p14="http://schemas.microsoft.com/office/powerpoint/2010/main" spd="med" advTm="5865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9015">
        <p:fade thruBlk="1"/>
      </p:transition>
    </mc:Choice>
    <mc:Fallback xmlns="">
      <p:transition xmlns:p14="http://schemas.microsoft.com/office/powerpoint/2010/main" spd="slow" advTm="39015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Equation" r:id="rId4" imgW="1091880" imgH="711000" progId="Equation.DSMT4">
                  <p:embed/>
                </p:oleObj>
              </mc:Choice>
              <mc:Fallback>
                <p:oleObj name="Equation" r:id="rId4" imgW="10918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0049"/>
                        <a:ext cx="5140325" cy="334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Tm="1586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89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930093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09600" y="13716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 err="1">
                <a:solidFill>
                  <a:srgbClr val="930093"/>
                </a:solidFill>
                <a:latin typeface="Comic Sans MS" pitchFamily="66" charset="0"/>
              </a:rPr>
              <a:t>Def</a:t>
            </a:r>
            <a:r>
              <a:rPr lang="en-US" sz="5400" dirty="0">
                <a:solidFill>
                  <a:srgbClr val="930093"/>
                </a:solidFill>
                <a:latin typeface="Comic Sans MS" pitchFamily="66" charset="0"/>
              </a:rPr>
              <a:t>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3477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400" dirty="0">
                <a:solidFill>
                  <a:srgbClr val="930093"/>
                </a:solidFill>
                <a:latin typeface="+mj-lt"/>
              </a:rPr>
              <a:t>Example</a:t>
            </a:r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:</a:t>
            </a:r>
            <a:r>
              <a:rPr lang="en-US" sz="4800" i="1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976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30093"/>
                </a:solidFill>
                <a:latin typeface="+mj-lt"/>
              </a:rPr>
              <a:t>pf</a:t>
            </a:r>
            <a:r>
              <a:rPr lang="en-US" dirty="0" smtClean="0">
                <a:solidFill>
                  <a:srgbClr val="930093"/>
                </a:solidFill>
                <a:latin typeface="+mj-lt"/>
              </a:rPr>
              <a:t>: </a:t>
            </a:r>
            <a:endParaRPr lang="en-US" dirty="0">
              <a:solidFill>
                <a:srgbClr val="930093"/>
              </a:solidFill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27">
        <p:fade/>
      </p:transition>
    </mc:Choice>
    <mc:Fallback xmlns="">
      <p:transition xmlns:p14="http://schemas.microsoft.com/office/powerpoint/2010/main" spd="med" advTm="2722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6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6412">
        <p:fade/>
      </p:transition>
    </mc:Choice>
    <mc:Fallback>
      <p:transition xmlns:p14="http://schemas.microsoft.com/office/powerpoint/2010/main" spd="slow" advTm="3641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0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837">
        <p:fade/>
      </p:transition>
    </mc:Choice>
    <mc:Fallback xmlns="">
      <p:transition xmlns:p14="http://schemas.microsoft.com/office/powerpoint/2010/main" spd="med" advTm="10383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581400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log(n+1)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1">
        <p:fade/>
      </p:transition>
    </mc:Choice>
    <mc:Fallback xmlns="">
      <p:transition xmlns:p14="http://schemas.microsoft.com/office/powerpoint/2010/main" spd="med" advTm="2855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7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293</Words>
  <Application>Microsoft Macintosh PowerPoint</Application>
  <PresentationFormat>On-screen Show (4:3)</PresentationFormat>
  <Paragraphs>78</Paragraphs>
  <Slides>16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405</cp:revision>
  <cp:lastPrinted>2012-03-19T05:49:11Z</cp:lastPrinted>
  <dcterms:created xsi:type="dcterms:W3CDTF">2011-04-03T16:42:20Z</dcterms:created>
  <dcterms:modified xsi:type="dcterms:W3CDTF">2012-03-23T00:01:42Z</dcterms:modified>
</cp:coreProperties>
</file>