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7" r:id="rId3"/>
    <p:sldId id="293" r:id="rId4"/>
    <p:sldId id="394" r:id="rId5"/>
    <p:sldId id="294" r:id="rId6"/>
    <p:sldId id="296" r:id="rId7"/>
    <p:sldId id="392" r:id="rId8"/>
    <p:sldId id="399" r:id="rId9"/>
    <p:sldId id="371" r:id="rId10"/>
    <p:sldId id="396" r:id="rId11"/>
    <p:sldId id="373" r:id="rId12"/>
    <p:sldId id="397" r:id="rId1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-920" y="-96"/>
      </p:cViewPr>
      <p:guideLst>
        <p:guide orient="horz" pos="216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5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6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7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8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20.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  <p:sldLayoutId id="2147483655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smtClean="0">
                <a:latin typeface="Comic Sans MS" pitchFamily="66" charset="0"/>
              </a:rPr>
              <a:t>Parallel</a:t>
            </a:r>
          </a:p>
          <a:p>
            <a:pPr algn="ctr">
              <a:spcBef>
                <a:spcPct val="0"/>
              </a:spcBef>
            </a:pPr>
            <a:r>
              <a:rPr lang="en-US" sz="7200" b="1" dirty="0" smtClean="0">
                <a:latin typeface="Comic Sans MS" pitchFamily="66" charset="0"/>
              </a:rPr>
              <a:t>Scheduling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195" y="6581372"/>
            <a:ext cx="1167805" cy="2766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141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51859"/>
              </p:ext>
            </p:extLst>
          </p:nvPr>
        </p:nvGraphicFramePr>
        <p:xfrm>
          <a:off x="2369224" y="3113839"/>
          <a:ext cx="4353365" cy="22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9" name="Equation" r:id="rId3" imgW="787400" imgH="406400" progId="Equation.DSMT4">
                  <p:embed/>
                </p:oleObj>
              </mc:Choice>
              <mc:Fallback>
                <p:oleObj name="Equation" r:id="rId3" imgW="787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224" y="3113839"/>
                        <a:ext cx="4353365" cy="22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759412" y="4791205"/>
            <a:ext cx="7625179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b="0" dirty="0"/>
              <a:t>   </a:t>
            </a:r>
            <a:r>
              <a:rPr lang="en-US" sz="6600" b="0" dirty="0" smtClean="0"/>
              <a:t>Dilworth Lemma</a:t>
            </a:r>
            <a:endParaRPr lang="en-US" sz="6600" b="0" dirty="0"/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rgbClr val="0000FF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0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47" y="1150084"/>
            <a:ext cx="5682947" cy="5340387"/>
          </a:xfrm>
        </p:spPr>
        <p:txBody>
          <a:bodyPr>
            <a:noAutofit/>
          </a:bodyPr>
          <a:lstStyle/>
          <a:p>
            <a:r>
              <a:rPr lang="en-US" sz="2400" dirty="0" smtClean="0"/>
              <a:t>Banda </a:t>
            </a:r>
            <a:r>
              <a:rPr lang="en-US" sz="2400" dirty="0" err="1"/>
              <a:t>Daltso</a:t>
            </a:r>
            <a:r>
              <a:rPr lang="en-US" sz="2400" dirty="0"/>
              <a:t>: </a:t>
            </a:r>
            <a:r>
              <a:rPr lang="en-US" sz="2400" dirty="0" smtClean="0"/>
              <a:t>            9</a:t>
            </a:r>
            <a:r>
              <a:rPr lang="en-US" sz="2400" dirty="0"/>
              <a:t>/11/91, 5'</a:t>
            </a:r>
          </a:p>
          <a:p>
            <a:r>
              <a:rPr lang="en-US" sz="2400" dirty="0" err="1"/>
              <a:t>Biswas</a:t>
            </a:r>
            <a:r>
              <a:rPr lang="en-US" sz="2400" dirty="0"/>
              <a:t> </a:t>
            </a:r>
            <a:r>
              <a:rPr lang="en-US" sz="2400" dirty="0" err="1"/>
              <a:t>Jyotizhka</a:t>
            </a:r>
            <a:r>
              <a:rPr lang="en-US" sz="2400" dirty="0" smtClean="0"/>
              <a:t>:       </a:t>
            </a:r>
            <a:r>
              <a:rPr lang="en-US" sz="2400" dirty="0"/>
              <a:t>4/9/92, 5'1''</a:t>
            </a:r>
          </a:p>
          <a:p>
            <a:r>
              <a:rPr lang="en-US" sz="2400" dirty="0" err="1"/>
              <a:t>Felso</a:t>
            </a:r>
            <a:r>
              <a:rPr lang="en-US" sz="2400" dirty="0"/>
              <a:t> Valkyrie: </a:t>
            </a:r>
            <a:r>
              <a:rPr lang="en-US" sz="2400" dirty="0" smtClean="0"/>
              <a:t>         4</a:t>
            </a:r>
            <a:r>
              <a:rPr lang="en-US" sz="2400" dirty="0"/>
              <a:t>/20/92, 5'1''</a:t>
            </a:r>
          </a:p>
          <a:p>
            <a:r>
              <a:rPr lang="en-US" sz="2400" dirty="0" err="1"/>
              <a:t>Balewski</a:t>
            </a:r>
            <a:r>
              <a:rPr lang="en-US" sz="2400" dirty="0"/>
              <a:t> </a:t>
            </a:r>
            <a:r>
              <a:rPr lang="en-US" sz="2400" dirty="0" err="1"/>
              <a:t>Zuzanna</a:t>
            </a:r>
            <a:r>
              <a:rPr lang="en-US" sz="2400" dirty="0"/>
              <a:t>: </a:t>
            </a:r>
            <a:r>
              <a:rPr lang="en-US" sz="2400" dirty="0" smtClean="0"/>
              <a:t>      8</a:t>
            </a:r>
            <a:r>
              <a:rPr lang="en-US" sz="2400" dirty="0"/>
              <a:t>/5/92, 5'2''</a:t>
            </a:r>
          </a:p>
          <a:p>
            <a:r>
              <a:rPr lang="en-US" sz="2400" dirty="0"/>
              <a:t>Chang Carolyn: </a:t>
            </a:r>
            <a:r>
              <a:rPr lang="en-US" sz="2400" dirty="0" smtClean="0"/>
              <a:t>            9</a:t>
            </a:r>
            <a:r>
              <a:rPr lang="en-US" sz="2400" dirty="0"/>
              <a:t>/5/92, 5'2''</a:t>
            </a:r>
          </a:p>
          <a:p>
            <a:r>
              <a:rPr lang="en-US" sz="2400" dirty="0" err="1"/>
              <a:t>Che</a:t>
            </a:r>
            <a:r>
              <a:rPr lang="en-US" sz="2400" dirty="0"/>
              <a:t> Denise</a:t>
            </a:r>
            <a:r>
              <a:rPr lang="en-US" sz="2400" dirty="0" smtClean="0"/>
              <a:t>:                </a:t>
            </a:r>
            <a:r>
              <a:rPr lang="en-US" sz="2400" dirty="0"/>
              <a:t>3/19/93, 5'3''</a:t>
            </a:r>
          </a:p>
          <a:p>
            <a:r>
              <a:rPr lang="en-US" sz="2400" dirty="0" err="1"/>
              <a:t>Bartel</a:t>
            </a:r>
            <a:r>
              <a:rPr lang="en-US" sz="2400" dirty="0"/>
              <a:t> Kathryn</a:t>
            </a:r>
            <a:r>
              <a:rPr lang="en-US" sz="2400" dirty="0" smtClean="0"/>
              <a:t>:          </a:t>
            </a:r>
            <a:r>
              <a:rPr lang="en-US" sz="2400" dirty="0"/>
              <a:t>5/24/93, 5'4''</a:t>
            </a:r>
          </a:p>
          <a:p>
            <a:r>
              <a:rPr lang="en-US" sz="2400" dirty="0"/>
              <a:t>Andersen Jessica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       8</a:t>
            </a:r>
            <a:r>
              <a:rPr lang="en-US" sz="2400" dirty="0"/>
              <a:t>/6/93, 5'5''</a:t>
            </a:r>
          </a:p>
          <a:p>
            <a:r>
              <a:rPr lang="en-US" sz="2400" dirty="0"/>
              <a:t>Abate Shalom: </a:t>
            </a:r>
            <a:r>
              <a:rPr lang="en-US" sz="2400" dirty="0" smtClean="0"/>
              <a:t>             9</a:t>
            </a:r>
            <a:r>
              <a:rPr lang="en-US" sz="2400" dirty="0"/>
              <a:t>/3/93, 5'9''</a:t>
            </a:r>
          </a:p>
          <a:p>
            <a:r>
              <a:rPr lang="en-US" sz="2400" dirty="0" err="1"/>
              <a:t>Batscha</a:t>
            </a:r>
            <a:r>
              <a:rPr lang="en-US" sz="2400" dirty="0"/>
              <a:t> Jonathan</a:t>
            </a:r>
            <a:r>
              <a:rPr lang="en-US" sz="2400" dirty="0" smtClean="0"/>
              <a:t>:       </a:t>
            </a:r>
            <a:r>
              <a:rPr lang="en-US" sz="2400" dirty="0"/>
              <a:t>11/8/93, 5'10''</a:t>
            </a:r>
          </a:p>
          <a:p>
            <a:r>
              <a:rPr lang="en-US" sz="2400" dirty="0" err="1"/>
              <a:t>Alowayed</a:t>
            </a:r>
            <a:r>
              <a:rPr lang="en-US" sz="2400" dirty="0"/>
              <a:t> </a:t>
            </a:r>
            <a:r>
              <a:rPr lang="en-US" sz="2400" dirty="0" err="1"/>
              <a:t>Yousef</a:t>
            </a:r>
            <a:r>
              <a:rPr lang="en-US" sz="2400" dirty="0"/>
              <a:t>: </a:t>
            </a:r>
            <a:r>
              <a:rPr lang="en-US" sz="2400" dirty="0" smtClean="0"/>
              <a:t>         4</a:t>
            </a:r>
            <a:r>
              <a:rPr lang="en-US" sz="2400" dirty="0"/>
              <a:t>/4/94, 6'</a:t>
            </a:r>
          </a:p>
          <a:p>
            <a:r>
              <a:rPr lang="en-US" sz="2400" dirty="0" err="1"/>
              <a:t>Belson</a:t>
            </a:r>
            <a:r>
              <a:rPr lang="en-US" sz="2400" dirty="0"/>
              <a:t> </a:t>
            </a:r>
            <a:r>
              <a:rPr lang="en-US" sz="2400" dirty="0" err="1"/>
              <a:t>Itamar</a:t>
            </a:r>
            <a:r>
              <a:rPr lang="en-US" sz="2400" dirty="0"/>
              <a:t>: </a:t>
            </a:r>
            <a:r>
              <a:rPr lang="en-US" sz="2400" dirty="0" smtClean="0"/>
              <a:t>           8</a:t>
            </a:r>
            <a:r>
              <a:rPr lang="en-US" sz="2400" dirty="0"/>
              <a:t>/30/94,6'1''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5997" y="195623"/>
            <a:ext cx="5624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/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000" dirty="0" err="1" smtClean="0">
                <a:latin typeface="Comic Sans MS" pitchFamily="66" charset="0"/>
              </a:rPr>
              <a:t>antichain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877976" y="1909014"/>
            <a:ext cx="82242" cy="303997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44760" y="5134478"/>
            <a:ext cx="21992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shorter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0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5916" y="5410409"/>
            <a:ext cx="4748981" cy="1100570"/>
            <a:chOff x="2255916" y="5410409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369852" y="3296473"/>
              <a:ext cx="521110" cy="4748981"/>
            </a:xfrm>
            <a:prstGeom prst="rightBrac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164" y="5926204"/>
              <a:ext cx="3087329" cy="584775"/>
            </a:xfrm>
            <a:prstGeom prst="rect">
              <a:avLst/>
            </a:prstGeom>
            <a:noFill/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Minimum # terms?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5</a:t>
            </a:r>
            <a:endParaRPr lang="en-US" sz="4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dirty="0">
                <a:solidFill>
                  <a:srgbClr val="B21EAB"/>
                </a:solidFill>
              </a:rPr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90017"/>
              </p:ext>
            </p:extLst>
          </p:nvPr>
        </p:nvGraphicFramePr>
        <p:xfrm>
          <a:off x="1655077" y="3966931"/>
          <a:ext cx="5857885" cy="227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4" imgW="850900" imgH="330200" progId="Equation.DSMT4">
                  <p:embed/>
                </p:oleObj>
              </mc:Choice>
              <mc:Fallback>
                <p:oleObj name="Equation" r:id="rId4" imgW="850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5077" y="3966931"/>
                        <a:ext cx="5857885" cy="227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09" y="1391490"/>
            <a:ext cx="8207116" cy="448748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&gt;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        </a:t>
            </a:r>
            <a:r>
              <a:rPr lang="en-US" sz="4800" dirty="0" smtClean="0"/>
              <a:t>     </a:t>
            </a:r>
            <a:r>
              <a:rPr lang="en-US" sz="6600" dirty="0" smtClean="0">
                <a:solidFill>
                  <a:srgbClr val="0000FF"/>
                </a:solidFill>
              </a:rPr>
              <a:t>t</a:t>
            </a:r>
            <a:endParaRPr lang="en-US" sz="4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4800" dirty="0" smtClean="0">
              <a:latin typeface="Euclid Symbol" charset="2"/>
              <a:cs typeface="Euclid 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51067"/>
              </p:ext>
            </p:extLst>
          </p:nvPr>
        </p:nvGraphicFramePr>
        <p:xfrm>
          <a:off x="7694808" y="3223335"/>
          <a:ext cx="587414" cy="221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4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808" y="3223335"/>
                        <a:ext cx="587414" cy="22171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09" y="1391490"/>
            <a:ext cx="8207116" cy="448748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&gt;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        </a:t>
            </a:r>
            <a:r>
              <a:rPr lang="en-US" sz="4800" dirty="0" smtClean="0"/>
              <a:t>      </a:t>
            </a:r>
            <a:endParaRPr lang="en-US" sz="4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4800" dirty="0" smtClean="0"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67668"/>
              </p:ext>
            </p:extLst>
          </p:nvPr>
        </p:nvGraphicFramePr>
        <p:xfrm>
          <a:off x="7565877" y="2331617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4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5877" y="2331617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15801"/>
              </p:ext>
            </p:extLst>
          </p:nvPr>
        </p:nvGraphicFramePr>
        <p:xfrm>
          <a:off x="7602834" y="3692403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5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2834" y="3692403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9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B21EAB"/>
                </a:solidFill>
              </a:rPr>
              <a:t>product</a:t>
            </a:r>
            <a:r>
              <a:rPr lang="en-US" sz="4800" dirty="0" smtClean="0"/>
              <a:t> graph)</a:t>
            </a:r>
            <a:endParaRPr lang="en-US" sz="4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416</Words>
  <Application>Microsoft Macintosh PowerPoint</Application>
  <PresentationFormat>On-screen Show (4:3)</PresentationFormat>
  <Paragraphs>88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 parallel processing time</vt:lpstr>
      <vt:lpstr>Minimum “Parallel” Time</vt:lpstr>
      <vt:lpstr>Minimum “Parallel” Time</vt:lpstr>
      <vt:lpstr>Minimum # terms?</vt:lpstr>
      <vt:lpstr>PowerPoint Presentation</vt:lpstr>
      <vt:lpstr>Dilworth’s Lemma</vt:lpstr>
      <vt:lpstr>Dilworth’s Lemma</vt:lpstr>
      <vt:lpstr>Height/Birthday DAG</vt:lpstr>
      <vt:lpstr>Height/Birthday DAG</vt:lpstr>
      <vt:lpstr>   Dilworth Lemma</vt:lpstr>
      <vt:lpstr>PowerPoint Presentation</vt:lpstr>
    </vt:vector>
  </TitlesOfParts>
  <Manager/>
  <Company>MIT CSAIL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Albert R. Meyer</dc:creator>
  <cp:keywords/>
  <dc:description/>
  <cp:lastModifiedBy>Albert R Meyer</cp:lastModifiedBy>
  <cp:revision>297</cp:revision>
  <cp:lastPrinted>2013-03-15T01:43:58Z</cp:lastPrinted>
  <dcterms:created xsi:type="dcterms:W3CDTF">2011-03-11T18:06:35Z</dcterms:created>
  <dcterms:modified xsi:type="dcterms:W3CDTF">2013-03-15T01:44:01Z</dcterms:modified>
  <cp:category/>
</cp:coreProperties>
</file>