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990" r:id="rId2"/>
    <p:sldId id="991" r:id="rId3"/>
    <p:sldId id="992" r:id="rId4"/>
    <p:sldId id="993" r:id="rId5"/>
    <p:sldId id="994" r:id="rId6"/>
    <p:sldId id="995" r:id="rId7"/>
    <p:sldId id="996" r:id="rId8"/>
    <p:sldId id="997" r:id="rId9"/>
    <p:sldId id="998" r:id="rId10"/>
    <p:sldId id="999" r:id="rId11"/>
    <p:sldId id="1000" r:id="rId12"/>
    <p:sldId id="1001" r:id="rId13"/>
    <p:sldId id="1002" r:id="rId14"/>
    <p:sldId id="1003" r:id="rId15"/>
    <p:sldId id="1004" r:id="rId16"/>
    <p:sldId id="1014" r:id="rId17"/>
    <p:sldId id="1005" r:id="rId18"/>
    <p:sldId id="1006" r:id="rId19"/>
    <p:sldId id="1007" r:id="rId20"/>
    <p:sldId id="1008" r:id="rId21"/>
    <p:sldId id="1009" r:id="rId22"/>
    <p:sldId id="1010" r:id="rId23"/>
    <p:sldId id="1011" r:id="rId24"/>
    <p:sldId id="1012" r:id="rId25"/>
    <p:sldId id="1013" r:id="rId26"/>
  </p:sldIdLst>
  <p:sldSz cx="9144000" cy="6858000" type="screen4x3"/>
  <p:notesSz cx="9601200" cy="73152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66F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27" d="100"/>
          <a:sy n="127" d="100"/>
        </p:scale>
        <p:origin x="-728" y="-104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</a:t>
            </a:r>
            <a:r>
              <a:rPr lang="en-US" sz="1200" dirty="0" smtClean="0">
                <a:latin typeface="Comic Sans MS" pitchFamily="66" charset="0"/>
              </a:rPr>
              <a:t>5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Coloring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-1"/>
            <a:ext cx="7364358" cy="1280093"/>
          </a:xfrm>
        </p:spPr>
        <p:txBody>
          <a:bodyPr/>
          <a:lstStyle/>
          <a:p>
            <a:r>
              <a:rPr lang="en-US" dirty="0" smtClean="0"/>
              <a:t>Conflicting </a:t>
            </a:r>
            <a:r>
              <a:rPr lang="en-US" dirty="0" smtClean="0"/>
              <a:t>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981200" y="2895600"/>
            <a:ext cx="4495800" cy="2362200"/>
            <a:chOff x="1981200" y="2895600"/>
            <a:chExt cx="4495800" cy="2362200"/>
          </a:xfrm>
        </p:grpSpPr>
        <p:sp>
          <p:nvSpPr>
            <p:cNvPr id="34829" name="Line 23"/>
            <p:cNvSpPr>
              <a:spLocks noChangeShapeType="1"/>
            </p:cNvSpPr>
            <p:nvPr/>
          </p:nvSpPr>
          <p:spPr bwMode="auto">
            <a:xfrm>
              <a:off x="4191000" y="2895600"/>
              <a:ext cx="6858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27"/>
            <p:cNvSpPr>
              <a:spLocks noChangeShapeType="1"/>
            </p:cNvSpPr>
            <p:nvPr/>
          </p:nvSpPr>
          <p:spPr bwMode="auto">
            <a:xfrm>
              <a:off x="4953000" y="3124200"/>
              <a:ext cx="1524000" cy="1066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81200" y="3124200"/>
              <a:ext cx="4495800" cy="2133600"/>
              <a:chOff x="1981200" y="3124200"/>
              <a:chExt cx="4495800" cy="2133600"/>
            </a:xfrm>
          </p:grpSpPr>
          <p:sp>
            <p:nvSpPr>
              <p:cNvPr id="34827" name="Line 21"/>
              <p:cNvSpPr>
                <a:spLocks noChangeShapeType="1"/>
              </p:cNvSpPr>
              <p:nvPr/>
            </p:nvSpPr>
            <p:spPr bwMode="auto">
              <a:xfrm flipV="1">
                <a:off x="4572000" y="3124200"/>
                <a:ext cx="304800" cy="1143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8" name="Line 22"/>
              <p:cNvSpPr>
                <a:spLocks noChangeShapeType="1"/>
              </p:cNvSpPr>
              <p:nvPr/>
            </p:nvSpPr>
            <p:spPr bwMode="auto">
              <a:xfrm flipV="1">
                <a:off x="2057400" y="4267200"/>
                <a:ext cx="2438400" cy="9906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0" name="Line 24"/>
              <p:cNvSpPr>
                <a:spLocks noChangeShapeType="1"/>
              </p:cNvSpPr>
              <p:nvPr/>
            </p:nvSpPr>
            <p:spPr bwMode="auto">
              <a:xfrm>
                <a:off x="3352800" y="3429000"/>
                <a:ext cx="1143000" cy="762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1" name="Line 25"/>
              <p:cNvSpPr>
                <a:spLocks noChangeShapeType="1"/>
              </p:cNvSpPr>
              <p:nvPr/>
            </p:nvSpPr>
            <p:spPr bwMode="auto">
              <a:xfrm flipV="1">
                <a:off x="1981200" y="3429000"/>
                <a:ext cx="1295400" cy="18288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2" name="Line 26"/>
              <p:cNvSpPr>
                <a:spLocks noChangeShapeType="1"/>
              </p:cNvSpPr>
              <p:nvPr/>
            </p:nvSpPr>
            <p:spPr bwMode="auto">
              <a:xfrm flipV="1">
                <a:off x="4572000" y="4267200"/>
                <a:ext cx="18288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4" name="Line 28"/>
              <p:cNvSpPr>
                <a:spLocks noChangeShapeType="1"/>
              </p:cNvSpPr>
              <p:nvPr/>
            </p:nvSpPr>
            <p:spPr bwMode="auto">
              <a:xfrm flipV="1">
                <a:off x="2057400" y="4267200"/>
                <a:ext cx="4419600" cy="9906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  <p:bldP spid="348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333137"/>
            <a:ext cx="8511190" cy="4046547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</a:t>
            </a:r>
            <a:r>
              <a:rPr lang="en-US" sz="6000" dirty="0" smtClean="0">
                <a:solidFill>
                  <a:srgbClr val="0000FF"/>
                </a:solidFill>
              </a:rPr>
              <a:t>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5400" dirty="0" smtClean="0">
                <a:solidFill>
                  <a:srgbClr val="C8066F"/>
                </a:solidFill>
              </a:rPr>
              <a:t>chromatic number</a:t>
            </a: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smtClean="0">
                <a:solidFill>
                  <a:srgbClr val="0000FF"/>
                </a:solidFill>
                <a:sym typeface="Euclid Symbol" pitchFamily="18" charset="2"/>
              </a:rPr>
              <a:t>(G)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C1F5F56B-8BAF-4761-B946-3F457091624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4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25F652F5-CA01-4A91-AD70-A2B3B3C8B11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06D699BA-3F76-4CED-8FF3-F27225CEE37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8DADB515-19DF-404E-9309-B12613324AB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34C693FC-8972-4A16-8945-AB2B38620F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all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FE5E70CC-87D8-4C86-AAD3-C1CC9C0628A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9CE1D6F8-EA8B-42BD-B52E-BC0A6BBDB8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019D441C-1CEE-4815-8AD1-DB5595D7D0C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510E51B6-39DF-4A40-B05C-BBC34346DA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D5668235-E03E-4605-947B-4EFCEE6AD82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coloring.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12545</TotalTime>
  <Words>556</Words>
  <Application>Microsoft Macintosh PowerPoint</Application>
  <PresentationFormat>On-screen Show (4:3)</PresentationFormat>
  <Paragraphs>162</Paragraphs>
  <Slides>25</Slides>
  <Notes>25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6.042 Lecture Template</vt:lpstr>
      <vt:lpstr>Equation</vt:lpstr>
      <vt:lpstr>PowerPoint Presentation</vt:lpstr>
      <vt:lpstr>Flight Gates </vt:lpstr>
      <vt:lpstr>Airline Schedule</vt:lpstr>
      <vt:lpstr>Conflicts Among 3 Flights</vt:lpstr>
      <vt:lpstr>Model all Conflicts with a Graph</vt:lpstr>
      <vt:lpstr>PowerPoint Presentation</vt:lpstr>
      <vt:lpstr>Coloring the Vertices</vt:lpstr>
      <vt:lpstr>Better coloring</vt:lpstr>
      <vt:lpstr>Final Exams</vt:lpstr>
      <vt:lpstr>Model as a Graph</vt:lpstr>
      <vt:lpstr>Conflicting Allocation Problems</vt:lpstr>
      <vt:lpstr>Map Coloring</vt:lpstr>
      <vt:lpstr>Countries are the Vertices</vt:lpstr>
      <vt:lpstr>Planar Four Coloring</vt:lpstr>
      <vt:lpstr>Chromatic Number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PowerPoint Presentation</vt:lpstr>
      <vt:lpstr>PowerPoint Presentation</vt:lpstr>
      <vt:lpstr>coloring arbitrary graphs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1375</cp:revision>
  <cp:lastPrinted>2012-03-19T05:07:32Z</cp:lastPrinted>
  <dcterms:created xsi:type="dcterms:W3CDTF">2011-03-31T17:09:19Z</dcterms:created>
  <dcterms:modified xsi:type="dcterms:W3CDTF">2013-03-15T03:38:33Z</dcterms:modified>
</cp:coreProperties>
</file>