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403" r:id="rId10"/>
    <p:sldId id="379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95" d="100"/>
          <a:sy n="95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10008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50950"/>
            <a:ext cx="9067800" cy="499903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#rank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#suit 2-</a:t>
            </a:r>
            <a:r>
              <a:rPr lang="en-US" dirty="0">
                <a:solidFill>
                  <a:srgbClr val="000000"/>
                </a:solidFill>
              </a:rPr>
              <a:t>sets ・</a:t>
            </a:r>
            <a:endParaRPr lang="en-US" dirty="0" smtClean="0">
              <a:solidFill>
                <a:prstClr val="black"/>
              </a:solidFill>
              <a:latin typeface="CambriaMath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#suit 2-</a:t>
            </a:r>
            <a:r>
              <a:rPr lang="en-US" dirty="0">
                <a:solidFill>
                  <a:srgbClr val="000000"/>
                </a:solidFill>
              </a:rPr>
              <a:t>sets </a:t>
            </a:r>
            <a:r>
              <a:rPr lang="en-US" dirty="0" smtClean="0">
                <a:solidFill>
                  <a:srgbClr val="000000"/>
                </a:solidFill>
              </a:rPr>
              <a:t> ・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6527"/>
              </p:ext>
            </p:extLst>
          </p:nvPr>
        </p:nvGraphicFramePr>
        <p:xfrm>
          <a:off x="1520825" y="3797300"/>
          <a:ext cx="610235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Equation" r:id="rId3" imgW="1295400" imgH="520700" progId="Equation.DSMT4">
                  <p:embed/>
                </p:oleObj>
              </mc:Choice>
              <mc:Fallback>
                <p:oleObj name="Equation" r:id="rId3" imgW="12954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797300"/>
                        <a:ext cx="610235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500688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to count, </a:t>
            </a:r>
            <a:r>
              <a:rPr lang="en-US" sz="5400" dirty="0" smtClean="0">
                <a:solidFill>
                  <a:srgbClr val="0000FF"/>
                </a:solidFill>
              </a:rPr>
              <a:t>choose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A52174"/>
                </a:solidFill>
              </a:rPr>
              <a:t>set</a:t>
            </a:r>
            <a:r>
              <a:rPr lang="en-US" sz="5400" dirty="0" smtClean="0">
                <a:solidFill>
                  <a:srgbClr val="000000"/>
                </a:solidFill>
              </a:rPr>
              <a:t> of 2 </a:t>
            </a:r>
            <a:r>
              <a:rPr lang="en-US" sz="5400" dirty="0" smtClean="0">
                <a:solidFill>
                  <a:srgbClr val="000000"/>
                </a:solidFill>
              </a:rPr>
              <a:t>ranks </a:t>
            </a:r>
            <a:r>
              <a:rPr lang="en-US" sz="5400" dirty="0" smtClean="0">
                <a:solidFill>
                  <a:srgbClr val="000000"/>
                </a:solidFill>
              </a:rPr>
              <a:t>for </a:t>
            </a:r>
            <a:r>
              <a:rPr lang="en-US" sz="5400" dirty="0" smtClean="0">
                <a:solidFill>
                  <a:srgbClr val="000000"/>
                </a:solidFill>
              </a:rPr>
              <a:t>pairs </a:t>
            </a:r>
          </a:p>
          <a:p>
            <a:pPr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smaller</a:t>
            </a:r>
            <a:r>
              <a:rPr lang="en-US" sz="5400" dirty="0" smtClean="0">
                <a:solidFill>
                  <a:srgbClr val="000000"/>
                </a:solidFill>
              </a:rPr>
              <a:t> rank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suits for the </a:t>
            </a:r>
            <a:r>
              <a:rPr lang="en-US" sz="5400" dirty="0" smtClean="0">
                <a:solidFill>
                  <a:srgbClr val="A52174"/>
                </a:solidFill>
              </a:rPr>
              <a:t>larger </a:t>
            </a:r>
            <a:r>
              <a:rPr lang="en-US" sz="5400" dirty="0" smtClean="0"/>
              <a:t>r</a:t>
            </a:r>
            <a:r>
              <a:rPr lang="en-US" sz="5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</a:rPr>
              <a:t>last card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{K, A},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{K, A},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two 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1148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[2-set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A52174"/>
                </a:solidFill>
              </a:rPr>
              <a:t>set</a:t>
            </a:r>
            <a:r>
              <a:rPr lang="en-US" sz="4400" dirty="0" smtClean="0">
                <a:solidFill>
                  <a:srgbClr val="000000"/>
                </a:solidFill>
              </a:rPr>
              <a:t> of 2 </a:t>
            </a:r>
            <a:r>
              <a:rPr lang="en-US" sz="4400" dirty="0" smtClean="0">
                <a:solidFill>
                  <a:srgbClr val="000000"/>
                </a:solidFill>
              </a:rPr>
              <a:t>ranks </a:t>
            </a:r>
            <a:r>
              <a:rPr lang="en-US" sz="4400" dirty="0" smtClean="0">
                <a:solidFill>
                  <a:srgbClr val="000000"/>
                </a:solidFill>
              </a:rPr>
              <a:t>for </a:t>
            </a:r>
            <a:r>
              <a:rPr lang="en-US" sz="4400" dirty="0" smtClean="0">
                <a:solidFill>
                  <a:srgbClr val="000000"/>
                </a:solidFill>
              </a:rPr>
              <a:t>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58870"/>
              </p:ext>
            </p:extLst>
          </p:nvPr>
        </p:nvGraphicFramePr>
        <p:xfrm>
          <a:off x="6770915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4" imgW="292100" imgH="533400" progId="Equation.DSMT4">
                  <p:embed/>
                </p:oleObj>
              </mc:Choice>
              <mc:Fallback>
                <p:oleObj name="Equation" r:id="rId4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0915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81737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6" imgW="241300" imgH="533400" progId="Equation.DSMT4">
                  <p:embed/>
                </p:oleObj>
              </mc:Choice>
              <mc:Fallback>
                <p:oleObj name="Equation" r:id="rId6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0871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8" imgW="241300" imgH="533400" progId="Equation.DSMT4">
                  <p:embed/>
                </p:oleObj>
              </mc:Choice>
              <mc:Fallback>
                <p:oleObj name="Equation" r:id="rId8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8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44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61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9430</TotalTime>
  <Words>442</Words>
  <Application>Microsoft Macintosh PowerPoint</Application>
  <PresentationFormat>On-screen Show (4:3)</PresentationFormat>
  <Paragraphs>67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1207</cp:revision>
  <cp:lastPrinted>2015-11-05T17:58:12Z</cp:lastPrinted>
  <dcterms:created xsi:type="dcterms:W3CDTF">2011-04-05T13:58:44Z</dcterms:created>
  <dcterms:modified xsi:type="dcterms:W3CDTF">2015-11-06T11:06:27Z</dcterms:modified>
</cp:coreProperties>
</file>