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2.bin"/><Relationship Id="rId13" Type="http://schemas.openxmlformats.org/officeDocument/2006/relationships/oleObject" Target="../embeddings/Microsoft_Equation5.bin"/><Relationship Id="rId1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4.emf"/><Relationship Id="rId8" Type="http://schemas.openxmlformats.org/officeDocument/2006/relationships/oleObject" Target="../embeddings/Microsoft_Equation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12,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176" y="1590428"/>
            <a:ext cx="864086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State the strongest asymptotic relation (O(), o(), ~,    ) between the following 2 pairs of relations (f =o(g) is stronger than f=O(g), and </a:t>
            </a:r>
            <a:r>
              <a:rPr lang="en-US" sz="3400" dirty="0" err="1"/>
              <a:t>f~g</a:t>
            </a:r>
            <a:r>
              <a:rPr lang="en-US" sz="3400" dirty="0"/>
              <a:t> is stronger than f =    (g)):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59762"/>
              </p:ext>
            </p:extLst>
          </p:nvPr>
        </p:nvGraphicFramePr>
        <p:xfrm>
          <a:off x="601605" y="2152056"/>
          <a:ext cx="445655" cy="5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605" y="2152056"/>
                        <a:ext cx="445655" cy="519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68063"/>
              </p:ext>
            </p:extLst>
          </p:nvPr>
        </p:nvGraphicFramePr>
        <p:xfrm>
          <a:off x="3110794" y="3255711"/>
          <a:ext cx="445655" cy="5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52400" imgH="177800" progId="Equation.3">
                  <p:embed/>
                </p:oleObj>
              </mc:Choice>
              <mc:Fallback>
                <p:oleObj name="Equation" r:id="rId5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0794" y="3255711"/>
                        <a:ext cx="445655" cy="519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1173" y="4004657"/>
            <a:ext cx="687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1)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5584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14564"/>
              </p:ext>
            </p:extLst>
          </p:nvPr>
        </p:nvGraphicFramePr>
        <p:xfrm>
          <a:off x="1047260" y="3775642"/>
          <a:ext cx="1992629" cy="135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673100" imgH="457200" progId="Equation.3">
                  <p:embed/>
                </p:oleObj>
              </mc:Choice>
              <mc:Fallback>
                <p:oleObj name="Equation" r:id="rId8" imgW="67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7260" y="3775642"/>
                        <a:ext cx="1992629" cy="135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76545"/>
              </p:ext>
            </p:extLst>
          </p:nvPr>
        </p:nvGraphicFramePr>
        <p:xfrm>
          <a:off x="3836185" y="4046836"/>
          <a:ext cx="2181367" cy="83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533400" imgH="203200" progId="Equation.3">
                  <p:embed/>
                </p:oleObj>
              </mc:Choice>
              <mc:Fallback>
                <p:oleObj name="Equation" r:id="rId10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6185" y="4046836"/>
                        <a:ext cx="2181367" cy="83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1173" y="5266282"/>
            <a:ext cx="785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029643"/>
              </p:ext>
            </p:extLst>
          </p:nvPr>
        </p:nvGraphicFramePr>
        <p:xfrm>
          <a:off x="1047260" y="5266282"/>
          <a:ext cx="2181367" cy="83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533400" imgH="203200" progId="Equation.3">
                  <p:embed/>
                </p:oleObj>
              </mc:Choice>
              <mc:Fallback>
                <p:oleObj name="Equation" r:id="rId12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60" y="5266282"/>
                        <a:ext cx="2181367" cy="83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354292"/>
              </p:ext>
            </p:extLst>
          </p:nvPr>
        </p:nvGraphicFramePr>
        <p:xfrm>
          <a:off x="3836185" y="4995264"/>
          <a:ext cx="2525134" cy="147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762000" imgH="444500" progId="Equation.3">
                  <p:embed/>
                </p:oleObj>
              </mc:Choice>
              <mc:Fallback>
                <p:oleObj name="Equation" r:id="rId13" imgW="762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6185" y="4995264"/>
                        <a:ext cx="2525134" cy="147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65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6.042 Lecture Template</vt:lpstr>
      <vt:lpstr>Equation</vt:lpstr>
      <vt:lpstr>Microsoft 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13</cp:revision>
  <cp:lastPrinted>2013-04-05T21:03:36Z</cp:lastPrinted>
  <dcterms:created xsi:type="dcterms:W3CDTF">2013-04-05T15:54:17Z</dcterms:created>
  <dcterms:modified xsi:type="dcterms:W3CDTF">2013-04-09T18:38:03Z</dcterms:modified>
</cp:coreProperties>
</file>