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4.bin" ContentType="application/vnd.openxmlformats-officedocument.oleObject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348" r:id="rId13"/>
    <p:sldId id="390" r:id="rId14"/>
    <p:sldId id="395" r:id="rId15"/>
    <p:sldId id="396" r:id="rId16"/>
    <p:sldId id="397" r:id="rId17"/>
    <p:sldId id="388" r:id="rId18"/>
    <p:sldId id="387" r:id="rId19"/>
    <p:sldId id="349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31" d="100"/>
          <a:sy n="131" d="100"/>
        </p:scale>
        <p:origin x="-920" y="-104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58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44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1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20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4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02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 4M.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September 26, 2011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</a:rPr>
              <a:t>D::=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73725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  <a:endParaRPr lang="en-US" sz="48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</a:rPr>
              <a:t>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</a:t>
            </a:r>
            <a:r>
              <a:rPr lang="en-US" sz="4800" dirty="0" smtClean="0">
                <a:solidFill>
                  <a:srgbClr val="0000FF"/>
                </a:solidFill>
              </a:rPr>
              <a:t>D</a:t>
            </a:r>
            <a:r>
              <a:rPr lang="en-US" sz="4800" dirty="0" smtClean="0">
                <a:solidFill>
                  <a:srgbClr val="0000FF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22482"/>
              </p:ext>
            </p:extLst>
          </p:nvPr>
        </p:nvGraphicFramePr>
        <p:xfrm>
          <a:off x="3094038" y="2441575"/>
          <a:ext cx="40227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9" name="Equation" r:id="rId5" imgW="965200" imgH="495300" progId="Equation.3">
                  <p:embed/>
                </p:oleObj>
              </mc:Choice>
              <mc:Fallback>
                <p:oleObj name="Equation" r:id="rId5" imgW="965200" imgH="495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441575"/>
                        <a:ext cx="4022725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7150" y="3602793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7086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bij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Cantor: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16808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50243" y="4741326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74808"/>
              </p:ext>
            </p:extLst>
          </p:nvPr>
        </p:nvGraphicFramePr>
        <p:xfrm>
          <a:off x="799971" y="2391486"/>
          <a:ext cx="3620676" cy="206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9" imgW="825500" imgH="469900" progId="Equation.DSMT4">
                  <p:embed/>
                </p:oleObj>
              </mc:Choice>
              <mc:Fallback>
                <p:oleObj name="Equation" r:id="rId9" imgW="825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9971" y="2391486"/>
                        <a:ext cx="3620676" cy="2061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4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5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3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4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0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1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2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0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16973"/>
              </p:ext>
            </p:extLst>
          </p:nvPr>
        </p:nvGraphicFramePr>
        <p:xfrm>
          <a:off x="228600" y="4369940"/>
          <a:ext cx="86899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1" name="Equation" r:id="rId6" imgW="2578100" imgH="393700" progId="Equation.DSMT4">
                  <p:embed/>
                </p:oleObj>
              </mc:Choice>
              <mc:Fallback>
                <p:oleObj name="Equation" r:id="rId6" imgW="2578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" y="4369940"/>
                        <a:ext cx="868997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28056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0582"/>
              </p:ext>
            </p:extLst>
          </p:nvPr>
        </p:nvGraphicFramePr>
        <p:xfrm>
          <a:off x="2816002" y="24768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2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6002" y="24768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89" y="15018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68104"/>
              </p:ext>
            </p:extLst>
          </p:nvPr>
        </p:nvGraphicFramePr>
        <p:xfrm>
          <a:off x="1802698" y="11395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3" name="Equation" r:id="rId10" imgW="1473200" imgH="482600" progId="Equation.3">
                  <p:embed/>
                </p:oleObj>
              </mc:Choice>
              <mc:Fallback>
                <p:oleObj name="Equation" r:id="rId10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2698" y="11395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17504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</TotalTime>
  <Words>774</Words>
  <Application>Microsoft Macintosh PowerPoint</Application>
  <PresentationFormat>On-screen Show (4:3)</PresentationFormat>
  <Paragraphs>269</Paragraphs>
  <Slides>18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NOT[A surj Pow(A)]</vt:lpstr>
      <vt:lpstr>NOT[A surj Pow(A)]</vt:lpstr>
      <vt:lpstr>NOT[A surj Pow(A)]</vt:lpstr>
      <vt:lpstr>NOT[A surj Pow(A)]</vt:lpstr>
      <vt:lpstr>NOT[A surj Pow(A)]</vt:lpstr>
      <vt:lpstr>NOT[A surj Pow(A)]</vt:lpstr>
      <vt:lpstr>NOT[A surj Pow(A)]</vt:lpstr>
      <vt:lpstr> {0,1}ω is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447</cp:revision>
  <cp:lastPrinted>2012-02-28T22:57:23Z</cp:lastPrinted>
  <dcterms:created xsi:type="dcterms:W3CDTF">2011-02-18T03:43:54Z</dcterms:created>
  <dcterms:modified xsi:type="dcterms:W3CDTF">2012-02-28T22:57:26Z</dcterms:modified>
</cp:coreProperties>
</file>