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0" r:id="rId3"/>
    <p:sldId id="259" r:id="rId4"/>
    <p:sldId id="299" r:id="rId5"/>
    <p:sldId id="257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  <p:sldId id="329" r:id="rId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-1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553200"/>
            <a:ext cx="28638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16,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8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2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6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4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</a:t>
            </a:r>
            <a:r>
              <a:rPr lang="en-US" sz="4000" dirty="0" smtClean="0"/>
              <a:t>graph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42672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812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br>
              <a:rPr lang="en-US" sz="8000" dirty="0" smtClean="0"/>
            </a:br>
            <a:r>
              <a:rPr lang="en-US" sz="7200" dirty="0" smtClean="0"/>
              <a:t>Google Page Rank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68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1439</Words>
  <Application>Microsoft Macintosh PowerPoint</Application>
  <PresentationFormat>On-screen Show (4:3)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Blank Presentation</vt:lpstr>
      <vt:lpstr>Equation</vt:lpstr>
      <vt:lpstr>Random Walks</vt:lpstr>
      <vt:lpstr>Random Walks Google Page Rank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  <vt:lpstr>Example: Gambler’s Ruin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270</cp:revision>
  <cp:lastPrinted>2012-05-14T06:45:19Z</cp:lastPrinted>
  <dcterms:created xsi:type="dcterms:W3CDTF">2011-05-11T16:21:46Z</dcterms:created>
  <dcterms:modified xsi:type="dcterms:W3CDTF">2012-05-14T06:45:24Z</dcterms:modified>
</cp:coreProperties>
</file>