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50774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Microquiz</a:t>
            </a:r>
            <a:r>
              <a:rPr lang="en-US" sz="3200" dirty="0" smtClean="0">
                <a:latin typeface="Comic Sans MS"/>
                <a:cs typeface="Comic Sans MS"/>
              </a:rPr>
              <a:t>9f</a:t>
            </a:r>
            <a:r>
              <a:rPr lang="en-US" sz="3200" dirty="0" smtClean="0">
                <a:latin typeface="Comic Sans MS"/>
                <a:cs typeface="Comic Sans MS"/>
              </a:rPr>
              <a:t>, 2013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4777" y="1517743"/>
            <a:ext cx="8394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Indicate the strongest asymptotic relation</a:t>
            </a:r>
          </a:p>
          <a:p>
            <a:r>
              <a:rPr lang="en-US" sz="3200" dirty="0" smtClean="0">
                <a:latin typeface="Comic Sans MS" pitchFamily="66" charset="0"/>
              </a:rPr>
              <a:t>that holds between the functions f and g: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17585"/>
              </p:ext>
            </p:extLst>
          </p:nvPr>
        </p:nvGraphicFramePr>
        <p:xfrm>
          <a:off x="928306" y="2992799"/>
          <a:ext cx="6951909" cy="3033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772"/>
                <a:gridCol w="2090057"/>
                <a:gridCol w="2930080"/>
              </a:tblGrid>
              <a:tr h="4719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f(n)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g(n)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~, o,</a:t>
                      </a: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 O, Theta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+2n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(n+1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2n)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+1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baseline="300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59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18</cp:revision>
  <cp:lastPrinted>2013-04-05T21:03:36Z</cp:lastPrinted>
  <dcterms:created xsi:type="dcterms:W3CDTF">2013-04-05T15:54:17Z</dcterms:created>
  <dcterms:modified xsi:type="dcterms:W3CDTF">2013-04-09T22:58:55Z</dcterms:modified>
</cp:coreProperties>
</file>