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341" r:id="rId3"/>
    <p:sldId id="281" r:id="rId4"/>
    <p:sldId id="282" r:id="rId5"/>
    <p:sldId id="290" r:id="rId6"/>
    <p:sldId id="278" r:id="rId7"/>
    <p:sldId id="288" r:id="rId8"/>
    <p:sldId id="289" r:id="rId9"/>
    <p:sldId id="284" r:id="rId10"/>
    <p:sldId id="285" r:id="rId11"/>
    <p:sldId id="286" r:id="rId12"/>
    <p:sldId id="322" r:id="rId13"/>
    <p:sldId id="340" r:id="rId14"/>
    <p:sldId id="339" r:id="rId15"/>
    <p:sldId id="323" r:id="rId16"/>
    <p:sldId id="325" r:id="rId17"/>
    <p:sldId id="337" r:id="rId18"/>
    <p:sldId id="338" r:id="rId19"/>
    <p:sldId id="287" r:id="rId20"/>
    <p:sldId id="336" r:id="rId21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4700" autoAdjust="0"/>
  </p:normalViewPr>
  <p:slideViewPr>
    <p:cSldViewPr snapToGrid="0" showGuides="1">
      <p:cViewPr varScale="1">
        <p:scale>
          <a:sx n="132" d="100"/>
          <a:sy n="132" d="100"/>
        </p:scale>
        <p:origin x="-1872" y="-120"/>
      </p:cViewPr>
      <p:guideLst>
        <p:guide orient="horz" pos="2104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So, can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make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 make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any amount </a:t>
            </a:r>
            <a:r>
              <a:rPr lang="en-US" sz="4400" dirty="0" smtClean="0">
                <a:solidFill>
                  <a:srgbClr val="028822"/>
                </a:solidFill>
                <a:latin typeface="Symbol" charset="2"/>
                <a:cs typeface="Symbol" charset="2"/>
              </a:rPr>
              <a:t>&lt;</a:t>
            </a:r>
            <a:r>
              <a:rPr lang="en-US" sz="4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                          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4400" dirty="0" smtClean="0">
                <a:latin typeface="Symbol" charset="2"/>
                <a:cs typeface="Symbol" charset="2"/>
              </a:rPr>
              <a:t> ≥ </a:t>
            </a:r>
            <a:r>
              <a:rPr lang="en-US" sz="4400" dirty="0" smtClean="0">
                <a:latin typeface="Comic Sans MS" pitchFamily="66" charset="0"/>
              </a:rPr>
              <a:t>8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m-3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5" imgW="2324100" imgH="469900" progId="Equation.DSMT4">
                  <p:embed/>
                </p:oleObj>
              </mc:Choice>
              <mc:Fallback>
                <p:oleObj name="Equation" r:id="rId5" imgW="2324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8" y="4270961"/>
                        <a:ext cx="8147469" cy="1645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3" imgW="2324100" imgH="469900" progId="Equation.DSMT4">
                  <p:embed/>
                </p:oleObj>
              </mc:Choice>
              <mc:Fallback>
                <p:oleObj name="Equation" r:id="rId3" imgW="2324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13" y="976935"/>
                        <a:ext cx="7358063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5" imgW="2540000" imgH="241300" progId="Equation.DSMT4">
                  <p:embed/>
                </p:oleObj>
              </mc:Choice>
              <mc:Fallback>
                <p:oleObj name="Equation" r:id="rId5" imgW="25400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1" y="2745748"/>
                        <a:ext cx="8335868" cy="793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  <a:endParaRPr lang="en-US" sz="4800" b="1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youngest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</a:t>
            </a:r>
            <a:r>
              <a:rPr lang="en-US" sz="4800" dirty="0" smtClean="0">
                <a:latin typeface="Comic Sans MS" pitchFamily="66" charset="0"/>
              </a:rPr>
              <a:t>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smallest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smallest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664</Words>
  <Application>Microsoft Macintosh PowerPoint</Application>
  <PresentationFormat>On-screen Show (4:3)</PresentationFormat>
  <Paragraphs>142</Paragraphs>
  <Slides>20</Slides>
  <Notes>17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 proof used Well Ordering</vt:lpstr>
      <vt:lpstr>Proof using Well Ordering</vt:lpstr>
      <vt:lpstr>Proof using Well Ordering</vt:lpstr>
      <vt:lpstr>Well Ordering principle</vt:lpstr>
      <vt:lpstr>Well Ordering principle</vt:lpstr>
      <vt:lpstr>Well Ordering principle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359</cp:revision>
  <cp:lastPrinted>2011-09-08T06:22:18Z</cp:lastPrinted>
  <dcterms:created xsi:type="dcterms:W3CDTF">2011-02-07T23:23:10Z</dcterms:created>
  <dcterms:modified xsi:type="dcterms:W3CDTF">2011-09-09T00:44:11Z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