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457" r:id="rId3"/>
    <p:sldId id="436" r:id="rId4"/>
    <p:sldId id="439" r:id="rId5"/>
    <p:sldId id="458" r:id="rId6"/>
    <p:sldId id="440" r:id="rId7"/>
    <p:sldId id="442" r:id="rId8"/>
    <p:sldId id="279" r:id="rId9"/>
    <p:sldId id="445" r:id="rId10"/>
    <p:sldId id="443" r:id="rId11"/>
    <p:sldId id="470" r:id="rId12"/>
    <p:sldId id="460" r:id="rId13"/>
    <p:sldId id="446" r:id="rId14"/>
    <p:sldId id="447" r:id="rId15"/>
    <p:sldId id="448" r:id="rId16"/>
    <p:sldId id="462" r:id="rId17"/>
    <p:sldId id="449" r:id="rId18"/>
    <p:sldId id="450" r:id="rId19"/>
    <p:sldId id="444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16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9600" b="1" dirty="0">
                <a:latin typeface="Comic Sans MS" pitchFamily="66" charset="0"/>
              </a:rPr>
              <a:t>Partial </a:t>
            </a:r>
            <a:r>
              <a:rPr lang="en-US" sz="9600" b="1" dirty="0" smtClean="0">
                <a:latin typeface="Comic Sans MS" pitchFamily="66" charset="0"/>
              </a:rPr>
              <a:t>Orders</a:t>
            </a:r>
            <a:endParaRPr lang="en-US" sz="9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030A0"/>
                </a:solidFill>
              </a:rPr>
              <a:t>strict</a:t>
            </a:r>
            <a:r>
              <a:rPr lang="en-US" sz="5400" dirty="0" smtClean="0"/>
              <a:t> </a:t>
            </a:r>
            <a:r>
              <a:rPr lang="en-US" sz="5400" dirty="0" smtClean="0"/>
              <a:t>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22179" y="1578114"/>
            <a:ext cx="817613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The whole partial order is a chain</a:t>
            </a:r>
            <a:endParaRPr lang="en-US" sz="4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5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6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7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path-total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1115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path-total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49547" cy="274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”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49580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incomparable</a:t>
            </a:r>
            <a:r>
              <a:rPr lang="en-US" sz="5400" dirty="0" smtClean="0">
                <a:latin typeface="Comic Sans MS" pitchFamily="66" charset="0"/>
              </a:rPr>
              <a:t> elements</a:t>
            </a:r>
            <a:endParaRPr lang="en-US" sz="5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7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dirty="0" smtClean="0">
                <a:latin typeface="Comic Sans MS" pitchFamily="66" charset="0"/>
              </a:rPr>
              <a:t>examples:</a:t>
            </a:r>
            <a:r>
              <a:rPr lang="en-US" sz="4000" i="1" dirty="0" smtClean="0">
                <a:latin typeface="Comic Sans MS" pitchFamily="66" charset="0"/>
              </a:rPr>
              <a:t> </a:t>
            </a:r>
          </a:p>
          <a:p>
            <a:pPr marL="457200"/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457200"/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3886200"/>
            <a:ext cx="4419600" cy="76200"/>
            <a:chOff x="2057400" y="3886200"/>
            <a:chExt cx="4419600" cy="76200"/>
          </a:xfrm>
        </p:grpSpPr>
        <p:cxnSp>
          <p:nvCxnSpPr>
            <p:cNvPr id="16" name="Curved Connector 15"/>
            <p:cNvCxnSpPr/>
            <p:nvPr/>
          </p:nvCxnSpPr>
          <p:spPr>
            <a:xfrm flipV="1">
              <a:off x="2057400" y="3886200"/>
              <a:ext cx="2286000" cy="76200"/>
            </a:xfrm>
            <a:prstGeom prst="curvedConnector3">
              <a:avLst>
                <a:gd name="adj1" fmla="val 508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4267200" y="3886200"/>
              <a:ext cx="2209800" cy="76200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7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examples:</a:t>
            </a:r>
            <a:r>
              <a:rPr lang="en-US" sz="4400" i="1" dirty="0" smtClean="0">
                <a:latin typeface="Comic Sans MS" pitchFamily="66" charset="0"/>
              </a:rPr>
              <a:t>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real 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numbers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402</Words>
  <Application>Microsoft Macintosh PowerPoint</Application>
  <PresentationFormat>On-screen Show (4:3)</PresentationFormat>
  <Paragraphs>104</Paragraphs>
  <Slides>19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path-total orders</vt:lpstr>
      <vt:lpstr>path-total orders</vt:lpstr>
      <vt:lpstr>weak partial orders</vt:lpstr>
      <vt:lpstr>reflexivity</vt:lpstr>
      <vt:lpstr>PowerPoint Presentation</vt:lpstr>
      <vt:lpstr>A/Antisymmetry</vt:lpstr>
      <vt:lpstr>PowerPoint Presentation</vt:lpstr>
      <vt:lpstr>weak partial orders</vt:lpstr>
      <vt:lpstr>weak partial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304</cp:revision>
  <cp:lastPrinted>2012-03-13T02:45:30Z</cp:lastPrinted>
  <dcterms:created xsi:type="dcterms:W3CDTF">2011-03-14T11:24:59Z</dcterms:created>
  <dcterms:modified xsi:type="dcterms:W3CDTF">2012-03-17T17:35:55Z</dcterms:modified>
</cp:coreProperties>
</file>