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26" d="100"/>
          <a:sy n="126" d="100"/>
        </p:scale>
        <p:origin x="-9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7.wmf"/><Relationship Id="rId3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2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3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4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5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7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7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8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27729" y="1693289"/>
            <a:ext cx="7883072" cy="154731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</a:t>
            </a:r>
            <a:r>
              <a:rPr lang="en-US" sz="6000" b="0" dirty="0" err="1" smtClean="0"/>
              <a:t>Logic,III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717019" y="3057525"/>
            <a:ext cx="7709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∀</a:t>
            </a:r>
            <a:r>
              <a:rPr lang="en-US" sz="8000" b="1" kern="0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8000" b="1" kern="0" dirty="0" smtClean="0">
                <a:solidFill>
                  <a:srgbClr val="0000FF"/>
                </a:solidFill>
                <a:latin typeface="Euclid Symbol" charset="2"/>
                <a:ea typeface="+mj-ea"/>
                <a:cs typeface="Euclid Symbol" charset="2"/>
              </a:rPr>
              <a:t>∃</a:t>
            </a:r>
            <a:r>
              <a:rPr lang="en-US" sz="8000" kern="0" dirty="0" smtClean="0">
                <a:solidFill>
                  <a:srgbClr val="0000FF"/>
                </a:solidFill>
                <a:latin typeface="Comic Sans MS" pitchFamily="66" charset="0"/>
                <a:ea typeface="+mj-ea"/>
              </a:rPr>
              <a:t> </a:t>
            </a:r>
            <a:r>
              <a:rPr lang="en-US" sz="6000" kern="0" dirty="0" smtClean="0">
                <a:latin typeface="Comic Sans MS" pitchFamily="66" charset="0"/>
                <a:ea typeface="+mj-ea"/>
              </a:rPr>
              <a:t>in </a:t>
            </a:r>
            <a:r>
              <a:rPr lang="en-US" sz="6000" kern="0" dirty="0" smtClean="0">
                <a:latin typeface="Comic Sans MS" pitchFamily="66" charset="0"/>
                <a:ea typeface="+mj-ea"/>
              </a:rPr>
              <a:t>English</a:t>
            </a:r>
            <a:endParaRPr lang="en-US" sz="6000" kern="0" dirty="0" smtClean="0">
              <a:latin typeface="Comic Sans MS" pitchFamily="66" charset="0"/>
              <a:ea typeface="+mj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2298600" imgH="228600" progId="Equation.DSMT4">
                  <p:embed/>
                </p:oleObj>
              </mc:Choice>
              <mc:Fallback>
                <p:oleObj name="Equation" r:id="rId4" imgW="229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" y="3184358"/>
                        <a:ext cx="8694513" cy="865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470058"/>
              </p:ext>
            </p:extLst>
          </p:nvPr>
        </p:nvGraphicFramePr>
        <p:xfrm>
          <a:off x="2738445" y="1210849"/>
          <a:ext cx="2527357" cy="276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8" imgW="406400" imgH="444500" progId="Equation.DSMT4">
                  <p:embed/>
                </p:oleObj>
              </mc:Choice>
              <mc:Fallback>
                <p:oleObj name="Equation" r:id="rId8" imgW="406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45" y="1210849"/>
                        <a:ext cx="2527357" cy="276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130801"/>
              </p:ext>
            </p:extLst>
          </p:nvPr>
        </p:nvGraphicFramePr>
        <p:xfrm>
          <a:off x="6799641" y="1242380"/>
          <a:ext cx="173831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0" imgW="279400" imgH="444500" progId="Equation.3">
                  <p:embed/>
                </p:oleObj>
              </mc:Choice>
              <mc:Fallback>
                <p:oleObj name="Equation" r:id="rId10" imgW="279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9641" y="1242380"/>
                        <a:ext cx="1738313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43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02422"/>
              </p:ext>
            </p:extLst>
          </p:nvPr>
        </p:nvGraphicFramePr>
        <p:xfrm>
          <a:off x="280193" y="3244850"/>
          <a:ext cx="8583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4" name="Equation" r:id="rId6" imgW="2247840" imgH="228600" progId="Equation.DSMT4">
                  <p:embed/>
                </p:oleObj>
              </mc:Choice>
              <mc:Fallback>
                <p:oleObj name="Equation" r:id="rId6" imgW="2247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" y="3244850"/>
                        <a:ext cx="858361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251532"/>
              </p:ext>
            </p:extLst>
          </p:nvPr>
        </p:nvGraphicFramePr>
        <p:xfrm>
          <a:off x="5771503" y="1528818"/>
          <a:ext cx="2416089" cy="133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5" name="Equation" r:id="rId8" imgW="825500" imgH="457200" progId="Equation.3">
                  <p:embed/>
                </p:oleObj>
              </mc:Choice>
              <mc:Fallback>
                <p:oleObj name="Equation" r:id="rId8" imgW="825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71503" y="1528818"/>
                        <a:ext cx="2416089" cy="1338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8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989102"/>
              </p:ext>
            </p:extLst>
          </p:nvPr>
        </p:nvGraphicFramePr>
        <p:xfrm>
          <a:off x="55563" y="3005138"/>
          <a:ext cx="90344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9" name="Equation" r:id="rId4" imgW="2387600" imgH="228600" progId="Equation.3">
                  <p:embed/>
                </p:oleObj>
              </mc:Choice>
              <mc:Fallback>
                <p:oleObj name="Equation" r:id="rId4" imgW="238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005138"/>
                        <a:ext cx="903446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40048" y="3577473"/>
            <a:ext cx="781205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Some </a:t>
            </a:r>
            <a:r>
              <a:rPr lang="en-US" sz="4800" dirty="0">
                <a:latin typeface="Comic Sans MS" pitchFamily="66" charset="0"/>
              </a:rPr>
              <a:t>season, say </a:t>
            </a:r>
            <a:r>
              <a:rPr lang="en-US" sz="4800" dirty="0" smtClean="0">
                <a:latin typeface="Comic Sans MS" pitchFamily="66" charset="0"/>
              </a:rPr>
              <a:t>Summer, </a:t>
            </a:r>
          </a:p>
          <a:p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>
                <a:latin typeface="Comic Sans MS" pitchFamily="66" charset="0"/>
              </a:rPr>
              <a:t>good </a:t>
            </a:r>
            <a:r>
              <a:rPr lang="en-US" sz="4800" dirty="0" smtClean="0">
                <a:latin typeface="Comic Sans MS" pitchFamily="66" charset="0"/>
              </a:rPr>
              <a:t>for all </a:t>
            </a:r>
            <a:r>
              <a:rPr lang="en-US" sz="4800" dirty="0">
                <a:latin typeface="Comic Sans MS" pitchFamily="66" charset="0"/>
              </a:rPr>
              <a:t>Purposes?</a:t>
            </a:r>
          </a:p>
          <a:p>
            <a:r>
              <a:rPr lang="en-US" sz="48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Summer </a:t>
            </a:r>
            <a:r>
              <a:rPr lang="en-US" sz="4800" dirty="0">
                <a:latin typeface="Comic Sans MS" pitchFamily="66" charset="0"/>
              </a:rPr>
              <a:t>no good 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>
                <a:latin typeface="Comic Sans MS" pitchFamily="66" charset="0"/>
              </a:rPr>
              <a:t>snow shoveling</a:t>
            </a:r>
          </a:p>
        </p:txBody>
      </p:sp>
    </p:spTree>
    <p:extLst>
      <p:ext uri="{BB962C8B-B14F-4D97-AF65-F5344CB8AC3E}">
        <p14:creationId xmlns:p14="http://schemas.microsoft.com/office/powerpoint/2010/main" val="118628844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46013"/>
              </p:ext>
            </p:extLst>
          </p:nvPr>
        </p:nvGraphicFramePr>
        <p:xfrm>
          <a:off x="55563" y="3005138"/>
          <a:ext cx="90344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1" name="Equation" r:id="rId4" imgW="2387600" imgH="228600" progId="Equation.DSMT4">
                  <p:embed/>
                </p:oleObj>
              </mc:Choice>
              <mc:Fallback>
                <p:oleObj name="Equation" r:id="rId4" imgW="2387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005138"/>
                        <a:ext cx="903446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2900" y="2916238"/>
            <a:ext cx="6018213" cy="1639887"/>
            <a:chOff x="342900" y="2925763"/>
            <a:chExt cx="6018213" cy="1639887"/>
          </a:xfrm>
        </p:grpSpPr>
        <p:graphicFrame>
          <p:nvGraphicFramePr>
            <p:cNvPr id="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3790582"/>
                </p:ext>
              </p:extLst>
            </p:nvPr>
          </p:nvGraphicFramePr>
          <p:xfrm>
            <a:off x="3429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72" name="Equation" r:id="rId6" imgW="812800" imgH="393700" progId="Equation.DSMT4">
                    <p:embed/>
                  </p:oleObj>
                </mc:Choice>
                <mc:Fallback>
                  <p:oleObj name="Equation" r:id="rId6" imgW="812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0275634"/>
                </p:ext>
              </p:extLst>
            </p:nvPr>
          </p:nvGraphicFramePr>
          <p:xfrm>
            <a:off x="34036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073" name="Equation" r:id="rId8" imgW="812800" imgH="393700" progId="Equation.3">
                    <p:embed/>
                  </p:oleObj>
                </mc:Choice>
                <mc:Fallback>
                  <p:oleObj name="Equation" r:id="rId8" imgW="8128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6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5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863259"/>
              </p:ext>
            </p:extLst>
          </p:nvPr>
        </p:nvGraphicFramePr>
        <p:xfrm>
          <a:off x="7938" y="3005138"/>
          <a:ext cx="9131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7" name="Equation" r:id="rId4" imgW="2413000" imgH="228600" progId="Equation.3">
                  <p:embed/>
                </p:oleObj>
              </mc:Choice>
              <mc:Fallback>
                <p:oleObj name="Equation" r:id="rId4" imgW="241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005138"/>
                        <a:ext cx="91313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365400"/>
              </p:ext>
            </p:extLst>
          </p:nvPr>
        </p:nvGraphicFramePr>
        <p:xfrm>
          <a:off x="7938" y="3005138"/>
          <a:ext cx="9131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1" name="Equation" r:id="rId4" imgW="2413000" imgH="228600" progId="Equation.3">
                  <p:embed/>
                </p:oleObj>
              </mc:Choice>
              <mc:Fallback>
                <p:oleObj name="Equation" r:id="rId4" imgW="241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005138"/>
                        <a:ext cx="91313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7302" y="3852619"/>
            <a:ext cx="850199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4000" dirty="0">
                <a:latin typeface="Comic Sans MS" pitchFamily="66" charset="0"/>
              </a:rPr>
              <a:t>for planting,            </a:t>
            </a:r>
            <a:r>
              <a:rPr lang="en-US" sz="4000" dirty="0" smtClean="0">
                <a:latin typeface="Comic Sans MS" pitchFamily="66" charset="0"/>
              </a:rPr>
              <a:t>Spring  </a:t>
            </a:r>
            <a:r>
              <a:rPr lang="en-US" sz="4000" dirty="0">
                <a:latin typeface="Comic Sans MS" pitchFamily="66" charset="0"/>
              </a:rPr>
              <a:t>is good</a:t>
            </a:r>
          </a:p>
          <a:p>
            <a:r>
              <a:rPr lang="en-US" sz="4000" dirty="0">
                <a:latin typeface="Comic Sans MS" pitchFamily="66" charset="0"/>
              </a:rPr>
              <a:t>for leaf </a:t>
            </a:r>
            <a:r>
              <a:rPr lang="en-US" sz="4000" dirty="0" smtClean="0">
                <a:latin typeface="Comic Sans MS" pitchFamily="66" charset="0"/>
              </a:rPr>
              <a:t>watching,    Fall      is good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3538</TotalTime>
  <Words>182</Words>
  <Application>Microsoft Macintosh PowerPoint</Application>
  <PresentationFormat>On-screen Show (4:3)</PresentationFormat>
  <Paragraphs>40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1_Custom Design</vt:lpstr>
      <vt:lpstr>Equation</vt:lpstr>
      <vt:lpstr>Predicate Logic,III</vt:lpstr>
      <vt:lpstr>Math vs. English</vt:lpstr>
      <vt:lpstr>Math vs. English</vt:lpstr>
      <vt:lpstr>Math vs. English</vt:lpstr>
      <vt:lpstr>Math vs. English</vt:lpstr>
      <vt:lpstr>Math vs. English</vt:lpstr>
      <vt:lpstr>Math vs. English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429</cp:revision>
  <cp:lastPrinted>2016-02-12T00:26:50Z</cp:lastPrinted>
  <dcterms:created xsi:type="dcterms:W3CDTF">2011-02-11T16:24:00Z</dcterms:created>
  <dcterms:modified xsi:type="dcterms:W3CDTF">2016-02-12T00:47:43Z</dcterms:modified>
</cp:coreProperties>
</file>