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064" y="-104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1032754"/>
            <a:ext cx="831509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Comic Sans MS"/>
                <a:cs typeface="Comic Sans MS"/>
              </a:rPr>
              <a:t>A graph G has no vertex of </a:t>
            </a:r>
            <a:r>
              <a:rPr lang="en-US" sz="3200" dirty="0" smtClean="0">
                <a:solidFill>
                  <a:schemeClr val="accent1"/>
                </a:solidFill>
                <a:latin typeface="Comic Sans MS"/>
                <a:cs typeface="Comic Sans MS"/>
              </a:rPr>
              <a:t>degree </a:t>
            </a:r>
            <a:r>
              <a:rPr lang="en-US" sz="3600" dirty="0" smtClean="0">
                <a:solidFill>
                  <a:schemeClr val="accent1"/>
                </a:solidFill>
                <a:latin typeface="Comic Sans MS"/>
                <a:cs typeface="Comic Sans MS"/>
              </a:rPr>
              <a:t>≥</a:t>
            </a:r>
            <a:r>
              <a:rPr lang="en-US" sz="3200" dirty="0" smtClean="0">
                <a:solidFill>
                  <a:schemeClr val="accent1"/>
                </a:solidFill>
                <a:latin typeface="Comic Sans MS"/>
                <a:cs typeface="Comic Sans MS"/>
              </a:rPr>
              <a:t> 6</a:t>
            </a:r>
            <a:r>
              <a:rPr lang="en-US" sz="3200" dirty="0" smtClean="0">
                <a:latin typeface="Comic Sans MS"/>
                <a:cs typeface="Comic Sans MS"/>
              </a:rPr>
              <a:t>. 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What is </a:t>
            </a:r>
            <a:r>
              <a:rPr lang="en-US" sz="3200" dirty="0" smtClean="0">
                <a:latin typeface="Comic Sans MS"/>
                <a:cs typeface="Comic Sans MS"/>
              </a:rPr>
              <a:t>t</a:t>
            </a:r>
            <a:r>
              <a:rPr lang="en-US" sz="3200" dirty="0" smtClean="0">
                <a:latin typeface="Comic Sans MS"/>
                <a:cs typeface="Comic Sans MS"/>
              </a:rPr>
              <a:t>he best bound for </a:t>
            </a:r>
            <a:r>
              <a:rPr lang="en-US" sz="3200" dirty="0" smtClean="0">
                <a:latin typeface="Comic Sans MS"/>
                <a:cs typeface="Comic Sans MS"/>
              </a:rPr>
              <a:t>χ(G) 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5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084" y="2290631"/>
            <a:ext cx="8600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2</a:t>
            </a:r>
            <a:r>
              <a:rPr lang="en-US" sz="3200" dirty="0" smtClean="0">
                <a:latin typeface="Comic Sans MS"/>
                <a:cs typeface="Comic Sans MS"/>
              </a:rPr>
              <a:t>. </a:t>
            </a:r>
            <a:r>
              <a:rPr lang="en-US" sz="3200" dirty="0">
                <a:latin typeface="Comic Sans MS"/>
                <a:cs typeface="Comic Sans MS"/>
              </a:rPr>
              <a:t>Name two nonadjacent vertices that are </a:t>
            </a:r>
            <a:r>
              <a:rPr lang="en-US" sz="3200" dirty="0" smtClean="0">
                <a:latin typeface="Comic Sans MS"/>
                <a:cs typeface="Comic Sans MS"/>
              </a:rPr>
              <a:t>  </a:t>
            </a:r>
          </a:p>
          <a:p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Comic Sans MS"/>
                <a:cs typeface="Comic Sans MS"/>
              </a:rPr>
              <a:t>   3</a:t>
            </a:r>
            <a:r>
              <a:rPr lang="en-US" sz="3200" dirty="0">
                <a:latin typeface="Comic Sans MS"/>
                <a:cs typeface="Comic Sans MS"/>
              </a:rPr>
              <a:t>-edge connected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endParaRPr lang="en-US" sz="3200" dirty="0">
              <a:latin typeface="Comic Sans MS"/>
              <a:cs typeface="Comic Sans MS"/>
            </a:endParaRPr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1518549" y="3858143"/>
            <a:ext cx="5842006" cy="2872938"/>
            <a:chOff x="980" y="839"/>
            <a:chExt cx="3452" cy="2958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116" y="1109"/>
              <a:ext cx="232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1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6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2828" y="3132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5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4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980" y="2333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2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669" y="839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3</a:t>
              </a:r>
            </a:p>
          </p:txBody>
        </p:sp>
        <p:grpSp>
          <p:nvGrpSpPr>
            <p:cNvPr id="37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38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4" name="AutoShape 17"/>
              <p:cNvCxnSpPr>
                <a:cxnSpLocks noChangeShapeType="1"/>
                <a:stCxn id="40" idx="6"/>
                <a:endCxn id="42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6" name="AutoShape 19"/>
              <p:cNvCxnSpPr>
                <a:cxnSpLocks noChangeShapeType="1"/>
                <a:stCxn id="38" idx="5"/>
                <a:endCxn id="39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50" name="AutoShape 23"/>
              <p:cNvCxnSpPr>
                <a:cxnSpLocks noChangeShapeType="1"/>
                <a:stCxn id="43" idx="7"/>
                <a:endCxn id="41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51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8" name="Straight Connector 7"/>
          <p:cNvCxnSpPr>
            <a:stCxn id="38" idx="4"/>
            <a:endCxn id="40" idx="0"/>
          </p:cNvCxnSpPr>
          <p:nvPr/>
        </p:nvCxnSpPr>
        <p:spPr>
          <a:xfrm flipH="1">
            <a:off x="2141336" y="4573951"/>
            <a:ext cx="243699" cy="93239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2" idx="5"/>
            <a:endCxn id="41" idx="0"/>
          </p:cNvCxnSpPr>
          <p:nvPr/>
        </p:nvCxnSpPr>
        <p:spPr>
          <a:xfrm>
            <a:off x="6695311" y="4506849"/>
            <a:ext cx="76306" cy="10461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9" idx="6"/>
            <a:endCxn id="42" idx="1"/>
          </p:cNvCxnSpPr>
          <p:nvPr/>
        </p:nvCxnSpPr>
        <p:spPr>
          <a:xfrm flipV="1">
            <a:off x="4781408" y="4407954"/>
            <a:ext cx="1741582" cy="123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706230" y="3475005"/>
            <a:ext cx="3472504" cy="2127173"/>
          </a:xfrm>
          <a:custGeom>
            <a:avLst/>
            <a:gdLst>
              <a:gd name="connsiteX0" fmla="*/ 0 w 3472504"/>
              <a:gd name="connsiteY0" fmla="*/ 1006738 h 2127173"/>
              <a:gd name="connsiteX1" fmla="*/ 3417620 w 3472504"/>
              <a:gd name="connsiteY1" fmla="*/ 35693 h 2127173"/>
              <a:gd name="connsiteX2" fmla="*/ 2129009 w 3472504"/>
              <a:gd name="connsiteY2" fmla="*/ 2127173 h 212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504" h="2127173">
                <a:moveTo>
                  <a:pt x="0" y="1006738"/>
                </a:moveTo>
                <a:cubicBezTo>
                  <a:pt x="1531392" y="427846"/>
                  <a:pt x="3062785" y="-151046"/>
                  <a:pt x="3417620" y="35693"/>
                </a:cubicBezTo>
                <a:cubicBezTo>
                  <a:pt x="3772455" y="222432"/>
                  <a:pt x="2297089" y="1800379"/>
                  <a:pt x="2129009" y="2127173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47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45</cp:revision>
  <dcterms:created xsi:type="dcterms:W3CDTF">2013-02-26T22:30:19Z</dcterms:created>
  <dcterms:modified xsi:type="dcterms:W3CDTF">2013-04-05T02:55:18Z</dcterms:modified>
</cp:coreProperties>
</file>