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3" r:id="rId3"/>
    <p:sldId id="342" r:id="rId4"/>
    <p:sldId id="343" r:id="rId5"/>
    <p:sldId id="345" r:id="rId6"/>
    <p:sldId id="346" r:id="rId7"/>
    <p:sldId id="367" r:id="rId8"/>
    <p:sldId id="348" r:id="rId9"/>
    <p:sldId id="368" r:id="rId10"/>
    <p:sldId id="349" r:id="rId11"/>
    <p:sldId id="350" r:id="rId12"/>
    <p:sldId id="352" r:id="rId13"/>
    <p:sldId id="351" r:id="rId14"/>
    <p:sldId id="353" r:id="rId15"/>
    <p:sldId id="354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Linearity of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Expectation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?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Still is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1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by same reasoning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900" y="1428705"/>
            <a:ext cx="834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’s</a:t>
            </a:r>
            <a:r>
              <a:rPr lang="en-US" sz="6000" i="0" dirty="0" smtClean="0">
                <a:latin typeface="+mj-lt"/>
              </a:rPr>
              <a:t> are totally </a:t>
            </a:r>
            <a:r>
              <a:rPr lang="en-US" sz="60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6000" i="0" dirty="0" smtClean="0">
              <a:latin typeface="+mj-lt"/>
            </a:endParaRPr>
          </a:p>
          <a:p>
            <a:r>
              <a:rPr lang="en-US" sz="6000" dirty="0" smtClean="0"/>
              <a:t>— </a:t>
            </a:r>
            <a:r>
              <a:rPr lang="en-US" sz="6000" i="0" dirty="0" smtClean="0">
                <a:latin typeface="+mj-lt"/>
              </a:rPr>
              <a:t>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6000" i="0" dirty="0" smtClean="0">
                <a:latin typeface="+mj-lt"/>
              </a:rPr>
              <a:t> </a:t>
            </a:r>
            <a:r>
              <a:rPr lang="en-US" sz="6000" i="0" dirty="0" smtClean="0">
                <a:latin typeface="+mj-lt"/>
              </a:rPr>
              <a:t>or 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0   </a:t>
            </a:r>
            <a:r>
              <a:rPr lang="en-US" sz="6000" dirty="0" smtClean="0"/>
              <a:t>— </a:t>
            </a:r>
            <a:r>
              <a:rPr lang="en-US" sz="6000" dirty="0" smtClean="0">
                <a:latin typeface="Comic Sans MS"/>
                <a:cs typeface="Comic Sans MS"/>
              </a:rPr>
              <a:t>but </a:t>
            </a:r>
            <a:endParaRPr lang="en-US" sz="6000" i="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linearity </a:t>
            </a:r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still holds</a:t>
            </a:r>
            <a:r>
              <a:rPr lang="en-US" sz="60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i="0" dirty="0" smtClean="0">
                <a:latin typeface="Comic Sans MS" pitchFamily="66" charset="0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[Y]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81000" y="3352800"/>
            <a:ext cx="8001000" cy="1524000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</a:t>
            </a:r>
            <a:r>
              <a:rPr lang="en-US" sz="4000" i="0" dirty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4000" i="0" dirty="0">
                <a:latin typeface="Comic Sans MS" pitchFamily="66" charset="0"/>
              </a:rPr>
              <a:t>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1828800"/>
            <a:ext cx="2819400" cy="4572000"/>
            <a:chOff x="457200" y="1828800"/>
            <a:chExt cx="2819400" cy="4572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 if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are dependent</a:t>
            </a:r>
            <a:endParaRPr lang="en-US" sz="540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1236084"/>
            <a:ext cx="8820431" cy="489364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5400" i="0" dirty="0" smtClean="0">
                <a:latin typeface="Comic Sans MS" pitchFamily="66" charset="0"/>
              </a:rPr>
              <a:t>::=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[D]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D(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8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9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rgbClr val="FF00FF"/>
          </a:solidFill>
          <a:prstDash val="sysDash"/>
          <a:round/>
          <a:headEnd/>
          <a:tailEnd type="arrow" w="lg" len="lg"/>
        </a:ln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662</Words>
  <Application>Microsoft Macintosh PowerPoint</Application>
  <PresentationFormat>On-screen Show (4:3)</PresentationFormat>
  <Paragraphs>100</Paragraphs>
  <Slides>15</Slides>
  <Notes>15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Equation</vt:lpstr>
      <vt:lpstr>PowerPoint Presentation</vt:lpstr>
      <vt:lpstr>Prediction is difficult, especially of the future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111</cp:revision>
  <cp:lastPrinted>2012-05-01T20:00:34Z</cp:lastPrinted>
  <dcterms:created xsi:type="dcterms:W3CDTF">2011-04-29T18:28:36Z</dcterms:created>
  <dcterms:modified xsi:type="dcterms:W3CDTF">2012-05-01T20:00:40Z</dcterms:modified>
</cp:coreProperties>
</file>