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91" r:id="rId15"/>
    <p:sldId id="980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Menger’s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56" y="1572343"/>
            <a:ext cx="7622517" cy="3560405"/>
          </a:xfrm>
        </p:spPr>
        <p:txBody>
          <a:bodyPr/>
          <a:lstStyle/>
          <a:p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/>
              <a:t>-connected implies </a:t>
            </a:r>
          </a:p>
          <a:p>
            <a:r>
              <a:rPr lang="en-US" sz="6000" dirty="0" smtClean="0"/>
              <a:t>connected by </a:t>
            </a:r>
            <a:r>
              <a:rPr lang="en-US" sz="6000" dirty="0" smtClean="0">
                <a:solidFill>
                  <a:srgbClr val="0033CC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660066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Words>309</Words>
  <Application>Microsoft Macintosh PowerPoint</Application>
  <PresentationFormat>On-screen Show (4:3)</PresentationFormat>
  <Paragraphs>98</Paragraphs>
  <Slides>15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1367</cp:revision>
  <cp:lastPrinted>2011-10-25T18:32:34Z</cp:lastPrinted>
  <dcterms:created xsi:type="dcterms:W3CDTF">2011-03-31T17:09:19Z</dcterms:created>
  <dcterms:modified xsi:type="dcterms:W3CDTF">2012-03-19T03:20:24Z</dcterms:modified>
</cp:coreProperties>
</file>