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5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3"/>
  </p:notesMasterIdLst>
  <p:handoutMasterIdLst>
    <p:handoutMasterId r:id="rId54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77" r:id="rId30"/>
    <p:sldId id="894" r:id="rId31"/>
    <p:sldId id="878" r:id="rId32"/>
    <p:sldId id="895" r:id="rId33"/>
    <p:sldId id="879" r:id="rId34"/>
    <p:sldId id="880" r:id="rId35"/>
    <p:sldId id="828" r:id="rId36"/>
    <p:sldId id="882" r:id="rId37"/>
    <p:sldId id="829" r:id="rId38"/>
    <p:sldId id="835" r:id="rId39"/>
    <p:sldId id="866" r:id="rId40"/>
    <p:sldId id="861" r:id="rId41"/>
    <p:sldId id="868" r:id="rId42"/>
    <p:sldId id="862" r:id="rId43"/>
    <p:sldId id="863" r:id="rId44"/>
    <p:sldId id="865" r:id="rId45"/>
    <p:sldId id="846" r:id="rId46"/>
    <p:sldId id="852" r:id="rId47"/>
    <p:sldId id="847" r:id="rId48"/>
    <p:sldId id="848" r:id="rId49"/>
    <p:sldId id="849" r:id="rId50"/>
    <p:sldId id="824" r:id="rId51"/>
    <p:sldId id="893" r:id="rId52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38" d="100"/>
          <a:sy n="138" d="100"/>
        </p:scale>
        <p:origin x="-19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64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40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41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42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43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47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48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49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50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51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5W.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October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524000"/>
            <a:ext cx="8991600" cy="48006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 smtClean="0"/>
              <a:t>GCD’s &amp; linear combinations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</a:t>
            </a:r>
            <a:r>
              <a:rPr lang="en-US" sz="3200" dirty="0" smtClean="0"/>
              <a:t>29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</a:t>
            </a:r>
            <a:r>
              <a:rPr lang="en-US" sz="3200" dirty="0">
                <a:solidFill>
                  <a:srgbClr val="FF00FF"/>
                </a:solidFill>
              </a:rPr>
              <a:t> 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27173450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7" y="3581400"/>
                        <a:ext cx="1300163" cy="2479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Equation" r:id="rId6" imgW="152400" imgH="482600" progId="Equation.DSMT4">
                    <p:embed/>
                  </p:oleObj>
                </mc:Choice>
                <mc:Fallback>
                  <p:oleObj name="Equation" r:id="rId6" imgW="152400" imgH="482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8775" y="3400425"/>
                          <a:ext cx="1163638" cy="276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8" imgW="164880" imgH="419040" progId="Equation.DSMT4">
                  <p:embed/>
                </p:oleObj>
              </mc:Choice>
              <mc:Fallback>
                <p:oleObj name="Equation" r:id="rId8" imgW="164880" imgH="419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581400"/>
                        <a:ext cx="1300162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40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D3851385-812A-493F-95C9-342353735912}" type="slidenum">
              <a:rPr lang="en-US" sz="1200" smtClean="0"/>
              <a:pPr/>
              <a:t>41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42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5W.</a:t>
            </a:r>
            <a:fld id="{1E83CE83-D8E2-4A50-959E-C2B83E2300DA}" type="slidenum">
              <a:rPr lang="en-US" sz="1200" smtClean="0"/>
              <a:pPr algn="r"/>
              <a:t>43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47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48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49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0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50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Problem 0.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6106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Use the </a:t>
            </a:r>
            <a:r>
              <a:rPr lang="en-US" sz="6000" dirty="0" err="1" smtClean="0"/>
              <a:t>Pulverizer</a:t>
            </a:r>
            <a:r>
              <a:rPr lang="en-US" sz="6000" dirty="0" smtClean="0"/>
              <a:t> to express GCD(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  <a:r>
              <a:rPr lang="en-US" sz="6000" smtClean="0"/>
              <a:t>) as a </a:t>
            </a:r>
            <a:r>
              <a:rPr lang="en-US" sz="6000" dirty="0" smtClean="0"/>
              <a:t>linear combination of 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51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83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9018</TotalTime>
  <Words>2824</Words>
  <Application>Microsoft Macintosh PowerPoint</Application>
  <PresentationFormat>On-screen Show (4:3)</PresentationFormat>
  <Paragraphs>423</Paragraphs>
  <Slides>51</Slides>
  <Notes>44</Notes>
  <HiddenSlides>27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PowerPoint Presentation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  <vt:lpstr>Problem 0.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1324</cp:revision>
  <cp:lastPrinted>2010-03-20T01:05:37Z</cp:lastPrinted>
  <dcterms:created xsi:type="dcterms:W3CDTF">2011-03-02T16:56:28Z</dcterms:created>
  <dcterms:modified xsi:type="dcterms:W3CDTF">2012-02-28T08:31:59Z</dcterms:modified>
</cp:coreProperties>
</file>