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1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3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74" r:id="rId2"/>
    <p:sldId id="558" r:id="rId3"/>
    <p:sldId id="587" r:id="rId4"/>
    <p:sldId id="570" r:id="rId5"/>
    <p:sldId id="495" r:id="rId6"/>
    <p:sldId id="496" r:id="rId7"/>
    <p:sldId id="509" r:id="rId8"/>
    <p:sldId id="589" r:id="rId9"/>
    <p:sldId id="588" r:id="rId10"/>
    <p:sldId id="593" r:id="rId11"/>
    <p:sldId id="598" r:id="rId12"/>
    <p:sldId id="596" r:id="rId13"/>
    <p:sldId id="594" r:id="rId14"/>
    <p:sldId id="595" r:id="rId15"/>
    <p:sldId id="59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107" d="100"/>
          <a:sy n="107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2.emf"/><Relationship Id="rId5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20.emf"/><Relationship Id="rId2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29.bin"/><Relationship Id="rId11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39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oleObject" Target="../embeddings/oleObject44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tx2"/>
                </a:solidFill>
              </a:rPr>
              <a:t>Generating </a:t>
            </a:r>
            <a:r>
              <a:rPr lang="en-US" sz="7200" b="1" dirty="0" smtClean="0">
                <a:solidFill>
                  <a:schemeClr val="tx2"/>
                </a:solidFill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50253"/>
              </p:ext>
            </p:extLst>
          </p:nvPr>
        </p:nvGraphicFramePr>
        <p:xfrm>
          <a:off x="969963" y="1884363"/>
          <a:ext cx="34607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2806700" imgH="1066800" progId="Equation.DSMT4">
                  <p:embed/>
                </p:oleObj>
              </mc:Choice>
              <mc:Fallback>
                <p:oleObj name="Equation" r:id="rId4" imgW="28067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84363"/>
                        <a:ext cx="346075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511030"/>
              </p:ext>
            </p:extLst>
          </p:nvPr>
        </p:nvGraphicFramePr>
        <p:xfrm>
          <a:off x="841375" y="3163888"/>
          <a:ext cx="7308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8" imgW="1714500" imgH="241300" progId="Equation.DSMT4">
                  <p:embed/>
                </p:oleObj>
              </mc:Choice>
              <mc:Fallback>
                <p:oleObj name="Equation" r:id="rId8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1375" y="3163888"/>
                        <a:ext cx="73088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239237"/>
              </p:ext>
            </p:extLst>
          </p:nvPr>
        </p:nvGraphicFramePr>
        <p:xfrm>
          <a:off x="3124200" y="4191000"/>
          <a:ext cx="2743200" cy="21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4191000"/>
                        <a:ext cx="2743200" cy="21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2241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09014"/>
              </p:ext>
            </p:extLst>
          </p:nvPr>
        </p:nvGraphicFramePr>
        <p:xfrm>
          <a:off x="969963" y="1884363"/>
          <a:ext cx="34607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7" name="Equation" r:id="rId4" imgW="2806700" imgH="1066800" progId="Equation.DSMT4">
                  <p:embed/>
                </p:oleObj>
              </mc:Choice>
              <mc:Fallback>
                <p:oleObj name="Equation" r:id="rId4" imgW="28067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84363"/>
                        <a:ext cx="346075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98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22623"/>
              </p:ext>
            </p:extLst>
          </p:nvPr>
        </p:nvGraphicFramePr>
        <p:xfrm>
          <a:off x="3124200" y="4191000"/>
          <a:ext cx="2743200" cy="21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9" name="Equation" r:id="rId8" imgW="622300" imgH="444500" progId="Equation.DSMT4">
                  <p:embed/>
                </p:oleObj>
              </mc:Choice>
              <mc:Fallback>
                <p:oleObj name="Equation" r:id="rId8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4191000"/>
                        <a:ext cx="2743200" cy="21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72430"/>
              </p:ext>
            </p:extLst>
          </p:nvPr>
        </p:nvGraphicFramePr>
        <p:xfrm>
          <a:off x="5257800" y="152400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0" name="Equation" r:id="rId10" imgW="215900" imgH="215900" progId="Equation.DSMT4">
                  <p:embed/>
                </p:oleObj>
              </mc:Choice>
              <mc:Fallback>
                <p:oleObj name="Equation" r:id="rId10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7800" y="152400"/>
                        <a:ext cx="114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5182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143000" y="2438400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12</a:t>
            </a:fld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40911"/>
              </p:ext>
            </p:extLst>
          </p:nvPr>
        </p:nvGraphicFramePr>
        <p:xfrm>
          <a:off x="1631950" y="2200275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0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200275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63102"/>
              </p:ext>
            </p:extLst>
          </p:nvPr>
        </p:nvGraphicFramePr>
        <p:xfrm>
          <a:off x="5257800" y="152400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1" name="Equation" r:id="rId6" imgW="215900" imgH="215900" progId="Equation.DSMT4">
                  <p:embed/>
                </p:oleObj>
              </mc:Choice>
              <mc:Fallback>
                <p:oleObj name="Equation" r:id="rId6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152400"/>
                        <a:ext cx="114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0355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553200" cy="1143000"/>
          </a:xfrm>
        </p:spPr>
        <p:txBody>
          <a:bodyPr/>
          <a:lstStyle/>
          <a:p>
            <a:r>
              <a:rPr lang="en-US" sz="4400" dirty="0" smtClean="0"/>
              <a:t>right shift by times x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24282"/>
              </p:ext>
            </p:extLst>
          </p:nvPr>
        </p:nvGraphicFramePr>
        <p:xfrm>
          <a:off x="1187645" y="3200400"/>
          <a:ext cx="673715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3" name="Equation" r:id="rId3" imgW="1536700" imgH="330200" progId="Equation.DSMT4">
                  <p:embed/>
                </p:oleObj>
              </mc:Choice>
              <mc:Fallback>
                <p:oleObj name="Equation" r:id="rId3" imgW="1536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45" y="3200400"/>
                        <a:ext cx="673715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64927"/>
              </p:ext>
            </p:extLst>
          </p:nvPr>
        </p:nvGraphicFramePr>
        <p:xfrm>
          <a:off x="198403" y="1066801"/>
          <a:ext cx="886939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4" name="Equation" r:id="rId5" imgW="2616200" imgH="292100" progId="Equation.DSMT4">
                  <p:embed/>
                </p:oleObj>
              </mc:Choice>
              <mc:Fallback>
                <p:oleObj name="Equation" r:id="rId5" imgW="2616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03" y="1066801"/>
                        <a:ext cx="886939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26219"/>
              </p:ext>
            </p:extLst>
          </p:nvPr>
        </p:nvGraphicFramePr>
        <p:xfrm>
          <a:off x="152400" y="2057400"/>
          <a:ext cx="882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5" name="Equation" r:id="rId7" imgW="2603500" imgH="292100" progId="Equation.DSMT4">
                  <p:embed/>
                </p:oleObj>
              </mc:Choice>
              <mc:Fallback>
                <p:oleObj name="Equation" r:id="rId7" imgW="2603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2057400"/>
                        <a:ext cx="88265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459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15276"/>
              </p:ext>
            </p:extLst>
          </p:nvPr>
        </p:nvGraphicFramePr>
        <p:xfrm>
          <a:off x="641350" y="1884363"/>
          <a:ext cx="411797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3" name="Equation" r:id="rId4" imgW="3340100" imgH="1066800" progId="Equation.DSMT4">
                  <p:embed/>
                </p:oleObj>
              </mc:Choice>
              <mc:Fallback>
                <p:oleObj name="Equation" r:id="rId4" imgW="3340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884363"/>
                        <a:ext cx="4117975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74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6057"/>
              </p:ext>
            </p:extLst>
          </p:nvPr>
        </p:nvGraphicFramePr>
        <p:xfrm>
          <a:off x="1084263" y="3163888"/>
          <a:ext cx="682148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5" name="Equation" r:id="rId8" imgW="1600200" imgH="241300" progId="Equation.DSMT4">
                  <p:embed/>
                </p:oleObj>
              </mc:Choice>
              <mc:Fallback>
                <p:oleObj name="Equation" r:id="rId8" imgW="1600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4263" y="3163888"/>
                        <a:ext cx="6821487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78338"/>
              </p:ext>
            </p:extLst>
          </p:nvPr>
        </p:nvGraphicFramePr>
        <p:xfrm>
          <a:off x="3124200" y="3962400"/>
          <a:ext cx="261366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6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61366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79680"/>
              </p:ext>
            </p:extLst>
          </p:nvPr>
        </p:nvGraphicFramePr>
        <p:xfrm>
          <a:off x="5392738" y="285750"/>
          <a:ext cx="873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7" name="Equation" r:id="rId12" imgW="165100" imgH="165100" progId="Equation.DSMT4">
                  <p:embed/>
                </p:oleObj>
              </mc:Choice>
              <mc:Fallback>
                <p:oleObj name="Equation" r:id="rId12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2738" y="285750"/>
                        <a:ext cx="8731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16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69508"/>
              </p:ext>
            </p:extLst>
          </p:nvPr>
        </p:nvGraphicFramePr>
        <p:xfrm>
          <a:off x="4606310" y="4703763"/>
          <a:ext cx="411797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0" name="Equation" r:id="rId4" imgW="3340100" imgH="1066800" progId="Equation.DSMT4">
                  <p:embed/>
                </p:oleObj>
              </mc:Choice>
              <mc:Fallback>
                <p:oleObj name="Equation" r:id="rId4" imgW="3340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310" y="4703763"/>
                        <a:ext cx="4117975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62000" y="40386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81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3885"/>
              </p:ext>
            </p:extLst>
          </p:nvPr>
        </p:nvGraphicFramePr>
        <p:xfrm>
          <a:off x="914400" y="2971800"/>
          <a:ext cx="75911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2" name="Equation" r:id="rId8" imgW="1600200" imgH="241300" progId="Equation.DSMT4">
                  <p:embed/>
                </p:oleObj>
              </mc:Choice>
              <mc:Fallback>
                <p:oleObj name="Equation" r:id="rId8" imgW="1600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759114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133834"/>
              </p:ext>
            </p:extLst>
          </p:nvPr>
        </p:nvGraphicFramePr>
        <p:xfrm>
          <a:off x="381000" y="838200"/>
          <a:ext cx="26114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3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" y="838200"/>
                        <a:ext cx="2611438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01213"/>
              </p:ext>
            </p:extLst>
          </p:nvPr>
        </p:nvGraphicFramePr>
        <p:xfrm>
          <a:off x="5392738" y="422275"/>
          <a:ext cx="873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4" name="Equation" r:id="rId12" imgW="165100" imgH="165100" progId="Equation.DSMT4">
                  <p:embed/>
                </p:oleObj>
              </mc:Choice>
              <mc:Fallback>
                <p:oleObj name="Equation" r:id="rId12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2738" y="422275"/>
                        <a:ext cx="8731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3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1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2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3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8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9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0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36998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1" name="Equation" r:id="rId10" imgW="381000" imgH="469900" progId="Equation.DSMT4">
                  <p:embed/>
                </p:oleObj>
              </mc:Choice>
              <mc:Fallback>
                <p:oleObj name="Equation" r:id="rId10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4820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801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04800" y="4495800"/>
            <a:ext cx="8305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7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8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9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0" name="Equation" r:id="rId10" imgW="381000" imgH="469900" progId="Equation.DSMT4">
                  <p:embed/>
                </p:oleObj>
              </mc:Choice>
              <mc:Fallback>
                <p:oleObj name="Equation" r:id="rId10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53948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1" name="Equation" r:id="rId12" imgW="1524000" imgH="241300" progId="Equation.DSMT4">
                  <p:embed/>
                </p:oleObj>
              </mc:Choice>
              <mc:Fallback>
                <p:oleObj name="Equation" r:id="rId12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ABE16930-C7CC-4A6F-941E-7E241FFA49FB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352FCCE4-BE3A-4FE8-9C7F-346C1706D930}" type="slidenum">
              <a:rPr lang="en-US" smtClean="0"/>
              <a:pPr/>
              <a:t>6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4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5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36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7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876800" cy="1143000"/>
          </a:xfrm>
        </p:spPr>
        <p:txBody>
          <a:bodyPr/>
          <a:lstStyle/>
          <a:p>
            <a:r>
              <a:rPr lang="en-US" sz="4400" dirty="0" smtClean="0"/>
              <a:t>Coefficients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44633"/>
              </p:ext>
            </p:extLst>
          </p:nvPr>
        </p:nvGraphicFramePr>
        <p:xfrm>
          <a:off x="2079626" y="1295400"/>
          <a:ext cx="5006974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5" name="Equation" r:id="rId3" imgW="1054100" imgH="330200" progId="Equation.DSMT4">
                  <p:embed/>
                </p:oleObj>
              </mc:Choice>
              <mc:Fallback>
                <p:oleObj name="Equation" r:id="rId3" imgW="1054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26" y="1295400"/>
                        <a:ext cx="5006974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2379"/>
              </p:ext>
            </p:extLst>
          </p:nvPr>
        </p:nvGraphicFramePr>
        <p:xfrm>
          <a:off x="2133600" y="2819400"/>
          <a:ext cx="43434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6" name="Equation" r:id="rId5" imgW="914400" imgH="469900" progId="Equation.DSMT4">
                  <p:embed/>
                </p:oleObj>
              </mc:Choice>
              <mc:Fallback>
                <p:oleObj name="Equation" r:id="rId5" imgW="914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819400"/>
                        <a:ext cx="4343400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67553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33444"/>
              </p:ext>
            </p:extLst>
          </p:nvPr>
        </p:nvGraphicFramePr>
        <p:xfrm>
          <a:off x="720725" y="871538"/>
          <a:ext cx="750887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1" name="Equation" r:id="rId4" imgW="1828800" imgH="419100" progId="Equation.DSMT4">
                  <p:embed/>
                </p:oleObj>
              </mc:Choice>
              <mc:Fallback>
                <p:oleObj name="Equation" r:id="rId4" imgW="1828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5" y="871538"/>
                        <a:ext cx="7508875" cy="171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2286000"/>
            <a:ext cx="540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take derivatives</a:t>
            </a:r>
            <a:endParaRPr lang="en-US" sz="5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81711"/>
              </p:ext>
            </p:extLst>
          </p:nvPr>
        </p:nvGraphicFramePr>
        <p:xfrm>
          <a:off x="1524000" y="3276600"/>
          <a:ext cx="57848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2" name="Equation" r:id="rId6" imgW="1371600" imgH="241300" progId="Equation.DSMT4">
                  <p:embed/>
                </p:oleObj>
              </mc:Choice>
              <mc:Fallback>
                <p:oleObj name="Equation" r:id="rId6" imgW="1371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276600"/>
                        <a:ext cx="57848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321036"/>
              </p:ext>
            </p:extLst>
          </p:nvPr>
        </p:nvGraphicFramePr>
        <p:xfrm>
          <a:off x="6019800" y="4038600"/>
          <a:ext cx="2438400" cy="174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3" name="Equation" r:id="rId8" imgW="622300" imgH="444500" progId="Equation.DSMT4">
                  <p:embed/>
                </p:oleObj>
              </mc:Choice>
              <mc:Fallback>
                <p:oleObj name="Equation" r:id="rId8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9800" y="4038600"/>
                        <a:ext cx="2438400" cy="1741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7757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21921</TotalTime>
  <Words>218</Words>
  <Application>Microsoft Macintosh PowerPoint</Application>
  <PresentationFormat>On-screen Show (4:3)</PresentationFormat>
  <Paragraphs>64</Paragraphs>
  <Slides>15</Slides>
  <Notes>13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6.042 Lecture Template</vt:lpstr>
      <vt:lpstr>Equation</vt:lpstr>
      <vt:lpstr>MathType 6.0 Equation</vt:lpstr>
      <vt:lpstr>PowerPoint Presentation</vt:lpstr>
      <vt:lpstr>Infinite Geometric Series</vt:lpstr>
      <vt:lpstr>Infinite Geometric Series</vt:lpstr>
      <vt:lpstr>Infinite Geometric Series</vt:lpstr>
      <vt:lpstr>PowerPoint Presentation</vt:lpstr>
      <vt:lpstr>Ordinary Generating Functions</vt:lpstr>
      <vt:lpstr>Infinite Geometric Series</vt:lpstr>
      <vt:lpstr>Coefficients</vt:lpstr>
      <vt:lpstr>Infinite Geometric Series</vt:lpstr>
      <vt:lpstr>Infinite Geometric Series</vt:lpstr>
      <vt:lpstr>Gen Func for </vt:lpstr>
      <vt:lpstr>Gen Func for </vt:lpstr>
      <vt:lpstr>right shift by times x</vt:lpstr>
      <vt:lpstr>Gen Func for </vt:lpstr>
      <vt:lpstr>Gen Func for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1907</cp:revision>
  <cp:lastPrinted>2013-04-22T06:35:08Z</cp:lastPrinted>
  <dcterms:created xsi:type="dcterms:W3CDTF">2010-04-23T03:47:24Z</dcterms:created>
  <dcterms:modified xsi:type="dcterms:W3CDTF">2013-04-22T06:35:17Z</dcterms:modified>
</cp:coreProperties>
</file>