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30" r:id="rId14"/>
    <p:sldId id="431" r:id="rId15"/>
    <p:sldId id="432" r:id="rId16"/>
    <p:sldId id="433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848" y="464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IMPLIES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6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1478" y="6553200"/>
            <a:ext cx="1082523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7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006885" y="6540057"/>
            <a:ext cx="10825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1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7463</TotalTime>
  <Words>376</Words>
  <Application>Microsoft Macintosh PowerPoint</Application>
  <PresentationFormat>On-screen Show (4:3)</PresentationFormat>
  <Paragraphs>106</Paragraphs>
  <Slides>15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6.042 Lecture Template</vt:lpstr>
      <vt:lpstr>1_6.042 Lecture Template</vt:lpstr>
      <vt:lpstr>Equation</vt:lpstr>
      <vt:lpstr>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639</cp:revision>
  <cp:lastPrinted>2012-02-13T20:36:27Z</cp:lastPrinted>
  <dcterms:created xsi:type="dcterms:W3CDTF">2011-02-09T15:01:58Z</dcterms:created>
  <dcterms:modified xsi:type="dcterms:W3CDTF">2014-02-17T23:52:45Z</dcterms:modified>
</cp:coreProperties>
</file>