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Microsoft_Equation3.bin" ContentType="application/vnd.openxmlformats-officedocument.oleObject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29.bin" ContentType="application/vnd.openxmlformats-officedocument.oleObject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embeddings/Microsoft_Equation4.bin" ContentType="application/vnd.openxmlformats-officedocument.oleObject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embeddings/oleObject26.bin" ContentType="application/vnd.openxmlformats-officedocument.oleObject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rels" ContentType="application/vnd.openxmlformats-package.relationships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embeddings/Microsoft_Equation7.bin" ContentType="application/vnd.openxmlformats-officedocument.oleObject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embeddings/oleObject2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embeddings/oleObject27.bin" ContentType="application/vnd.openxmlformats-officedocument.oleObject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embeddings/Microsoft_Equation8.bin" ContentType="application/vnd.openxmlformats-officedocument.oleObject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embeddings/oleObject28.bin" ContentType="application/vnd.openxmlformats-officedocument.oleObject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344" r:id="rId41"/>
    <p:sldId id="345" r:id="rId42"/>
    <p:sldId id="346" r:id="rId43"/>
    <p:sldId id="347" r:id="rId44"/>
    <p:sldId id="348" r:id="rId45"/>
    <p:sldId id="374" r:id="rId46"/>
    <p:sldId id="365" r:id="rId47"/>
    <p:sldId id="406" r:id="rId48"/>
    <p:sldId id="411" r:id="rId49"/>
    <p:sldId id="408" r:id="rId50"/>
    <p:sldId id="409" r:id="rId51"/>
    <p:sldId id="410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373" r:id="rId62"/>
  </p:sldIdLst>
  <p:sldSz cx="9144000" cy="6858000" type="screen4x3"/>
  <p:notesSz cx="7315200" cy="9601200"/>
  <p:embeddedFontLst>
    <p:embeddedFont>
      <p:font typeface="Comic Sans MS"/>
      <p:regular r:id="rId65"/>
      <p:bold r:id="rId66"/>
    </p:embeddedFont>
    <p:embeddedFont>
      <p:font typeface="Euclid Symbol" charset="2"/>
      <p:regular r:id="rId67"/>
      <p:bold r:id="rId68"/>
      <p:italic r:id="rId69"/>
      <p:boldItalic r:id="rId70"/>
    </p:embeddedFont>
    <p:embeddedFont>
      <p:font typeface="Calibri"/>
      <p:regular r:id="rId71"/>
      <p:bold r:id="rId72"/>
      <p:italic r:id="rId73"/>
      <p:boldItalic r:id="rId74"/>
    </p:embeddedFont>
    <p:embeddedFont>
      <p:font typeface="Euclid Extra" charset="2"/>
      <p:regular r:id="rId75"/>
      <p:bold r:id="rId76"/>
    </p:embeddedFont>
    <p:embeddedFont>
      <p:font typeface="Arial Unicode MS"/>
      <p:regular r:id="rId77"/>
    </p:embeddedFont>
    <p:embeddedFont>
      <p:font typeface="cmsy10"/>
      <p:regular r:id="rId78"/>
    </p:embeddedFont>
  </p:embeddedFontLst>
  <p:custDataLst>
    <p:tags r:id="rId8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39" d="100"/>
          <a:sy n="139" d="100"/>
        </p:scale>
        <p:origin x="-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font" Target="fonts/font1.fntdata"/><Relationship Id="rId66" Type="http://schemas.openxmlformats.org/officeDocument/2006/relationships/font" Target="fonts/font2.fntdata"/><Relationship Id="rId67" Type="http://schemas.openxmlformats.org/officeDocument/2006/relationships/font" Target="fonts/font3.fntdata"/><Relationship Id="rId68" Type="http://schemas.openxmlformats.org/officeDocument/2006/relationships/font" Target="fonts/font4.fntdata"/><Relationship Id="rId69" Type="http://schemas.openxmlformats.org/officeDocument/2006/relationships/font" Target="fonts/font5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gs" Target="tags/tag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font" Target="fonts/font6.fntdata"/><Relationship Id="rId71" Type="http://schemas.openxmlformats.org/officeDocument/2006/relationships/font" Target="fonts/font7.fntdata"/><Relationship Id="rId72" Type="http://schemas.openxmlformats.org/officeDocument/2006/relationships/font" Target="fonts/font8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9.fntdata"/><Relationship Id="rId74" Type="http://schemas.openxmlformats.org/officeDocument/2006/relationships/font" Target="fonts/font10.fntdata"/><Relationship Id="rId75" Type="http://schemas.openxmlformats.org/officeDocument/2006/relationships/font" Target="fonts/font11.fntdata"/><Relationship Id="rId76" Type="http://schemas.openxmlformats.org/officeDocument/2006/relationships/font" Target="fonts/font12.fntdata"/><Relationship Id="rId77" Type="http://schemas.openxmlformats.org/officeDocument/2006/relationships/font" Target="fonts/font13.fntdata"/><Relationship Id="rId78" Type="http://schemas.openxmlformats.org/officeDocument/2006/relationships/font" Target="fonts/font14.fntdata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ict"/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59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60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February 22,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8.bin"/><Relationship Id="rId6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5.jpeg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34099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340995" name="Equation" r:id="rId6" imgW="177480" imgH="190440" progId="Equation.DSMT4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p:oleObj spid="_x0000_s150537" name="Equation" r:id="rId7" imgW="13970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402434" name="Equation" r:id="rId4" imgW="7315200" imgH="541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404482" name="Equation" r:id="rId4" imgW="7315200" imgH="66040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40653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408578" name="Equation" r:id="rId4" imgW="7315200" imgH="6438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410626" name="Equation" r:id="rId4" imgW="7315200" imgH="25781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414722" name="Equation" r:id="rId4" imgW="7315200" imgH="21463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414723" name="Equation" r:id="rId5" imgW="7315200" imgH="2120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66700" y="2438400"/>
          <a:ext cx="8610600" cy="2152650"/>
        </p:xfrm>
        <a:graphic>
          <a:graphicData uri="http://schemas.openxmlformats.org/presentationml/2006/ole">
            <p:oleObj spid="_x0000_s33793" name="Equation" r:id="rId4" imgW="2997200" imgH="6223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3796" name="Equation" r:id="rId5" imgW="114300" imgH="1651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416770" name="Equation" r:id="rId4" imgW="7315200" imgH="21590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416771" name="Equation" r:id="rId6" imgW="7315200" imgH="1866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1787</Words>
  <Application>Microsoft Macintosh PowerPoint</Application>
  <PresentationFormat>On-screen Show (4:3)</PresentationFormat>
  <Paragraphs>363</Paragraphs>
  <Slides>61</Slides>
  <Notes>61</Notes>
  <HiddenSlides>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183</cp:revision>
  <cp:lastPrinted>2011-02-21T20:15:43Z</cp:lastPrinted>
  <dcterms:created xsi:type="dcterms:W3CDTF">2011-02-21T20:13:38Z</dcterms:created>
  <dcterms:modified xsi:type="dcterms:W3CDTF">2011-02-21T20:15:51Z</dcterms:modified>
</cp:coreProperties>
</file>