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392" r:id="rId2"/>
    <p:sldId id="463" r:id="rId3"/>
  </p:sldIdLst>
  <p:sldSz cx="9144000" cy="6858000" type="screen4x3"/>
  <p:notesSz cx="9601200" cy="7315200"/>
  <p:custDataLst>
    <p:tags r:id="rId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320" y="-640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13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Standard Forms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3338388" y="149493"/>
            <a:ext cx="4667607" cy="100292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DeMorgan’s</a:t>
            </a:r>
            <a:r>
              <a:rPr lang="en-US" dirty="0" smtClean="0">
                <a:solidFill>
                  <a:schemeClr val="tx1"/>
                </a:solidFill>
              </a:rPr>
              <a:t> Law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8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9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40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41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7699</TotalTime>
  <Words>55</Words>
  <Application>Microsoft Macintosh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6.042 Lecture Template</vt:lpstr>
      <vt:lpstr>Equation</vt:lpstr>
      <vt:lpstr>Standard Forms</vt:lpstr>
      <vt:lpstr>DeMorgan’s Law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657</cp:revision>
  <cp:lastPrinted>2015-02-11T01:31:42Z</cp:lastPrinted>
  <dcterms:created xsi:type="dcterms:W3CDTF">2011-02-09T15:01:58Z</dcterms:created>
  <dcterms:modified xsi:type="dcterms:W3CDTF">2015-02-11T05:23:56Z</dcterms:modified>
</cp:coreProperties>
</file>