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5"/>
  </p:handoutMasterIdLst>
  <p:sldIdLst>
    <p:sldId id="256" r:id="rId2"/>
    <p:sldId id="268" r:id="rId3"/>
    <p:sldId id="28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89" r:id="rId13"/>
    <p:sldId id="290" r:id="rId14"/>
    <p:sldId id="291" r:id="rId15"/>
    <p:sldId id="292" r:id="rId16"/>
    <p:sldId id="293" r:id="rId17"/>
    <p:sldId id="273" r:id="rId18"/>
    <p:sldId id="271" r:id="rId19"/>
    <p:sldId id="272" r:id="rId20"/>
    <p:sldId id="274" r:id="rId21"/>
    <p:sldId id="280" r:id="rId22"/>
    <p:sldId id="281" r:id="rId23"/>
    <p:sldId id="284" r:id="rId24"/>
    <p:sldId id="285" r:id="rId25"/>
    <p:sldId id="286" r:id="rId26"/>
    <p:sldId id="287" r:id="rId27"/>
    <p:sldId id="279" r:id="rId28"/>
    <p:sldId id="269" r:id="rId29"/>
    <p:sldId id="275" r:id="rId30"/>
    <p:sldId id="266" r:id="rId31"/>
    <p:sldId id="276" r:id="rId32"/>
    <p:sldId id="277" r:id="rId33"/>
    <p:sldId id="278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7" autoAdjust="0"/>
  </p:normalViewPr>
  <p:slideViewPr>
    <p:cSldViewPr snapToGrid="0" snapToObjects="1" showGuides="1">
      <p:cViewPr>
        <p:scale>
          <a:sx n="134" d="100"/>
          <a:sy n="134" d="100"/>
        </p:scale>
        <p:origin x="-360" y="-416"/>
      </p:cViewPr>
      <p:guideLst>
        <p:guide orient="horz" pos="2158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October 23,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solidFill>
                  <a:srgbClr val="B10097"/>
                </a:solidFill>
                <a:latin typeface="Comic Sans MS"/>
                <a:cs typeface="Comic Sans MS"/>
              </a:rPr>
              <a:t>SAT</a:t>
            </a:r>
            <a:r>
              <a:rPr lang="en-US" sz="8800" b="0" dirty="0" smtClean="0">
                <a:latin typeface="Comic Sans MS"/>
                <a:cs typeface="Comic Sans MS"/>
              </a:rPr>
              <a:t> Reduces to 3-Coloring</a:t>
            </a:r>
            <a:endParaRPr lang="en-US" sz="8800" b="0" dirty="0">
              <a:latin typeface="Comic Sans MS"/>
              <a:cs typeface="Comic Sans M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2864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156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500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15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390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90777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9" y="44455"/>
            <a:ext cx="6319454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01" y="1519189"/>
            <a:ext cx="3190680" cy="159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1551059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1468" y="2214957"/>
            <a:ext cx="488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071" y="1905002"/>
            <a:ext cx="1570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5443" y="4851564"/>
            <a:ext cx="45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3005" y="4346114"/>
            <a:ext cx="142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679" y="3822039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84348" y="3411192"/>
            <a:ext cx="2124819" cy="1581254"/>
            <a:chOff x="3484348" y="3411192"/>
            <a:chExt cx="2124819" cy="1581254"/>
          </a:xfrm>
        </p:grpSpPr>
        <p:grpSp>
          <p:nvGrpSpPr>
            <p:cNvPr id="12" name="Group 1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7" name="Group 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8" name="Straight Connector 17"/>
                <p:cNvCxnSpPr>
                  <a:stCxn id="21" idx="6"/>
                  <a:endCxn id="1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endCxn id="2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1" idx="4"/>
                  <a:endCxn id="48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2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9" idx="4"/>
                  <a:endCxn id="50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/>
                <p:cNvCxnSpPr>
                  <a:endCxn id="2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>
                  <a:stCxn id="20" idx="4"/>
                  <a:endCxn id="2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4" grpId="0"/>
      <p:bldP spid="44" grpId="0"/>
      <p:bldP spid="45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8" y="44455"/>
            <a:ext cx="6808359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4833" y="1640421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4866" y="1640421"/>
            <a:ext cx="163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1869" y="3384585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91" y="1456456"/>
            <a:ext cx="2445944" cy="12229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70874" y="3641759"/>
            <a:ext cx="2047579" cy="273563"/>
            <a:chOff x="3470874" y="3641759"/>
            <a:chExt cx="2047579" cy="273563"/>
          </a:xfrm>
        </p:grpSpPr>
        <p:sp>
          <p:nvSpPr>
            <p:cNvPr id="48" name="Oval 47"/>
            <p:cNvSpPr/>
            <p:nvPr/>
          </p:nvSpPr>
          <p:spPr>
            <a:xfrm>
              <a:off x="3470874" y="3641759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42841" y="3651830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8" idx="6"/>
              <a:endCxn id="50" idx="2"/>
            </p:cNvCxnSpPr>
            <p:nvPr/>
          </p:nvCxnSpPr>
          <p:spPr bwMode="auto">
            <a:xfrm>
              <a:off x="3746486" y="3773505"/>
              <a:ext cx="1496355" cy="10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5614809" y="3360814"/>
            <a:ext cx="145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3600" dirty="0" smtClean="0">
                <a:latin typeface="Comic Sans MS"/>
                <a:cs typeface="Comic Sans MS"/>
              </a:rPr>
              <a:t>(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293972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472227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229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43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an 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036" y="1018802"/>
            <a:ext cx="393858" cy="4099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endParaRPr lang="en-US" sz="24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6689" y="2618112"/>
            <a:ext cx="8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T 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2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5" y="2335614"/>
            <a:ext cx="3888619" cy="2224293"/>
            <a:chOff x="3302000" y="2444470"/>
            <a:chExt cx="2369925" cy="7698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57927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44447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539179" y="3156857"/>
            <a:ext cx="211667" cy="193524"/>
          </a:xfrm>
          <a:prstGeom prst="ellipse">
            <a:avLst/>
          </a:prstGeom>
          <a:solidFill>
            <a:srgbClr val="FF66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85026" y="3200913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" name="Oval 47"/>
          <p:cNvSpPr/>
          <p:nvPr/>
        </p:nvSpPr>
        <p:spPr bwMode="auto">
          <a:xfrm>
            <a:off x="5338179" y="3565273"/>
            <a:ext cx="259317" cy="283465"/>
          </a:xfrm>
          <a:prstGeom prst="ellipse">
            <a:avLst/>
          </a:prstGeom>
          <a:solidFill>
            <a:srgbClr val="FF66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1944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309431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0670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1050648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4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202319" y="306282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7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914389" y="294915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702700" y="273828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62624" y="5364144"/>
            <a:ext cx="615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replace gates by gadgets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828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5003" y="1936755"/>
            <a:ext cx="1009105" cy="201168"/>
            <a:chOff x="4965003" y="1936755"/>
            <a:chExt cx="1009105" cy="201168"/>
          </a:xfrm>
        </p:grpSpPr>
        <p:sp>
          <p:nvSpPr>
            <p:cNvPr id="271" name="Oval 270"/>
            <p:cNvSpPr/>
            <p:nvPr/>
          </p:nvSpPr>
          <p:spPr>
            <a:xfrm>
              <a:off x="5772940" y="1936755"/>
              <a:ext cx="201168" cy="201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flipH="1" flipV="1">
              <a:off x="4965003" y="2025964"/>
              <a:ext cx="786771" cy="223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4" name="TextBox 113"/>
          <p:cNvSpPr txBox="1"/>
          <p:nvPr/>
        </p:nvSpPr>
        <p:spPr>
          <a:xfrm>
            <a:off x="1562624" y="5364144"/>
            <a:ext cx="615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replace gates by gadgets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856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81244" y="27331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endParaRPr lang="en-US" sz="2400" b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5428" y="770914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force </a:t>
            </a:r>
            <a:endParaRPr lang="en-US" sz="36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output</a:t>
            </a:r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 T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cxnSp>
        <p:nvCxnSpPr>
          <p:cNvPr id="134" name="Curved Connector 133"/>
          <p:cNvCxnSpPr/>
          <p:nvPr/>
        </p:nvCxnSpPr>
        <p:spPr>
          <a:xfrm rot="5400000" flipH="1" flipV="1">
            <a:off x="6263019" y="3669869"/>
            <a:ext cx="1610579" cy="56576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382582" y="3194790"/>
            <a:ext cx="1446995" cy="1785607"/>
            <a:chOff x="7382582" y="3194790"/>
            <a:chExt cx="1446995" cy="1785607"/>
          </a:xfrm>
        </p:grpSpPr>
        <p:sp>
          <p:nvSpPr>
            <p:cNvPr id="127" name="Oval 126"/>
            <p:cNvSpPr/>
            <p:nvPr/>
          </p:nvSpPr>
          <p:spPr>
            <a:xfrm rot="10800000">
              <a:off x="8312407" y="4469913"/>
              <a:ext cx="517170" cy="5090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127" idx="5"/>
              <a:endCxn id="124" idx="2"/>
            </p:cNvCxnSpPr>
            <p:nvPr/>
          </p:nvCxnSpPr>
          <p:spPr bwMode="auto">
            <a:xfrm rot="16200000" flipV="1">
              <a:off x="7210528" y="3366844"/>
              <a:ext cx="1349671" cy="1005564"/>
            </a:xfrm>
            <a:prstGeom prst="curvedConnector3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8390693" y="4457177"/>
              <a:ext cx="402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1410098" y="1043301"/>
            <a:ext cx="5556759" cy="303279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95" y="1608664"/>
            <a:ext cx="80860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Create graph whose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3-colorings simulate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circuit behavior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42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8" name="Straight Connector 187"/>
                <p:cNvCxnSpPr>
                  <a:stCxn id="191" idx="6"/>
                  <a:endCxn id="18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>
                  <a:endCxn id="19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8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endCxn id="19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endCxn id="19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urved Connector 198"/>
                <p:cNvCxnSpPr>
                  <a:endCxn id="19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urved Connector 199"/>
                <p:cNvCxnSpPr>
                  <a:stCxn id="190" idx="4"/>
                  <a:endCxn id="19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73" name="Group 72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66" name="Straight Connector 165"/>
                <p:cNvCxnSpPr>
                  <a:stCxn id="169" idx="6"/>
                  <a:endCxn id="167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>
                  <a:endCxn id="169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>
                  <a:endCxn id="167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9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6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endCxn id="170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77"/>
                <p:cNvCxnSpPr>
                  <a:stCxn id="168" idx="4"/>
                  <a:endCxn id="170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4" name="Group 83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44" name="Straight Connector 143"/>
                <p:cNvCxnSpPr>
                  <a:stCxn id="147" idx="6"/>
                  <a:endCxn id="14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endCxn id="14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endCxn id="14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4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4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4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endCxn id="14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46" idx="4"/>
                  <a:endCxn id="14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8" name="Group 8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22" name="Straight Connector 121"/>
                <p:cNvCxnSpPr>
                  <a:stCxn id="125" idx="6"/>
                  <a:endCxn id="12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endCxn id="12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endCxn id="12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endCxn id="12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endCxn id="12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urved Connector 132"/>
                <p:cNvCxnSpPr>
                  <a:endCxn id="12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stCxn id="124" idx="4"/>
                  <a:endCxn id="12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00" name="Straight Connector 99"/>
                <p:cNvCxnSpPr>
                  <a:stCxn id="103" idx="6"/>
                  <a:endCxn id="101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1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1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4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stCxn id="102" idx="4"/>
                  <a:endCxn id="104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6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  Both problems are </a:t>
            </a:r>
            <a:r>
              <a:rPr lang="en-US" dirty="0" smtClean="0">
                <a:solidFill>
                  <a:srgbClr val="B10097"/>
                </a:solidFill>
              </a:rPr>
              <a:t>NP-complete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54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593" y="178262"/>
            <a:ext cx="4777661" cy="1143000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</a:t>
            </a:r>
            <a:r>
              <a:rPr lang="en-US" sz="5400" dirty="0" smtClean="0">
                <a:solidFill>
                  <a:srgbClr val="0000F1"/>
                </a:solidFill>
              </a:rPr>
              <a:t> NOT</a:t>
            </a:r>
            <a:endParaRPr lang="en-US" sz="5400" dirty="0">
              <a:solidFill>
                <a:srgbClr val="0000F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1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 flipH="1">
            <a:off x="7092220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cxnSp>
        <p:nvCxnSpPr>
          <p:cNvPr id="43" name="Curved Connector 42"/>
          <p:cNvCxnSpPr>
            <a:stCxn id="40" idx="2"/>
            <a:endCxn id="26" idx="1"/>
          </p:cNvCxnSpPr>
          <p:nvPr/>
        </p:nvCxnSpPr>
        <p:spPr bwMode="auto">
          <a:xfrm rot="10800000" flipH="1" flipV="1">
            <a:off x="3600099" y="2683667"/>
            <a:ext cx="2991914" cy="2178107"/>
          </a:xfrm>
          <a:prstGeom prst="curvedConnector4">
            <a:avLst>
              <a:gd name="adj1" fmla="val -7641"/>
              <a:gd name="adj2" fmla="val 53546"/>
            </a:avLst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425</Words>
  <Application>Microsoft Macintosh PowerPoint</Application>
  <PresentationFormat>On-screen Show (4:3)</PresentationFormat>
  <Paragraphs>170</Paragraphs>
  <Slides>33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6.042 Lecture Template</vt:lpstr>
      <vt:lpstr>SAT Reduces to 3-Coloring</vt:lpstr>
      <vt:lpstr>Circuit SAT</vt:lpstr>
      <vt:lpstr>Circuit SAT</vt:lpstr>
      <vt:lpstr>Truth Colors</vt:lpstr>
      <vt:lpstr>simulate NOT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Circuit SAT</vt:lpstr>
      <vt:lpstr>OR gate &amp; gadget</vt:lpstr>
      <vt:lpstr>NOT gate &amp; gadget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SAT vs 3-Color</vt:lpstr>
      <vt:lpstr>SAT vs 3-Color</vt:lpstr>
      <vt:lpstr>SAT vs 3-Color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Meyer</cp:lastModifiedBy>
  <cp:revision>68</cp:revision>
  <cp:lastPrinted>2017-10-23T16:16:29Z</cp:lastPrinted>
  <dcterms:created xsi:type="dcterms:W3CDTF">2013-04-13T00:18:21Z</dcterms:created>
  <dcterms:modified xsi:type="dcterms:W3CDTF">2017-10-23T16:16:32Z</dcterms:modified>
</cp:coreProperties>
</file>