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22" r:id="rId2"/>
    <p:sldId id="374" r:id="rId3"/>
    <p:sldId id="375" r:id="rId4"/>
    <p:sldId id="381" r:id="rId5"/>
    <p:sldId id="376" r:id="rId6"/>
    <p:sldId id="387" r:id="rId7"/>
    <p:sldId id="393" r:id="rId8"/>
    <p:sldId id="390" r:id="rId9"/>
    <p:sldId id="391" r:id="rId10"/>
    <p:sldId id="379" r:id="rId11"/>
    <p:sldId id="380" r:id="rId12"/>
    <p:sldId id="382" r:id="rId13"/>
    <p:sldId id="396" r:id="rId14"/>
    <p:sldId id="388" r:id="rId15"/>
    <p:sldId id="383" r:id="rId16"/>
    <p:sldId id="389" r:id="rId17"/>
    <p:sldId id="384" r:id="rId18"/>
    <p:sldId id="386" r:id="rId19"/>
    <p:sldId id="385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01" d="100"/>
          <a:sy n="101" d="100"/>
        </p:scale>
        <p:origin x="-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Counting in Poker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</a:t>
            </a:r>
          </a:p>
          <a:p>
            <a:r>
              <a:rPr lang="en-US" sz="44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  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4171662" y="3562060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4171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A, 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8" grpId="0"/>
      <p:bldP spid="15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25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4171662" y="3562060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4171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A, 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6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then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2354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61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A, 3,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5069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2354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962400"/>
            <a:ext cx="5089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941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5089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28933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9279</TotalTime>
  <Words>749</Words>
  <Application>Microsoft Macintosh PowerPoint</Application>
  <PresentationFormat>On-screen Show (4:3)</PresentationFormat>
  <Paragraphs>118</Paragraphs>
  <Slides>19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1183</cp:revision>
  <cp:lastPrinted>2012-04-09T05:56:44Z</cp:lastPrinted>
  <dcterms:created xsi:type="dcterms:W3CDTF">2011-04-05T13:58:44Z</dcterms:created>
  <dcterms:modified xsi:type="dcterms:W3CDTF">2015-10-25T16:53:22Z</dcterms:modified>
</cp:coreProperties>
</file>