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6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5" d="100"/>
          <a:sy n="135" d="100"/>
        </p:scale>
        <p:origin x="-2032" y="-12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</a:t>
            </a: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 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6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253</Words>
  <Application>Microsoft Macintosh PowerPoint</Application>
  <PresentationFormat>On-screen Show (4:3)</PresentationFormat>
  <Paragraphs>50</Paragraphs>
  <Slides>11</Slides>
  <Notes>10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430</cp:revision>
  <cp:lastPrinted>2012-02-26T02:00:09Z</cp:lastPrinted>
  <dcterms:created xsi:type="dcterms:W3CDTF">2011-02-18T03:43:54Z</dcterms:created>
  <dcterms:modified xsi:type="dcterms:W3CDTF">2012-02-27T08:47:09Z</dcterms:modified>
</cp:coreProperties>
</file>